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44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ذو زوايا قطرية مستديرة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7EE86F4-9F65-40C4-BB51-7A9B6B11D00F}" type="datetimeFigureOut">
              <a:rPr lang="ar-SA" smtClean="0"/>
              <a:t>13/06/1436</a:t>
            </a:fld>
            <a:endParaRPr lang="ar-SA"/>
          </a:p>
        </p:txBody>
      </p:sp>
      <p:sp>
        <p:nvSpPr>
          <p:cNvPr id="11" name="عنصر نائب لرقم الشريحة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0FAD93F-8AC0-4BA4-B1A9-D49ED1ACF790}" type="slidenum">
              <a:rPr lang="ar-SA" smtClean="0"/>
              <a:t>‹#›</a:t>
            </a:fld>
            <a:endParaRPr lang="ar-SA"/>
          </a:p>
        </p:txBody>
      </p:sp>
      <p:sp>
        <p:nvSpPr>
          <p:cNvPr id="12" name="عنصر نائب للتذييل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EE86F4-9F65-40C4-BB51-7A9B6B11D00F}" type="datetimeFigureOut">
              <a:rPr lang="ar-SA" smtClean="0"/>
              <a:t>13/06/1436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FAD93F-8AC0-4BA4-B1A9-D49ED1ACF790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EE86F4-9F65-40C4-BB51-7A9B6B11D00F}" type="datetimeFigureOut">
              <a:rPr lang="ar-SA" smtClean="0"/>
              <a:t>13/06/1436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FAD93F-8AC0-4BA4-B1A9-D49ED1ACF790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EE86F4-9F65-40C4-BB51-7A9B6B11D00F}" type="datetimeFigureOut">
              <a:rPr lang="ar-SA" smtClean="0"/>
              <a:t>13/06/1436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FAD93F-8AC0-4BA4-B1A9-D49ED1ACF790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8" name="عنصر نائب للتاريخ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7EE86F4-9F65-40C4-BB51-7A9B6B11D00F}" type="datetimeFigureOut">
              <a:rPr lang="ar-SA" smtClean="0"/>
              <a:t>13/06/1436</a:t>
            </a:fld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0FAD93F-8AC0-4BA4-B1A9-D49ED1ACF790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EE86F4-9F65-40C4-BB51-7A9B6B11D00F}" type="datetimeFigureOut">
              <a:rPr lang="ar-SA" smtClean="0"/>
              <a:t>13/06/1436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0FAD93F-8AC0-4BA4-B1A9-D49ED1ACF790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مستطيل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EE86F4-9F65-40C4-BB51-7A9B6B11D00F}" type="datetimeFigureOut">
              <a:rPr lang="ar-SA" smtClean="0"/>
              <a:t>13/06/1436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0FAD93F-8AC0-4BA4-B1A9-D49ED1ACF790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EE86F4-9F65-40C4-BB51-7A9B6B11D00F}" type="datetimeFigureOut">
              <a:rPr lang="ar-SA" smtClean="0"/>
              <a:t>13/06/1436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FAD93F-8AC0-4BA4-B1A9-D49ED1ACF790}" type="slidenum">
              <a:rPr lang="ar-SA" smtClean="0"/>
              <a:t>‹#›</a:t>
            </a:fld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EE86F4-9F65-40C4-BB51-7A9B6B11D00F}" type="datetimeFigureOut">
              <a:rPr lang="ar-SA" smtClean="0"/>
              <a:t>13/06/1436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FAD93F-8AC0-4BA4-B1A9-D49ED1ACF790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9" name="عنصر نائب للتاريخ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7EE86F4-9F65-40C4-BB51-7A9B6B11D00F}" type="datetimeFigureOut">
              <a:rPr lang="ar-SA" smtClean="0"/>
              <a:t>13/06/1436</a:t>
            </a:fld>
            <a:endParaRPr lang="ar-SA"/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0FAD93F-8AC0-4BA4-B1A9-D49ED1ACF790}" type="slidenum">
              <a:rPr lang="ar-SA" smtClean="0"/>
              <a:t>‹#›</a:t>
            </a:fld>
            <a:endParaRPr lang="ar-SA"/>
          </a:p>
        </p:txBody>
      </p:sp>
      <p:sp>
        <p:nvSpPr>
          <p:cNvPr id="11" name="عنصر نائب للتذييل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3" name="عنصر نائب للصورة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ar-SA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انقر فوق الأيقونة لإضافة صورة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عنصر نائب للتاريخ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7EE86F4-9F65-40C4-BB51-7A9B6B11D00F}" type="datetimeFigureOut">
              <a:rPr lang="ar-SA" smtClean="0"/>
              <a:t>13/06/1436</a:t>
            </a:fld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0FAD93F-8AC0-4BA4-B1A9-D49ED1ACF790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ذو زوايا قطرية مستديرة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7EE86F4-9F65-40C4-BB51-7A9B6B11D00F}" type="datetimeFigureOut">
              <a:rPr lang="ar-SA" smtClean="0"/>
              <a:t>13/06/1436</a:t>
            </a:fld>
            <a:endParaRPr lang="ar-SA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A0FAD93F-8AC0-4BA4-B1A9-D49ED1ACF790}" type="slidenum">
              <a:rPr lang="ar-SA" smtClean="0"/>
              <a:t>‹#›</a:t>
            </a:fld>
            <a:endParaRPr lang="ar-SA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54864" algn="r" rtl="1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r" rtl="1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r" rtl="1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r" rtl="1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rtl="1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r" rtl="1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 smtClean="0"/>
              <a:t>سلسلة النادي  الناجح</a:t>
            </a:r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SA" dirty="0" smtClean="0"/>
              <a:t>أدوار ومسؤوليات اللقاء الأسبوعي</a:t>
            </a:r>
            <a:endParaRPr lang="ar-S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635584"/>
            <a:ext cx="234315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253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مقومو الخطب المعدة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التقويم في الكتاب ثم شفهيا لأبرز الملاحظات</a:t>
            </a:r>
          </a:p>
          <a:p>
            <a:r>
              <a:rPr lang="ar-SA" dirty="0" smtClean="0"/>
              <a:t>التقويم يتناسب مع المرحلة التي وصل إليها الخطيب</a:t>
            </a:r>
          </a:p>
          <a:p>
            <a:r>
              <a:rPr lang="ar-SA" dirty="0" smtClean="0"/>
              <a:t>معيار التقويم... الدقة في الملاحظات ، التحفيز، اقتراح محدد للتطوير</a:t>
            </a:r>
          </a:p>
          <a:p>
            <a:r>
              <a:rPr lang="ar-SA" dirty="0" smtClean="0"/>
              <a:t>تجنب التعميم .. الايجابي والسلبي (يوجد ورشة عمل خاصة بالتقويم)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35660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أدوار أعضاء الهيئة التنفيذية داخل اللقاء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أمين المراسم( لقاء مرتب وانطباع رائع)</a:t>
            </a:r>
          </a:p>
          <a:p>
            <a:r>
              <a:rPr lang="ar-SA" dirty="0" smtClean="0"/>
              <a:t>رئيس النادي( الرؤية في البداية، الملاحظات في النهاية)</a:t>
            </a:r>
          </a:p>
          <a:p>
            <a:r>
              <a:rPr lang="ar-SA" dirty="0" smtClean="0"/>
              <a:t>نائب الشؤون التعليمية( تخطيط التعلم للأعضاء/ متابعة الانجازات)</a:t>
            </a:r>
          </a:p>
          <a:p>
            <a:r>
              <a:rPr lang="ar-SA" dirty="0" smtClean="0"/>
              <a:t>نائب شؤون العضوية( استمرارية تسجيل الاعضاء)</a:t>
            </a:r>
          </a:p>
          <a:p>
            <a:r>
              <a:rPr lang="ar-SA" dirty="0" smtClean="0"/>
              <a:t>نائب العلاقات العامة( </a:t>
            </a:r>
            <a:r>
              <a:rPr lang="ar-SA" dirty="0" err="1" smtClean="0"/>
              <a:t>إجعل</a:t>
            </a:r>
            <a:r>
              <a:rPr lang="ar-SA" dirty="0" smtClean="0"/>
              <a:t> النادي معروفا-المجلة)</a:t>
            </a:r>
          </a:p>
          <a:p>
            <a:r>
              <a:rPr lang="ar-SA" dirty="0" smtClean="0"/>
              <a:t>أمين السر(سكرتير النادي) (أنقل الخارج إلى الداخل)</a:t>
            </a:r>
          </a:p>
          <a:p>
            <a:r>
              <a:rPr lang="ar-SA" dirty="0" smtClean="0"/>
              <a:t>أمين الخزينة( جمع الرسوم وتجديد العضوية)</a:t>
            </a:r>
          </a:p>
          <a:p>
            <a:endParaRPr lang="ar-SA" dirty="0" smtClean="0"/>
          </a:p>
          <a:p>
            <a:endParaRPr lang="ar-SA" dirty="0" smtClean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79700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كل الأدوار من أجلك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كل ما يتم .. هو من أجلك لتستمع وتتطور</a:t>
            </a:r>
          </a:p>
          <a:p>
            <a:r>
              <a:rPr lang="ar-SA" dirty="0" smtClean="0"/>
              <a:t>في كل دور .. تجد الكثير من الفائدة فاحرص على تقديمه </a:t>
            </a:r>
          </a:p>
          <a:p>
            <a:r>
              <a:rPr lang="ar-SA" dirty="0" smtClean="0"/>
              <a:t>خطيب يحرص على تطبيق أهداف المشروع...</a:t>
            </a:r>
          </a:p>
          <a:p>
            <a:r>
              <a:rPr lang="ar-SA" dirty="0" smtClean="0"/>
              <a:t>مقوم يعطي تقويما فعالا ودقيقا ومحفزا..</a:t>
            </a:r>
          </a:p>
          <a:p>
            <a:r>
              <a:rPr lang="ar-SA" dirty="0" smtClean="0"/>
              <a:t>ومقوم يقوم مقوم الخطبة بشكل فعال..</a:t>
            </a:r>
          </a:p>
          <a:p>
            <a:r>
              <a:rPr lang="ar-SA" dirty="0" smtClean="0"/>
              <a:t>ومقوم عام يعطي مزيدا من الملاحظات..</a:t>
            </a:r>
          </a:p>
          <a:p>
            <a:r>
              <a:rPr lang="ar-SA" dirty="0" smtClean="0"/>
              <a:t>فكيف تتخيل كمية الفائدة لكل عضو؟؟؟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3023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ختاما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لأي استفسارات ؟</a:t>
            </a:r>
          </a:p>
          <a:p>
            <a:r>
              <a:rPr lang="ar-SA" dirty="0" smtClean="0"/>
              <a:t>أشكر لك استماعك</a:t>
            </a:r>
          </a:p>
          <a:p>
            <a:r>
              <a:rPr lang="ar-SA" dirty="0" smtClean="0"/>
              <a:t>معا بهمة .. نصل القمة </a:t>
            </a:r>
            <a:endParaRPr lang="ar-S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2856"/>
            <a:ext cx="3888432" cy="209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753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رحلة متعة وفائدة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ar-SA" dirty="0" smtClean="0"/>
              <a:t>رئيس الشركة</a:t>
            </a:r>
          </a:p>
          <a:p>
            <a:pPr>
              <a:buFontTx/>
              <a:buChar char="-"/>
            </a:pPr>
            <a:r>
              <a:rPr lang="ar-SA" dirty="0" smtClean="0"/>
              <a:t>قائد الرحلة</a:t>
            </a:r>
          </a:p>
          <a:p>
            <a:pPr>
              <a:buFontTx/>
              <a:buChar char="-"/>
            </a:pPr>
            <a:r>
              <a:rPr lang="ar-SA" dirty="0" smtClean="0"/>
              <a:t>فريق منظمي الرحلة</a:t>
            </a:r>
            <a:endParaRPr lang="ar-S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3888432" cy="2351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149080"/>
            <a:ext cx="4462636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555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رحلتنا الأسبوعية الممتعة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رئيس الشركة.. رئيسي النادي</a:t>
            </a:r>
          </a:p>
          <a:p>
            <a:r>
              <a:rPr lang="ar-SA" dirty="0" smtClean="0"/>
              <a:t>قائد الرحلة.. عريف اللقاء </a:t>
            </a:r>
          </a:p>
          <a:p>
            <a:r>
              <a:rPr lang="ar-SA" dirty="0" smtClean="0"/>
              <a:t>فريق تنظيم الرحلة.. الأدوار</a:t>
            </a:r>
          </a:p>
          <a:p>
            <a:pPr marL="0" indent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277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أهمية السلسلة وأهمية أدوار اللقاء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سلسلة النادي الناجح .. بناء الجودة داخل النادي</a:t>
            </a:r>
          </a:p>
          <a:p>
            <a:r>
              <a:rPr lang="ar-SA" dirty="0" smtClean="0"/>
              <a:t>أدوار اللقاء.. فائدة كل عضو وتحقيق متطلباته </a:t>
            </a:r>
            <a:endParaRPr lang="ar-S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4944"/>
            <a:ext cx="4320480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152774"/>
            <a:ext cx="3528392" cy="272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037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 smtClean="0"/>
              <a:t>عريف اللقاء هو المدير الرئيسي للقاء </a:t>
            </a:r>
            <a:br>
              <a:rPr lang="ar-SA" dirty="0" smtClean="0"/>
            </a:b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عريف متمكن.. لقاء منظم وناجح</a:t>
            </a:r>
          </a:p>
          <a:p>
            <a:r>
              <a:rPr lang="ar-SA" dirty="0" smtClean="0"/>
              <a:t>دور العريف:</a:t>
            </a:r>
          </a:p>
          <a:p>
            <a:r>
              <a:rPr lang="ar-SA" dirty="0" smtClean="0"/>
              <a:t>إعداد أجندة اللقاء بما يتوافق مع الوقت المخصص </a:t>
            </a:r>
          </a:p>
          <a:p>
            <a:r>
              <a:rPr lang="ar-SA" dirty="0" smtClean="0"/>
              <a:t>التواصل معل مؤدو الأدوار.. تقديم شيق وشرح واضح</a:t>
            </a:r>
          </a:p>
          <a:p>
            <a:r>
              <a:rPr lang="ar-SA" dirty="0" smtClean="0"/>
              <a:t>بدء وإنهاء اللقاء في الوقت: تخيل أنك مستأجر للقاعة وسوف ينطفئ النور في نهاية الوقت المحدد.</a:t>
            </a:r>
          </a:p>
          <a:p>
            <a:r>
              <a:rPr lang="ar-SA" dirty="0" smtClean="0"/>
              <a:t>التنقل بين الفقرات بشكل سلس ومناسب </a:t>
            </a:r>
          </a:p>
          <a:p>
            <a:r>
              <a:rPr lang="ar-SA" dirty="0" smtClean="0"/>
              <a:t>تعيين أدوار اللقاء التالي أو على الأقل العريف التالي وذلك قبل تسليم الدفة لرئيس النادي</a:t>
            </a:r>
          </a:p>
          <a:p>
            <a:endParaRPr lang="ar-SA" dirty="0" smtClean="0"/>
          </a:p>
          <a:p>
            <a:pPr marL="0" indent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82317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 smtClean="0"/>
              <a:t>دور العريف .. فرصة كبيرة للخطابة والقيادة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تسابق على أخذ دور العريف.. لماذا؟</a:t>
            </a:r>
          </a:p>
          <a:p>
            <a:r>
              <a:rPr lang="ar-SA" dirty="0" smtClean="0"/>
              <a:t>اكتساب مهارات التواصل، التنظيم، التخطيط،  التحفيز، التفويض ومهارات القيادة الأخرى.</a:t>
            </a:r>
          </a:p>
          <a:p>
            <a:endParaRPr lang="ar-SA" dirty="0" smtClean="0"/>
          </a:p>
          <a:p>
            <a:r>
              <a:rPr lang="ar-SA" dirty="0" smtClean="0"/>
              <a:t>العريف ... قائد موجه للرحلة</a:t>
            </a:r>
            <a:endParaRPr lang="ar-S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454152"/>
            <a:ext cx="3035300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901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منسق خطب الساحة( الخطب الارتجالية)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مراجعة الاجندة .. مشاركة من ليس لديهم دور</a:t>
            </a:r>
          </a:p>
          <a:p>
            <a:r>
              <a:rPr lang="ar-SA" dirty="0" smtClean="0"/>
              <a:t>الأولوية للأعضاء وأحد الضيوف</a:t>
            </a:r>
          </a:p>
          <a:p>
            <a:r>
              <a:rPr lang="ar-SA" dirty="0" smtClean="0"/>
              <a:t>سؤال واضح ومحدد</a:t>
            </a:r>
          </a:p>
          <a:p>
            <a:r>
              <a:rPr lang="ar-SA" dirty="0" smtClean="0"/>
              <a:t>من يطلب التحدث أولا .. تجنب الإلزام </a:t>
            </a:r>
            <a:endParaRPr lang="ar-S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10895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987908"/>
            <a:ext cx="5976664" cy="2355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793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المتحدثون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المتحدثون ( الخطباء </a:t>
            </a:r>
            <a:r>
              <a:rPr lang="ar-SA" dirty="0" err="1" smtClean="0"/>
              <a:t>ومؤدوا</a:t>
            </a:r>
            <a:r>
              <a:rPr lang="ar-SA" dirty="0" smtClean="0"/>
              <a:t> الأدوار)</a:t>
            </a:r>
          </a:p>
          <a:p>
            <a:r>
              <a:rPr lang="ar-SA" dirty="0" smtClean="0"/>
              <a:t>التحضير المسبق/ اختيار  المقوم المتميز</a:t>
            </a:r>
          </a:p>
          <a:p>
            <a:r>
              <a:rPr lang="ar-SA" dirty="0" smtClean="0"/>
              <a:t>الطاقة والحيوية والإبداع</a:t>
            </a:r>
          </a:p>
          <a:p>
            <a:r>
              <a:rPr lang="ar-SA" dirty="0" smtClean="0"/>
              <a:t>الالتزام بالوقت (متابعة العريف)</a:t>
            </a:r>
            <a:endParaRPr lang="ar-S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42106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70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المقوم العام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يقود فقرة التقويم:</a:t>
            </a:r>
          </a:p>
          <a:p>
            <a:r>
              <a:rPr lang="ar-SA" dirty="0" smtClean="0"/>
              <a:t>يقدم مقومي الخطب المعدة</a:t>
            </a:r>
          </a:p>
          <a:p>
            <a:r>
              <a:rPr lang="ar-SA" dirty="0" smtClean="0"/>
              <a:t>يقدم مقومي أدوار اللقاء( كتاب القيادة)</a:t>
            </a:r>
          </a:p>
          <a:p>
            <a:r>
              <a:rPr lang="ar-SA" dirty="0" smtClean="0"/>
              <a:t>يقدم فريق التقويم</a:t>
            </a:r>
          </a:p>
          <a:p>
            <a:r>
              <a:rPr lang="ar-SA" dirty="0" smtClean="0"/>
              <a:t>تقويم اللقاء بشكل عام </a:t>
            </a:r>
            <a:endParaRPr lang="ar-S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14500"/>
            <a:ext cx="2448272" cy="2146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586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سبوك">
  <a:themeElements>
    <a:clrScheme name="مسبوك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مسبوك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مسبوك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284</TotalTime>
  <Words>421</Words>
  <Application>Microsoft Office PowerPoint</Application>
  <PresentationFormat>عرض على الشاشة (3:4)‏</PresentationFormat>
  <Paragraphs>68</Paragraphs>
  <Slides>13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4" baseType="lpstr">
      <vt:lpstr>مسبوك</vt:lpstr>
      <vt:lpstr>سلسلة النادي  الناجح</vt:lpstr>
      <vt:lpstr>رحلة متعة وفائدة</vt:lpstr>
      <vt:lpstr>رحلتنا الأسبوعية الممتعة</vt:lpstr>
      <vt:lpstr>أهمية السلسلة وأهمية أدوار اللقاء</vt:lpstr>
      <vt:lpstr>عريف اللقاء هو المدير الرئيسي للقاء  </vt:lpstr>
      <vt:lpstr>دور العريف .. فرصة كبيرة للخطابة والقيادة</vt:lpstr>
      <vt:lpstr>منسق خطب الساحة( الخطب الارتجالية)</vt:lpstr>
      <vt:lpstr>المتحدثون</vt:lpstr>
      <vt:lpstr>المقوم العام</vt:lpstr>
      <vt:lpstr>مقومو الخطب المعدة</vt:lpstr>
      <vt:lpstr>أدوار أعضاء الهيئة التنفيذية داخل اللقاء</vt:lpstr>
      <vt:lpstr>كل الأدوار من أجلك</vt:lpstr>
      <vt:lpstr>ختاما</vt:lpstr>
    </vt:vector>
  </TitlesOfParts>
  <Company>Ahmed-Under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سلسلة النادي  الناجح</dc:title>
  <dc:creator>PC</dc:creator>
  <cp:lastModifiedBy>Abdul Aziz Saud AL-Gaidi</cp:lastModifiedBy>
  <cp:revision>13</cp:revision>
  <dcterms:created xsi:type="dcterms:W3CDTF">2014-11-08T13:25:03Z</dcterms:created>
  <dcterms:modified xsi:type="dcterms:W3CDTF">2015-04-02T12:58:58Z</dcterms:modified>
</cp:coreProperties>
</file>