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05" r:id="rId2"/>
    <p:sldId id="290" r:id="rId3"/>
    <p:sldId id="306" r:id="rId4"/>
    <p:sldId id="307" r:id="rId5"/>
    <p:sldId id="308" r:id="rId6"/>
    <p:sldId id="309" r:id="rId7"/>
    <p:sldId id="292" r:id="rId8"/>
    <p:sldId id="293" r:id="rId9"/>
    <p:sldId id="294" r:id="rId10"/>
    <p:sldId id="295" r:id="rId11"/>
    <p:sldId id="296" r:id="rId12"/>
    <p:sldId id="310" r:id="rId13"/>
    <p:sldId id="297" r:id="rId14"/>
    <p:sldId id="298" r:id="rId15"/>
    <p:sldId id="299" r:id="rId16"/>
    <p:sldId id="300" r:id="rId17"/>
    <p:sldId id="301" r:id="rId18"/>
    <p:sldId id="302" r:id="rId19"/>
    <p:sldId id="303" r:id="rId20"/>
    <p:sldId id="304" r:id="rId21"/>
    <p:sldId id="287" r:id="rId22"/>
    <p:sldId id="288" r:id="rId23"/>
    <p:sldId id="286" r:id="rId24"/>
    <p:sldId id="283" r:id="rId25"/>
    <p:sldId id="285" r:id="rId26"/>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extLst>
    <p:ext uri="{EFAFB233-063F-42B5-8137-9DF3F51BA10A}">
      <p15:sldGuideLst xmlns:p15="http://schemas.microsoft.com/office/powerpoint/2012/main">
        <p15:guide id="1" orient="horz" pos="235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D202C"/>
    <a:srgbClr val="800000"/>
    <a:srgbClr val="0630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9" autoAdjust="0"/>
    <p:restoredTop sz="94660"/>
  </p:normalViewPr>
  <p:slideViewPr>
    <p:cSldViewPr showGuides="1">
      <p:cViewPr varScale="1">
        <p:scale>
          <a:sx n="104" d="100"/>
          <a:sy n="104" d="100"/>
        </p:scale>
        <p:origin x="120" y="108"/>
      </p:cViewPr>
      <p:guideLst>
        <p:guide orient="horz" pos="235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CBE39B94-3C17-44F2-B2A5-83AB056CD9EB}" type="datetimeFigureOut">
              <a:rPr lang="en-US" smtClean="0"/>
              <a:t>6/18/2014</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30804F38-505D-4225-9AB9-8C8BD806570B}" type="slidenum">
              <a:rPr lang="en-US" smtClean="0"/>
              <a:t>‹#›</a:t>
            </a:fld>
            <a:endParaRPr lang="en-US"/>
          </a:p>
        </p:txBody>
      </p:sp>
    </p:spTree>
    <p:extLst>
      <p:ext uri="{BB962C8B-B14F-4D97-AF65-F5344CB8AC3E}">
        <p14:creationId xmlns:p14="http://schemas.microsoft.com/office/powerpoint/2010/main" val="4199236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7BD58039-CEF7-4E6B-85D7-C8E103B9F654}" type="datetimeFigureOut">
              <a:rPr lang="en-US" smtClean="0"/>
              <a:t>6/18/2014</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7169CA2D-5892-4589-B2BE-188E0BEA4EF3}" type="slidenum">
              <a:rPr lang="en-US" smtClean="0"/>
              <a:t>‹#›</a:t>
            </a:fld>
            <a:endParaRPr lang="en-US"/>
          </a:p>
        </p:txBody>
      </p:sp>
    </p:spTree>
    <p:extLst>
      <p:ext uri="{BB962C8B-B14F-4D97-AF65-F5344CB8AC3E}">
        <p14:creationId xmlns:p14="http://schemas.microsoft.com/office/powerpoint/2010/main" val="351041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3450" rtl="1" eaLnBrk="0" hangingPunct="0">
              <a:defRPr>
                <a:solidFill>
                  <a:schemeClr val="tx1"/>
                </a:solidFill>
                <a:latin typeface="Verdana" panose="020B0604030504040204" pitchFamily="34" charset="0"/>
                <a:cs typeface="Arial" panose="020B0604020202020204" pitchFamily="34" charset="0"/>
              </a:defRPr>
            </a:lvl1pPr>
            <a:lvl2pPr marL="742950" indent="-285750" algn="r" defTabSz="933450" rtl="1" eaLnBrk="0" hangingPunct="0">
              <a:defRPr>
                <a:solidFill>
                  <a:schemeClr val="tx1"/>
                </a:solidFill>
                <a:latin typeface="Verdana" panose="020B0604030504040204" pitchFamily="34" charset="0"/>
                <a:cs typeface="Arial" panose="020B0604020202020204" pitchFamily="34" charset="0"/>
              </a:defRPr>
            </a:lvl2pPr>
            <a:lvl3pPr marL="1143000" indent="-228600" algn="r" defTabSz="933450" rtl="1" eaLnBrk="0" hangingPunct="0">
              <a:defRPr>
                <a:solidFill>
                  <a:schemeClr val="tx1"/>
                </a:solidFill>
                <a:latin typeface="Verdana" panose="020B0604030504040204" pitchFamily="34" charset="0"/>
                <a:cs typeface="Arial" panose="020B0604020202020204" pitchFamily="34" charset="0"/>
              </a:defRPr>
            </a:lvl3pPr>
            <a:lvl4pPr marL="1600200" indent="-228600" algn="r" defTabSz="933450" rtl="1" eaLnBrk="0" hangingPunct="0">
              <a:defRPr>
                <a:solidFill>
                  <a:schemeClr val="tx1"/>
                </a:solidFill>
                <a:latin typeface="Verdana" panose="020B0604030504040204" pitchFamily="34" charset="0"/>
                <a:cs typeface="Arial" panose="020B0604020202020204" pitchFamily="34" charset="0"/>
              </a:defRPr>
            </a:lvl4pPr>
            <a:lvl5pPr marL="2057400" indent="-228600" algn="r" defTabSz="933450" rtl="1" eaLnBrk="0" hangingPunct="0">
              <a:defRPr>
                <a:solidFill>
                  <a:schemeClr val="tx1"/>
                </a:solidFill>
                <a:latin typeface="Verdana" panose="020B0604030504040204" pitchFamily="34" charset="0"/>
                <a:cs typeface="Arial" panose="020B0604020202020204" pitchFamily="34" charset="0"/>
              </a:defRPr>
            </a:lvl5pPr>
            <a:lvl6pPr marL="25146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0" eaLnBrk="1" hangingPunct="1"/>
            <a:fld id="{B6EB3379-8D5F-4202-9859-64C0CE164E58}" type="slidenum">
              <a:rPr lang="ar-SA" altLang="en-US">
                <a:latin typeface="Arial" panose="020B0604020202020204" pitchFamily="34" charset="0"/>
              </a:rPr>
              <a:pPr rtl="0" eaLnBrk="1" hangingPunct="1"/>
              <a:t>2</a:t>
            </a:fld>
            <a:endParaRPr lang="en-US" altLang="en-US">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36625" y="4419600"/>
            <a:ext cx="5146675"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Each of these areas will help you, no matter what your position.</a:t>
            </a:r>
          </a:p>
          <a:p>
            <a:pPr eaLnBrk="1" hangingPunct="1"/>
            <a:endParaRPr lang="en-US" altLang="en-US" smtClean="0"/>
          </a:p>
          <a:p>
            <a:pPr eaLnBrk="1" hangingPunct="1"/>
            <a:r>
              <a:rPr lang="en-US" altLang="en-US" smtClean="0"/>
              <a:t>Some of you managers may be saying that you don’t need any of this.  You already hold meeting, give speeches and evaluations.  That may be true, but are you doing it well enough to advance to the next level of management?  Even if you are ready to advance, have you trained your replacement?  Maybe some of your people could benefit from this.</a:t>
            </a:r>
          </a:p>
          <a:p>
            <a:pPr eaLnBrk="1" hangingPunct="1"/>
            <a:endParaRPr lang="en-US" altLang="en-US" smtClean="0"/>
          </a:p>
          <a:p>
            <a:pPr eaLnBrk="1" hangingPunct="1"/>
            <a:r>
              <a:rPr lang="en-US" altLang="en-US" smtClean="0"/>
              <a:t>Offering “Constructive Evaluations” is one of the areas that is sometimes overlooked.  By giving and receiving evaluations, it gives you feedback that you may not otherwise get.  And, for those people who have a hard time accepting criticism, it offers a non-threatening way to help to start accepting constructive criticism.</a:t>
            </a:r>
          </a:p>
        </p:txBody>
      </p:sp>
    </p:spTree>
    <p:extLst>
      <p:ext uri="{BB962C8B-B14F-4D97-AF65-F5344CB8AC3E}">
        <p14:creationId xmlns:p14="http://schemas.microsoft.com/office/powerpoint/2010/main" val="3375789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p>
        </p:txBody>
      </p:sp>
      <p:sp>
        <p:nvSpPr>
          <p:cNvPr id="48132" name="Slide Number Placeholder 3"/>
          <p:cNvSpPr txBox="1">
            <a:spLocks noGrp="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7" tIns="46644" rIns="93287" bIns="46644" anchor="b"/>
          <a:lstStyle>
            <a:lvl1pPr algn="r" defTabSz="933450" rtl="1" eaLnBrk="0" hangingPunct="0">
              <a:defRPr>
                <a:solidFill>
                  <a:schemeClr val="tx1"/>
                </a:solidFill>
                <a:latin typeface="Verdana" panose="020B0604030504040204" pitchFamily="34" charset="0"/>
                <a:cs typeface="Arial" panose="020B0604020202020204" pitchFamily="34" charset="0"/>
              </a:defRPr>
            </a:lvl1pPr>
            <a:lvl2pPr marL="742950" indent="-285750" algn="r" defTabSz="933450" rtl="1" eaLnBrk="0" hangingPunct="0">
              <a:defRPr>
                <a:solidFill>
                  <a:schemeClr val="tx1"/>
                </a:solidFill>
                <a:latin typeface="Verdana" panose="020B0604030504040204" pitchFamily="34" charset="0"/>
                <a:cs typeface="Arial" panose="020B0604020202020204" pitchFamily="34" charset="0"/>
              </a:defRPr>
            </a:lvl2pPr>
            <a:lvl3pPr marL="1143000" indent="-228600" algn="r" defTabSz="933450" rtl="1" eaLnBrk="0" hangingPunct="0">
              <a:defRPr>
                <a:solidFill>
                  <a:schemeClr val="tx1"/>
                </a:solidFill>
                <a:latin typeface="Verdana" panose="020B0604030504040204" pitchFamily="34" charset="0"/>
                <a:cs typeface="Arial" panose="020B0604020202020204" pitchFamily="34" charset="0"/>
              </a:defRPr>
            </a:lvl3pPr>
            <a:lvl4pPr marL="1600200" indent="-228600" algn="r" defTabSz="933450" rtl="1" eaLnBrk="0" hangingPunct="0">
              <a:defRPr>
                <a:solidFill>
                  <a:schemeClr val="tx1"/>
                </a:solidFill>
                <a:latin typeface="Verdana" panose="020B0604030504040204" pitchFamily="34" charset="0"/>
                <a:cs typeface="Arial" panose="020B0604020202020204" pitchFamily="34" charset="0"/>
              </a:defRPr>
            </a:lvl4pPr>
            <a:lvl5pPr marL="2057400" indent="-228600" algn="r" defTabSz="933450" rtl="1" eaLnBrk="0" hangingPunct="0">
              <a:defRPr>
                <a:solidFill>
                  <a:schemeClr val="tx1"/>
                </a:solidFill>
                <a:latin typeface="Verdana" panose="020B0604030504040204" pitchFamily="34" charset="0"/>
                <a:cs typeface="Arial" panose="020B0604020202020204" pitchFamily="34" charset="0"/>
              </a:defRPr>
            </a:lvl5pPr>
            <a:lvl6pPr marL="25146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0" eaLnBrk="1" hangingPunct="1"/>
            <a:fld id="{BB7E631B-B86C-49E3-8B61-D679C2D3EB5F}" type="slidenum">
              <a:rPr lang="ar-SA" altLang="en-US" sz="1200">
                <a:latin typeface="Arial" panose="020B0604020202020204" pitchFamily="34" charset="0"/>
              </a:rPr>
              <a:pPr rtl="0" eaLnBrk="1" hangingPunct="1"/>
              <a:t>16</a:t>
            </a:fld>
            <a:endParaRPr lang="en-US" altLang="en-US" sz="1200">
              <a:latin typeface="Arial" panose="020B0604020202020204" pitchFamily="34" charset="0"/>
            </a:endParaRPr>
          </a:p>
        </p:txBody>
      </p:sp>
    </p:spTree>
    <p:extLst>
      <p:ext uri="{BB962C8B-B14F-4D97-AF65-F5344CB8AC3E}">
        <p14:creationId xmlns:p14="http://schemas.microsoft.com/office/powerpoint/2010/main" val="4784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3450" rtl="1" eaLnBrk="0" hangingPunct="0">
              <a:defRPr>
                <a:solidFill>
                  <a:schemeClr val="tx1"/>
                </a:solidFill>
                <a:latin typeface="Verdana" panose="020B0604030504040204" pitchFamily="34" charset="0"/>
                <a:cs typeface="Arial" panose="020B0604020202020204" pitchFamily="34" charset="0"/>
              </a:defRPr>
            </a:lvl1pPr>
            <a:lvl2pPr marL="742950" indent="-285750" algn="r" defTabSz="933450" rtl="1" eaLnBrk="0" hangingPunct="0">
              <a:defRPr>
                <a:solidFill>
                  <a:schemeClr val="tx1"/>
                </a:solidFill>
                <a:latin typeface="Verdana" panose="020B0604030504040204" pitchFamily="34" charset="0"/>
                <a:cs typeface="Arial" panose="020B0604020202020204" pitchFamily="34" charset="0"/>
              </a:defRPr>
            </a:lvl2pPr>
            <a:lvl3pPr marL="1143000" indent="-228600" algn="r" defTabSz="933450" rtl="1" eaLnBrk="0" hangingPunct="0">
              <a:defRPr>
                <a:solidFill>
                  <a:schemeClr val="tx1"/>
                </a:solidFill>
                <a:latin typeface="Verdana" panose="020B0604030504040204" pitchFamily="34" charset="0"/>
                <a:cs typeface="Arial" panose="020B0604020202020204" pitchFamily="34" charset="0"/>
              </a:defRPr>
            </a:lvl3pPr>
            <a:lvl4pPr marL="1600200" indent="-228600" algn="r" defTabSz="933450" rtl="1" eaLnBrk="0" hangingPunct="0">
              <a:defRPr>
                <a:solidFill>
                  <a:schemeClr val="tx1"/>
                </a:solidFill>
                <a:latin typeface="Verdana" panose="020B0604030504040204" pitchFamily="34" charset="0"/>
                <a:cs typeface="Arial" panose="020B0604020202020204" pitchFamily="34" charset="0"/>
              </a:defRPr>
            </a:lvl4pPr>
            <a:lvl5pPr marL="2057400" indent="-228600" algn="r" defTabSz="933450" rtl="1" eaLnBrk="0" hangingPunct="0">
              <a:defRPr>
                <a:solidFill>
                  <a:schemeClr val="tx1"/>
                </a:solidFill>
                <a:latin typeface="Verdana" panose="020B0604030504040204" pitchFamily="34" charset="0"/>
                <a:cs typeface="Arial" panose="020B0604020202020204" pitchFamily="34" charset="0"/>
              </a:defRPr>
            </a:lvl5pPr>
            <a:lvl6pPr marL="25146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0" eaLnBrk="1" hangingPunct="1"/>
            <a:fld id="{21BCFB58-F3FC-478A-9234-3ED9D76DC160}" type="slidenum">
              <a:rPr lang="ar-SA" altLang="en-US">
                <a:latin typeface="Arial" panose="020B0604020202020204" pitchFamily="34" charset="0"/>
              </a:rPr>
              <a:pPr rtl="0" eaLnBrk="1" hangingPunct="1"/>
              <a:t>17</a:t>
            </a:fld>
            <a:endParaRPr lang="en-US" altLang="en-US">
              <a:latin typeface="Arial" panose="020B0604020202020204" pitchFamily="34" charset="0"/>
            </a:endParaRPr>
          </a:p>
        </p:txBody>
      </p:sp>
    </p:spTree>
    <p:extLst>
      <p:ext uri="{BB962C8B-B14F-4D97-AF65-F5344CB8AC3E}">
        <p14:creationId xmlns:p14="http://schemas.microsoft.com/office/powerpoint/2010/main" val="159546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3450" rtl="1" eaLnBrk="0" hangingPunct="0">
              <a:defRPr>
                <a:solidFill>
                  <a:schemeClr val="tx1"/>
                </a:solidFill>
                <a:latin typeface="Verdana" panose="020B0604030504040204" pitchFamily="34" charset="0"/>
                <a:cs typeface="Arial" panose="020B0604020202020204" pitchFamily="34" charset="0"/>
              </a:defRPr>
            </a:lvl1pPr>
            <a:lvl2pPr marL="742950" indent="-285750" algn="r" defTabSz="933450" rtl="1" eaLnBrk="0" hangingPunct="0">
              <a:defRPr>
                <a:solidFill>
                  <a:schemeClr val="tx1"/>
                </a:solidFill>
                <a:latin typeface="Verdana" panose="020B0604030504040204" pitchFamily="34" charset="0"/>
                <a:cs typeface="Arial" panose="020B0604020202020204" pitchFamily="34" charset="0"/>
              </a:defRPr>
            </a:lvl2pPr>
            <a:lvl3pPr marL="1143000" indent="-228600" algn="r" defTabSz="933450" rtl="1" eaLnBrk="0" hangingPunct="0">
              <a:defRPr>
                <a:solidFill>
                  <a:schemeClr val="tx1"/>
                </a:solidFill>
                <a:latin typeface="Verdana" panose="020B0604030504040204" pitchFamily="34" charset="0"/>
                <a:cs typeface="Arial" panose="020B0604020202020204" pitchFamily="34" charset="0"/>
              </a:defRPr>
            </a:lvl3pPr>
            <a:lvl4pPr marL="1600200" indent="-228600" algn="r" defTabSz="933450" rtl="1" eaLnBrk="0" hangingPunct="0">
              <a:defRPr>
                <a:solidFill>
                  <a:schemeClr val="tx1"/>
                </a:solidFill>
                <a:latin typeface="Verdana" panose="020B0604030504040204" pitchFamily="34" charset="0"/>
                <a:cs typeface="Arial" panose="020B0604020202020204" pitchFamily="34" charset="0"/>
              </a:defRPr>
            </a:lvl4pPr>
            <a:lvl5pPr marL="2057400" indent="-228600" algn="r" defTabSz="933450" rtl="1" eaLnBrk="0" hangingPunct="0">
              <a:defRPr>
                <a:solidFill>
                  <a:schemeClr val="tx1"/>
                </a:solidFill>
                <a:latin typeface="Verdana" panose="020B0604030504040204" pitchFamily="34" charset="0"/>
                <a:cs typeface="Arial" panose="020B0604020202020204" pitchFamily="34" charset="0"/>
              </a:defRPr>
            </a:lvl5pPr>
            <a:lvl6pPr marL="25146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0" eaLnBrk="1" hangingPunct="1"/>
            <a:fld id="{17122FE2-7E0B-4B1C-A2FC-C5FE1BBC636F}" type="slidenum">
              <a:rPr lang="ar-SA" altLang="en-US">
                <a:latin typeface="Arial" panose="020B0604020202020204" pitchFamily="34" charset="0"/>
              </a:rPr>
              <a:pPr rtl="0" eaLnBrk="1" hangingPunct="1"/>
              <a:t>18</a:t>
            </a:fld>
            <a:endParaRPr lang="en-US" altLang="en-US">
              <a:latin typeface="Arial" panose="020B0604020202020204" pitchFamily="34" charset="0"/>
            </a:endParaRPr>
          </a:p>
        </p:txBody>
      </p:sp>
    </p:spTree>
    <p:extLst>
      <p:ext uri="{BB962C8B-B14F-4D97-AF65-F5344CB8AC3E}">
        <p14:creationId xmlns:p14="http://schemas.microsoft.com/office/powerpoint/2010/main" val="4291052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3450" rtl="1" eaLnBrk="0" hangingPunct="0">
              <a:defRPr>
                <a:solidFill>
                  <a:schemeClr val="tx1"/>
                </a:solidFill>
                <a:latin typeface="Verdana" panose="020B0604030504040204" pitchFamily="34" charset="0"/>
                <a:cs typeface="Arial" panose="020B0604020202020204" pitchFamily="34" charset="0"/>
              </a:defRPr>
            </a:lvl1pPr>
            <a:lvl2pPr marL="742950" indent="-285750" algn="r" defTabSz="933450" rtl="1" eaLnBrk="0" hangingPunct="0">
              <a:defRPr>
                <a:solidFill>
                  <a:schemeClr val="tx1"/>
                </a:solidFill>
                <a:latin typeface="Verdana" panose="020B0604030504040204" pitchFamily="34" charset="0"/>
                <a:cs typeface="Arial" panose="020B0604020202020204" pitchFamily="34" charset="0"/>
              </a:defRPr>
            </a:lvl2pPr>
            <a:lvl3pPr marL="1143000" indent="-228600" algn="r" defTabSz="933450" rtl="1" eaLnBrk="0" hangingPunct="0">
              <a:defRPr>
                <a:solidFill>
                  <a:schemeClr val="tx1"/>
                </a:solidFill>
                <a:latin typeface="Verdana" panose="020B0604030504040204" pitchFamily="34" charset="0"/>
                <a:cs typeface="Arial" panose="020B0604020202020204" pitchFamily="34" charset="0"/>
              </a:defRPr>
            </a:lvl3pPr>
            <a:lvl4pPr marL="1600200" indent="-228600" algn="r" defTabSz="933450" rtl="1" eaLnBrk="0" hangingPunct="0">
              <a:defRPr>
                <a:solidFill>
                  <a:schemeClr val="tx1"/>
                </a:solidFill>
                <a:latin typeface="Verdana" panose="020B0604030504040204" pitchFamily="34" charset="0"/>
                <a:cs typeface="Arial" panose="020B0604020202020204" pitchFamily="34" charset="0"/>
              </a:defRPr>
            </a:lvl4pPr>
            <a:lvl5pPr marL="2057400" indent="-228600" algn="r" defTabSz="933450" rtl="1" eaLnBrk="0" hangingPunct="0">
              <a:defRPr>
                <a:solidFill>
                  <a:schemeClr val="tx1"/>
                </a:solidFill>
                <a:latin typeface="Verdana" panose="020B0604030504040204" pitchFamily="34" charset="0"/>
                <a:cs typeface="Arial" panose="020B0604020202020204" pitchFamily="34" charset="0"/>
              </a:defRPr>
            </a:lvl5pPr>
            <a:lvl6pPr marL="25146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0" eaLnBrk="1" hangingPunct="1"/>
            <a:fld id="{D260E62F-B57A-457C-9E09-595B82C6B257}" type="slidenum">
              <a:rPr lang="ar-SA" altLang="en-US">
                <a:latin typeface="Arial" panose="020B0604020202020204" pitchFamily="34" charset="0"/>
              </a:rPr>
              <a:pPr rtl="0" eaLnBrk="1" hangingPunct="1"/>
              <a:t>19</a:t>
            </a:fld>
            <a:endParaRPr lang="en-US" altLang="en-US">
              <a:latin typeface="Arial" panose="020B0604020202020204" pitchFamily="34" charset="0"/>
            </a:endParaRPr>
          </a:p>
        </p:txBody>
      </p:sp>
    </p:spTree>
    <p:extLst>
      <p:ext uri="{BB962C8B-B14F-4D97-AF65-F5344CB8AC3E}">
        <p14:creationId xmlns:p14="http://schemas.microsoft.com/office/powerpoint/2010/main" val="523634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3450" rtl="1" eaLnBrk="0" hangingPunct="0">
              <a:defRPr>
                <a:solidFill>
                  <a:schemeClr val="tx1"/>
                </a:solidFill>
                <a:latin typeface="Verdana" panose="020B0604030504040204" pitchFamily="34" charset="0"/>
                <a:cs typeface="Arial" panose="020B0604020202020204" pitchFamily="34" charset="0"/>
              </a:defRPr>
            </a:lvl1pPr>
            <a:lvl2pPr marL="742950" indent="-285750" algn="r" defTabSz="933450" rtl="1" eaLnBrk="0" hangingPunct="0">
              <a:defRPr>
                <a:solidFill>
                  <a:schemeClr val="tx1"/>
                </a:solidFill>
                <a:latin typeface="Verdana" panose="020B0604030504040204" pitchFamily="34" charset="0"/>
                <a:cs typeface="Arial" panose="020B0604020202020204" pitchFamily="34" charset="0"/>
              </a:defRPr>
            </a:lvl2pPr>
            <a:lvl3pPr marL="1143000" indent="-228600" algn="r" defTabSz="933450" rtl="1" eaLnBrk="0" hangingPunct="0">
              <a:defRPr>
                <a:solidFill>
                  <a:schemeClr val="tx1"/>
                </a:solidFill>
                <a:latin typeface="Verdana" panose="020B0604030504040204" pitchFamily="34" charset="0"/>
                <a:cs typeface="Arial" panose="020B0604020202020204" pitchFamily="34" charset="0"/>
              </a:defRPr>
            </a:lvl3pPr>
            <a:lvl4pPr marL="1600200" indent="-228600" algn="r" defTabSz="933450" rtl="1" eaLnBrk="0" hangingPunct="0">
              <a:defRPr>
                <a:solidFill>
                  <a:schemeClr val="tx1"/>
                </a:solidFill>
                <a:latin typeface="Verdana" panose="020B0604030504040204" pitchFamily="34" charset="0"/>
                <a:cs typeface="Arial" panose="020B0604020202020204" pitchFamily="34" charset="0"/>
              </a:defRPr>
            </a:lvl4pPr>
            <a:lvl5pPr marL="2057400" indent="-228600" algn="r" defTabSz="933450" rtl="1" eaLnBrk="0" hangingPunct="0">
              <a:defRPr>
                <a:solidFill>
                  <a:schemeClr val="tx1"/>
                </a:solidFill>
                <a:latin typeface="Verdana" panose="020B0604030504040204" pitchFamily="34" charset="0"/>
                <a:cs typeface="Arial" panose="020B0604020202020204" pitchFamily="34" charset="0"/>
              </a:defRPr>
            </a:lvl5pPr>
            <a:lvl6pPr marL="25146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0" eaLnBrk="1" hangingPunct="1"/>
            <a:fld id="{C888BAE8-C9EB-4E09-9FBA-BA28D7714ED7}" type="slidenum">
              <a:rPr lang="ar-SA" altLang="en-US">
                <a:latin typeface="Arial" panose="020B0604020202020204" pitchFamily="34" charset="0"/>
              </a:rPr>
              <a:pPr rtl="0" eaLnBrk="1" hangingPunct="1"/>
              <a:t>20</a:t>
            </a:fld>
            <a:endParaRPr lang="en-US" altLang="en-US">
              <a:latin typeface="Arial" panose="020B0604020202020204" pitchFamily="34" charset="0"/>
            </a:endParaRPr>
          </a:p>
        </p:txBody>
      </p:sp>
    </p:spTree>
    <p:extLst>
      <p:ext uri="{BB962C8B-B14F-4D97-AF65-F5344CB8AC3E}">
        <p14:creationId xmlns:p14="http://schemas.microsoft.com/office/powerpoint/2010/main" val="266696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3450" rtl="1" eaLnBrk="0" hangingPunct="0">
              <a:defRPr>
                <a:solidFill>
                  <a:schemeClr val="tx1"/>
                </a:solidFill>
                <a:latin typeface="Verdana" panose="020B0604030504040204" pitchFamily="34" charset="0"/>
                <a:cs typeface="Arial" panose="020B0604020202020204" pitchFamily="34" charset="0"/>
              </a:defRPr>
            </a:lvl1pPr>
            <a:lvl2pPr marL="742950" indent="-285750" algn="r" defTabSz="933450" rtl="1" eaLnBrk="0" hangingPunct="0">
              <a:defRPr>
                <a:solidFill>
                  <a:schemeClr val="tx1"/>
                </a:solidFill>
                <a:latin typeface="Verdana" panose="020B0604030504040204" pitchFamily="34" charset="0"/>
                <a:cs typeface="Arial" panose="020B0604020202020204" pitchFamily="34" charset="0"/>
              </a:defRPr>
            </a:lvl2pPr>
            <a:lvl3pPr marL="1143000" indent="-228600" algn="r" defTabSz="933450" rtl="1" eaLnBrk="0" hangingPunct="0">
              <a:defRPr>
                <a:solidFill>
                  <a:schemeClr val="tx1"/>
                </a:solidFill>
                <a:latin typeface="Verdana" panose="020B0604030504040204" pitchFamily="34" charset="0"/>
                <a:cs typeface="Arial" panose="020B0604020202020204" pitchFamily="34" charset="0"/>
              </a:defRPr>
            </a:lvl3pPr>
            <a:lvl4pPr marL="1600200" indent="-228600" algn="r" defTabSz="933450" rtl="1" eaLnBrk="0" hangingPunct="0">
              <a:defRPr>
                <a:solidFill>
                  <a:schemeClr val="tx1"/>
                </a:solidFill>
                <a:latin typeface="Verdana" panose="020B0604030504040204" pitchFamily="34" charset="0"/>
                <a:cs typeface="Arial" panose="020B0604020202020204" pitchFamily="34" charset="0"/>
              </a:defRPr>
            </a:lvl4pPr>
            <a:lvl5pPr marL="2057400" indent="-228600" algn="r" defTabSz="933450" rtl="1" eaLnBrk="0" hangingPunct="0">
              <a:defRPr>
                <a:solidFill>
                  <a:schemeClr val="tx1"/>
                </a:solidFill>
                <a:latin typeface="Verdana" panose="020B0604030504040204" pitchFamily="34" charset="0"/>
                <a:cs typeface="Arial" panose="020B0604020202020204" pitchFamily="34" charset="0"/>
              </a:defRPr>
            </a:lvl5pPr>
            <a:lvl6pPr marL="25146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0" eaLnBrk="1" hangingPunct="1"/>
            <a:fld id="{2660AF49-EE97-4D61-B584-990ECBD1F0DA}" type="slidenum">
              <a:rPr lang="ar-SA" altLang="en-US">
                <a:latin typeface="Arial" panose="020B0604020202020204" pitchFamily="34" charset="0"/>
              </a:rPr>
              <a:pPr rtl="0" eaLnBrk="1" hangingPunct="1"/>
              <a:t>6</a:t>
            </a:fld>
            <a:endParaRPr lang="en-US" altLang="en-US">
              <a:latin typeface="Arial" panose="020B0604020202020204" pitchFamily="34" charset="0"/>
            </a:endParaRPr>
          </a:p>
        </p:txBody>
      </p:sp>
    </p:spTree>
    <p:extLst>
      <p:ext uri="{BB962C8B-B14F-4D97-AF65-F5344CB8AC3E}">
        <p14:creationId xmlns:p14="http://schemas.microsoft.com/office/powerpoint/2010/main" val="95081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3450" rtl="1" eaLnBrk="0" hangingPunct="0">
              <a:defRPr>
                <a:solidFill>
                  <a:schemeClr val="tx1"/>
                </a:solidFill>
                <a:latin typeface="Verdana" panose="020B0604030504040204" pitchFamily="34" charset="0"/>
                <a:cs typeface="Arial" panose="020B0604020202020204" pitchFamily="34" charset="0"/>
              </a:defRPr>
            </a:lvl1pPr>
            <a:lvl2pPr marL="742950" indent="-285750" algn="r" defTabSz="933450" rtl="1" eaLnBrk="0" hangingPunct="0">
              <a:defRPr>
                <a:solidFill>
                  <a:schemeClr val="tx1"/>
                </a:solidFill>
                <a:latin typeface="Verdana" panose="020B0604030504040204" pitchFamily="34" charset="0"/>
                <a:cs typeface="Arial" panose="020B0604020202020204" pitchFamily="34" charset="0"/>
              </a:defRPr>
            </a:lvl2pPr>
            <a:lvl3pPr marL="1143000" indent="-228600" algn="r" defTabSz="933450" rtl="1" eaLnBrk="0" hangingPunct="0">
              <a:defRPr>
                <a:solidFill>
                  <a:schemeClr val="tx1"/>
                </a:solidFill>
                <a:latin typeface="Verdana" panose="020B0604030504040204" pitchFamily="34" charset="0"/>
                <a:cs typeface="Arial" panose="020B0604020202020204" pitchFamily="34" charset="0"/>
              </a:defRPr>
            </a:lvl3pPr>
            <a:lvl4pPr marL="1600200" indent="-228600" algn="r" defTabSz="933450" rtl="1" eaLnBrk="0" hangingPunct="0">
              <a:defRPr>
                <a:solidFill>
                  <a:schemeClr val="tx1"/>
                </a:solidFill>
                <a:latin typeface="Verdana" panose="020B0604030504040204" pitchFamily="34" charset="0"/>
                <a:cs typeface="Arial" panose="020B0604020202020204" pitchFamily="34" charset="0"/>
              </a:defRPr>
            </a:lvl4pPr>
            <a:lvl5pPr marL="2057400" indent="-228600" algn="r" defTabSz="933450" rtl="1" eaLnBrk="0" hangingPunct="0">
              <a:defRPr>
                <a:solidFill>
                  <a:schemeClr val="tx1"/>
                </a:solidFill>
                <a:latin typeface="Verdana" panose="020B0604030504040204" pitchFamily="34" charset="0"/>
                <a:cs typeface="Arial" panose="020B0604020202020204" pitchFamily="34" charset="0"/>
              </a:defRPr>
            </a:lvl5pPr>
            <a:lvl6pPr marL="25146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0" eaLnBrk="1" hangingPunct="1"/>
            <a:fld id="{15B3C3D2-A41D-467F-A9BD-4E083C9054A7}" type="slidenum">
              <a:rPr lang="ar-SA" altLang="en-US">
                <a:latin typeface="Arial" panose="020B0604020202020204" pitchFamily="34" charset="0"/>
              </a:rPr>
              <a:pPr rtl="0" eaLnBrk="1" hangingPunct="1"/>
              <a:t>7</a:t>
            </a:fld>
            <a:endParaRPr lang="en-US" altLang="en-US">
              <a:latin typeface="Arial" panose="020B0604020202020204" pitchFamily="34" charset="0"/>
            </a:endParaRPr>
          </a:p>
        </p:txBody>
      </p:sp>
    </p:spTree>
    <p:extLst>
      <p:ext uri="{BB962C8B-B14F-4D97-AF65-F5344CB8AC3E}">
        <p14:creationId xmlns:p14="http://schemas.microsoft.com/office/powerpoint/2010/main" val="254290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3450" rtl="1" eaLnBrk="0" hangingPunct="0">
              <a:defRPr>
                <a:solidFill>
                  <a:schemeClr val="tx1"/>
                </a:solidFill>
                <a:latin typeface="Verdana" panose="020B0604030504040204" pitchFamily="34" charset="0"/>
                <a:cs typeface="Arial" panose="020B0604020202020204" pitchFamily="34" charset="0"/>
              </a:defRPr>
            </a:lvl1pPr>
            <a:lvl2pPr marL="742950" indent="-285750" algn="r" defTabSz="933450" rtl="1" eaLnBrk="0" hangingPunct="0">
              <a:defRPr>
                <a:solidFill>
                  <a:schemeClr val="tx1"/>
                </a:solidFill>
                <a:latin typeface="Verdana" panose="020B0604030504040204" pitchFamily="34" charset="0"/>
                <a:cs typeface="Arial" panose="020B0604020202020204" pitchFamily="34" charset="0"/>
              </a:defRPr>
            </a:lvl2pPr>
            <a:lvl3pPr marL="1143000" indent="-228600" algn="r" defTabSz="933450" rtl="1" eaLnBrk="0" hangingPunct="0">
              <a:defRPr>
                <a:solidFill>
                  <a:schemeClr val="tx1"/>
                </a:solidFill>
                <a:latin typeface="Verdana" panose="020B0604030504040204" pitchFamily="34" charset="0"/>
                <a:cs typeface="Arial" panose="020B0604020202020204" pitchFamily="34" charset="0"/>
              </a:defRPr>
            </a:lvl3pPr>
            <a:lvl4pPr marL="1600200" indent="-228600" algn="r" defTabSz="933450" rtl="1" eaLnBrk="0" hangingPunct="0">
              <a:defRPr>
                <a:solidFill>
                  <a:schemeClr val="tx1"/>
                </a:solidFill>
                <a:latin typeface="Verdana" panose="020B0604030504040204" pitchFamily="34" charset="0"/>
                <a:cs typeface="Arial" panose="020B0604020202020204" pitchFamily="34" charset="0"/>
              </a:defRPr>
            </a:lvl4pPr>
            <a:lvl5pPr marL="2057400" indent="-228600" algn="r" defTabSz="933450" rtl="1" eaLnBrk="0" hangingPunct="0">
              <a:defRPr>
                <a:solidFill>
                  <a:schemeClr val="tx1"/>
                </a:solidFill>
                <a:latin typeface="Verdana" panose="020B0604030504040204" pitchFamily="34" charset="0"/>
                <a:cs typeface="Arial" panose="020B0604020202020204" pitchFamily="34" charset="0"/>
              </a:defRPr>
            </a:lvl5pPr>
            <a:lvl6pPr marL="25146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0" eaLnBrk="1" hangingPunct="1"/>
            <a:fld id="{0499CE9C-46F7-4DC3-9213-6DD2A952EE4D}" type="slidenum">
              <a:rPr lang="ar-SA" altLang="en-US">
                <a:latin typeface="Arial" panose="020B0604020202020204" pitchFamily="34" charset="0"/>
              </a:rPr>
              <a:pPr rtl="0" eaLnBrk="1" hangingPunct="1"/>
              <a:t>8</a:t>
            </a:fld>
            <a:endParaRPr lang="en-US" altLang="en-US">
              <a:latin typeface="Arial" panose="020B0604020202020204" pitchFamily="34" charset="0"/>
            </a:endParaRPr>
          </a:p>
        </p:txBody>
      </p:sp>
    </p:spTree>
    <p:extLst>
      <p:ext uri="{BB962C8B-B14F-4D97-AF65-F5344CB8AC3E}">
        <p14:creationId xmlns:p14="http://schemas.microsoft.com/office/powerpoint/2010/main" val="282640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3450" rtl="1" eaLnBrk="0" hangingPunct="0">
              <a:defRPr>
                <a:solidFill>
                  <a:schemeClr val="tx1"/>
                </a:solidFill>
                <a:latin typeface="Verdana" panose="020B0604030504040204" pitchFamily="34" charset="0"/>
                <a:cs typeface="Arial" panose="020B0604020202020204" pitchFamily="34" charset="0"/>
              </a:defRPr>
            </a:lvl1pPr>
            <a:lvl2pPr marL="742950" indent="-285750" algn="r" defTabSz="933450" rtl="1" eaLnBrk="0" hangingPunct="0">
              <a:defRPr>
                <a:solidFill>
                  <a:schemeClr val="tx1"/>
                </a:solidFill>
                <a:latin typeface="Verdana" panose="020B0604030504040204" pitchFamily="34" charset="0"/>
                <a:cs typeface="Arial" panose="020B0604020202020204" pitchFamily="34" charset="0"/>
              </a:defRPr>
            </a:lvl2pPr>
            <a:lvl3pPr marL="1143000" indent="-228600" algn="r" defTabSz="933450" rtl="1" eaLnBrk="0" hangingPunct="0">
              <a:defRPr>
                <a:solidFill>
                  <a:schemeClr val="tx1"/>
                </a:solidFill>
                <a:latin typeface="Verdana" panose="020B0604030504040204" pitchFamily="34" charset="0"/>
                <a:cs typeface="Arial" panose="020B0604020202020204" pitchFamily="34" charset="0"/>
              </a:defRPr>
            </a:lvl3pPr>
            <a:lvl4pPr marL="1600200" indent="-228600" algn="r" defTabSz="933450" rtl="1" eaLnBrk="0" hangingPunct="0">
              <a:defRPr>
                <a:solidFill>
                  <a:schemeClr val="tx1"/>
                </a:solidFill>
                <a:latin typeface="Verdana" panose="020B0604030504040204" pitchFamily="34" charset="0"/>
                <a:cs typeface="Arial" panose="020B0604020202020204" pitchFamily="34" charset="0"/>
              </a:defRPr>
            </a:lvl4pPr>
            <a:lvl5pPr marL="2057400" indent="-228600" algn="r" defTabSz="933450" rtl="1" eaLnBrk="0" hangingPunct="0">
              <a:defRPr>
                <a:solidFill>
                  <a:schemeClr val="tx1"/>
                </a:solidFill>
                <a:latin typeface="Verdana" panose="020B0604030504040204" pitchFamily="34" charset="0"/>
                <a:cs typeface="Arial" panose="020B0604020202020204" pitchFamily="34" charset="0"/>
              </a:defRPr>
            </a:lvl5pPr>
            <a:lvl6pPr marL="25146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0" eaLnBrk="1" hangingPunct="1"/>
            <a:fld id="{7BD95DA6-1357-483A-AA96-22423CCF01C3}" type="slidenum">
              <a:rPr lang="ar-SA" altLang="en-US">
                <a:latin typeface="Arial" panose="020B0604020202020204" pitchFamily="34" charset="0"/>
              </a:rPr>
              <a:pPr rtl="0" eaLnBrk="1" hangingPunct="1"/>
              <a:t>9</a:t>
            </a:fld>
            <a:endParaRPr lang="en-US" altLang="en-US">
              <a:latin typeface="Arial" panose="020B0604020202020204" pitchFamily="34" charset="0"/>
            </a:endParaRPr>
          </a:p>
        </p:txBody>
      </p:sp>
    </p:spTree>
    <p:extLst>
      <p:ext uri="{BB962C8B-B14F-4D97-AF65-F5344CB8AC3E}">
        <p14:creationId xmlns:p14="http://schemas.microsoft.com/office/powerpoint/2010/main" val="4214687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3450" rtl="1" eaLnBrk="0" hangingPunct="0">
              <a:defRPr>
                <a:solidFill>
                  <a:schemeClr val="tx1"/>
                </a:solidFill>
                <a:latin typeface="Verdana" panose="020B0604030504040204" pitchFamily="34" charset="0"/>
                <a:cs typeface="Arial" panose="020B0604020202020204" pitchFamily="34" charset="0"/>
              </a:defRPr>
            </a:lvl1pPr>
            <a:lvl2pPr marL="742950" indent="-285750" algn="r" defTabSz="933450" rtl="1" eaLnBrk="0" hangingPunct="0">
              <a:defRPr>
                <a:solidFill>
                  <a:schemeClr val="tx1"/>
                </a:solidFill>
                <a:latin typeface="Verdana" panose="020B0604030504040204" pitchFamily="34" charset="0"/>
                <a:cs typeface="Arial" panose="020B0604020202020204" pitchFamily="34" charset="0"/>
              </a:defRPr>
            </a:lvl2pPr>
            <a:lvl3pPr marL="1143000" indent="-228600" algn="r" defTabSz="933450" rtl="1" eaLnBrk="0" hangingPunct="0">
              <a:defRPr>
                <a:solidFill>
                  <a:schemeClr val="tx1"/>
                </a:solidFill>
                <a:latin typeface="Verdana" panose="020B0604030504040204" pitchFamily="34" charset="0"/>
                <a:cs typeface="Arial" panose="020B0604020202020204" pitchFamily="34" charset="0"/>
              </a:defRPr>
            </a:lvl3pPr>
            <a:lvl4pPr marL="1600200" indent="-228600" algn="r" defTabSz="933450" rtl="1" eaLnBrk="0" hangingPunct="0">
              <a:defRPr>
                <a:solidFill>
                  <a:schemeClr val="tx1"/>
                </a:solidFill>
                <a:latin typeface="Verdana" panose="020B0604030504040204" pitchFamily="34" charset="0"/>
                <a:cs typeface="Arial" panose="020B0604020202020204" pitchFamily="34" charset="0"/>
              </a:defRPr>
            </a:lvl4pPr>
            <a:lvl5pPr marL="2057400" indent="-228600" algn="r" defTabSz="933450" rtl="1" eaLnBrk="0" hangingPunct="0">
              <a:defRPr>
                <a:solidFill>
                  <a:schemeClr val="tx1"/>
                </a:solidFill>
                <a:latin typeface="Verdana" panose="020B0604030504040204" pitchFamily="34" charset="0"/>
                <a:cs typeface="Arial" panose="020B0604020202020204" pitchFamily="34" charset="0"/>
              </a:defRPr>
            </a:lvl5pPr>
            <a:lvl6pPr marL="25146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0" eaLnBrk="1" hangingPunct="1"/>
            <a:fld id="{BA3A1A8C-8791-463E-8461-97C833CE2A21}" type="slidenum">
              <a:rPr lang="ar-SA" altLang="en-US">
                <a:latin typeface="Arial" panose="020B0604020202020204" pitchFamily="34" charset="0"/>
              </a:rPr>
              <a:pPr rtl="0" eaLnBrk="1" hangingPunct="1"/>
              <a:t>11</a:t>
            </a:fld>
            <a:endParaRPr lang="en-US" altLang="en-US">
              <a:latin typeface="Arial" panose="020B0604020202020204" pitchFamily="34" charset="0"/>
            </a:endParaRPr>
          </a:p>
        </p:txBody>
      </p:sp>
    </p:spTree>
    <p:extLst>
      <p:ext uri="{BB962C8B-B14F-4D97-AF65-F5344CB8AC3E}">
        <p14:creationId xmlns:p14="http://schemas.microsoft.com/office/powerpoint/2010/main" val="2187356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3450" rtl="1" eaLnBrk="0" hangingPunct="0">
              <a:defRPr>
                <a:solidFill>
                  <a:schemeClr val="tx1"/>
                </a:solidFill>
                <a:latin typeface="Verdana" panose="020B0604030504040204" pitchFamily="34" charset="0"/>
                <a:cs typeface="Arial" panose="020B0604020202020204" pitchFamily="34" charset="0"/>
              </a:defRPr>
            </a:lvl1pPr>
            <a:lvl2pPr marL="742950" indent="-285750" algn="r" defTabSz="933450" rtl="1" eaLnBrk="0" hangingPunct="0">
              <a:defRPr>
                <a:solidFill>
                  <a:schemeClr val="tx1"/>
                </a:solidFill>
                <a:latin typeface="Verdana" panose="020B0604030504040204" pitchFamily="34" charset="0"/>
                <a:cs typeface="Arial" panose="020B0604020202020204" pitchFamily="34" charset="0"/>
              </a:defRPr>
            </a:lvl2pPr>
            <a:lvl3pPr marL="1143000" indent="-228600" algn="r" defTabSz="933450" rtl="1" eaLnBrk="0" hangingPunct="0">
              <a:defRPr>
                <a:solidFill>
                  <a:schemeClr val="tx1"/>
                </a:solidFill>
                <a:latin typeface="Verdana" panose="020B0604030504040204" pitchFamily="34" charset="0"/>
                <a:cs typeface="Arial" panose="020B0604020202020204" pitchFamily="34" charset="0"/>
              </a:defRPr>
            </a:lvl3pPr>
            <a:lvl4pPr marL="1600200" indent="-228600" algn="r" defTabSz="933450" rtl="1" eaLnBrk="0" hangingPunct="0">
              <a:defRPr>
                <a:solidFill>
                  <a:schemeClr val="tx1"/>
                </a:solidFill>
                <a:latin typeface="Verdana" panose="020B0604030504040204" pitchFamily="34" charset="0"/>
                <a:cs typeface="Arial" panose="020B0604020202020204" pitchFamily="34" charset="0"/>
              </a:defRPr>
            </a:lvl4pPr>
            <a:lvl5pPr marL="2057400" indent="-228600" algn="r" defTabSz="933450" rtl="1" eaLnBrk="0" hangingPunct="0">
              <a:defRPr>
                <a:solidFill>
                  <a:schemeClr val="tx1"/>
                </a:solidFill>
                <a:latin typeface="Verdana" panose="020B0604030504040204" pitchFamily="34" charset="0"/>
                <a:cs typeface="Arial" panose="020B0604020202020204" pitchFamily="34" charset="0"/>
              </a:defRPr>
            </a:lvl5pPr>
            <a:lvl6pPr marL="25146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0" eaLnBrk="1" hangingPunct="1"/>
            <a:fld id="{06E9DA2A-1DF3-4525-A1E6-E59419A71F26}" type="slidenum">
              <a:rPr lang="ar-SA" altLang="en-US">
                <a:latin typeface="Arial" panose="020B0604020202020204" pitchFamily="34" charset="0"/>
              </a:rPr>
              <a:pPr rtl="0" eaLnBrk="1" hangingPunct="1"/>
              <a:t>13</a:t>
            </a:fld>
            <a:endParaRPr lang="en-US" altLang="en-US">
              <a:latin typeface="Arial" panose="020B0604020202020204" pitchFamily="34" charset="0"/>
            </a:endParaRPr>
          </a:p>
        </p:txBody>
      </p:sp>
    </p:spTree>
    <p:extLst>
      <p:ext uri="{BB962C8B-B14F-4D97-AF65-F5344CB8AC3E}">
        <p14:creationId xmlns:p14="http://schemas.microsoft.com/office/powerpoint/2010/main" val="208332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3450" rtl="1" eaLnBrk="0" hangingPunct="0">
              <a:defRPr>
                <a:solidFill>
                  <a:schemeClr val="tx1"/>
                </a:solidFill>
                <a:latin typeface="Verdana" panose="020B0604030504040204" pitchFamily="34" charset="0"/>
                <a:cs typeface="Arial" panose="020B0604020202020204" pitchFamily="34" charset="0"/>
              </a:defRPr>
            </a:lvl1pPr>
            <a:lvl2pPr marL="742950" indent="-285750" algn="r" defTabSz="933450" rtl="1" eaLnBrk="0" hangingPunct="0">
              <a:defRPr>
                <a:solidFill>
                  <a:schemeClr val="tx1"/>
                </a:solidFill>
                <a:latin typeface="Verdana" panose="020B0604030504040204" pitchFamily="34" charset="0"/>
                <a:cs typeface="Arial" panose="020B0604020202020204" pitchFamily="34" charset="0"/>
              </a:defRPr>
            </a:lvl2pPr>
            <a:lvl3pPr marL="1143000" indent="-228600" algn="r" defTabSz="933450" rtl="1" eaLnBrk="0" hangingPunct="0">
              <a:defRPr>
                <a:solidFill>
                  <a:schemeClr val="tx1"/>
                </a:solidFill>
                <a:latin typeface="Verdana" panose="020B0604030504040204" pitchFamily="34" charset="0"/>
                <a:cs typeface="Arial" panose="020B0604020202020204" pitchFamily="34" charset="0"/>
              </a:defRPr>
            </a:lvl3pPr>
            <a:lvl4pPr marL="1600200" indent="-228600" algn="r" defTabSz="933450" rtl="1" eaLnBrk="0" hangingPunct="0">
              <a:defRPr>
                <a:solidFill>
                  <a:schemeClr val="tx1"/>
                </a:solidFill>
                <a:latin typeface="Verdana" panose="020B0604030504040204" pitchFamily="34" charset="0"/>
                <a:cs typeface="Arial" panose="020B0604020202020204" pitchFamily="34" charset="0"/>
              </a:defRPr>
            </a:lvl4pPr>
            <a:lvl5pPr marL="2057400" indent="-228600" algn="r" defTabSz="933450" rtl="1" eaLnBrk="0" hangingPunct="0">
              <a:defRPr>
                <a:solidFill>
                  <a:schemeClr val="tx1"/>
                </a:solidFill>
                <a:latin typeface="Verdana" panose="020B0604030504040204" pitchFamily="34" charset="0"/>
                <a:cs typeface="Arial" panose="020B0604020202020204" pitchFamily="34" charset="0"/>
              </a:defRPr>
            </a:lvl5pPr>
            <a:lvl6pPr marL="25146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0" eaLnBrk="1" hangingPunct="1"/>
            <a:fld id="{A97E3B22-83B0-4E4D-BB93-03CE674237E5}" type="slidenum">
              <a:rPr lang="ar-SA" altLang="en-US">
                <a:latin typeface="Arial" panose="020B0604020202020204" pitchFamily="34" charset="0"/>
              </a:rPr>
              <a:pPr rtl="0" eaLnBrk="1" hangingPunct="1"/>
              <a:t>14</a:t>
            </a:fld>
            <a:endParaRPr lang="en-US" altLang="en-US">
              <a:latin typeface="Arial" panose="020B0604020202020204" pitchFamily="34" charset="0"/>
            </a:endParaRPr>
          </a:p>
        </p:txBody>
      </p:sp>
    </p:spTree>
    <p:extLst>
      <p:ext uri="{BB962C8B-B14F-4D97-AF65-F5344CB8AC3E}">
        <p14:creationId xmlns:p14="http://schemas.microsoft.com/office/powerpoint/2010/main" val="1778371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3450" rtl="1" eaLnBrk="0" hangingPunct="0">
              <a:defRPr>
                <a:solidFill>
                  <a:schemeClr val="tx1"/>
                </a:solidFill>
                <a:latin typeface="Verdana" panose="020B0604030504040204" pitchFamily="34" charset="0"/>
                <a:cs typeface="Arial" panose="020B0604020202020204" pitchFamily="34" charset="0"/>
              </a:defRPr>
            </a:lvl1pPr>
            <a:lvl2pPr marL="742950" indent="-285750" algn="r" defTabSz="933450" rtl="1" eaLnBrk="0" hangingPunct="0">
              <a:defRPr>
                <a:solidFill>
                  <a:schemeClr val="tx1"/>
                </a:solidFill>
                <a:latin typeface="Verdana" panose="020B0604030504040204" pitchFamily="34" charset="0"/>
                <a:cs typeface="Arial" panose="020B0604020202020204" pitchFamily="34" charset="0"/>
              </a:defRPr>
            </a:lvl2pPr>
            <a:lvl3pPr marL="1143000" indent="-228600" algn="r" defTabSz="933450" rtl="1" eaLnBrk="0" hangingPunct="0">
              <a:defRPr>
                <a:solidFill>
                  <a:schemeClr val="tx1"/>
                </a:solidFill>
                <a:latin typeface="Verdana" panose="020B0604030504040204" pitchFamily="34" charset="0"/>
                <a:cs typeface="Arial" panose="020B0604020202020204" pitchFamily="34" charset="0"/>
              </a:defRPr>
            </a:lvl3pPr>
            <a:lvl4pPr marL="1600200" indent="-228600" algn="r" defTabSz="933450" rtl="1" eaLnBrk="0" hangingPunct="0">
              <a:defRPr>
                <a:solidFill>
                  <a:schemeClr val="tx1"/>
                </a:solidFill>
                <a:latin typeface="Verdana" panose="020B0604030504040204" pitchFamily="34" charset="0"/>
                <a:cs typeface="Arial" panose="020B0604020202020204" pitchFamily="34" charset="0"/>
              </a:defRPr>
            </a:lvl4pPr>
            <a:lvl5pPr marL="2057400" indent="-228600" algn="r" defTabSz="933450" rtl="1" eaLnBrk="0" hangingPunct="0">
              <a:defRPr>
                <a:solidFill>
                  <a:schemeClr val="tx1"/>
                </a:solidFill>
                <a:latin typeface="Verdana" panose="020B0604030504040204" pitchFamily="34" charset="0"/>
                <a:cs typeface="Arial" panose="020B0604020202020204" pitchFamily="34" charset="0"/>
              </a:defRPr>
            </a:lvl5pPr>
            <a:lvl6pPr marL="25146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defTabSz="933450"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0" eaLnBrk="1" hangingPunct="1"/>
            <a:fld id="{02AD097B-BE5F-4899-A0ED-3D7245FDDAB0}" type="slidenum">
              <a:rPr lang="ar-SA" altLang="en-US">
                <a:latin typeface="Arial" panose="020B0604020202020204" pitchFamily="34" charset="0"/>
              </a:rPr>
              <a:pPr rtl="0" eaLnBrk="1" hangingPunct="1"/>
              <a:t>15</a:t>
            </a:fld>
            <a:endParaRPr lang="en-US" altLang="en-US">
              <a:latin typeface="Arial" panose="020B0604020202020204" pitchFamily="34" charset="0"/>
            </a:endParaRPr>
          </a:p>
        </p:txBody>
      </p:sp>
    </p:spTree>
    <p:extLst>
      <p:ext uri="{BB962C8B-B14F-4D97-AF65-F5344CB8AC3E}">
        <p14:creationId xmlns:p14="http://schemas.microsoft.com/office/powerpoint/2010/main" val="3914796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7" name="Rectangle 2"/>
          <p:cNvSpPr>
            <a:spLocks noGrp="1" noChangeArrowheads="1"/>
          </p:cNvSpPr>
          <p:nvPr>
            <p:ph type="ctrTitle"/>
          </p:nvPr>
        </p:nvSpPr>
        <p:spPr>
          <a:xfrm>
            <a:off x="685800" y="1295400"/>
            <a:ext cx="7772400" cy="1470025"/>
          </a:xfrm>
        </p:spPr>
        <p:txBody>
          <a:bodyPr/>
          <a:lstStyle>
            <a:lvl1pPr algn="ctr">
              <a:defRPr>
                <a:solidFill>
                  <a:srgbClr val="063052"/>
                </a:solidFill>
                <a:latin typeface="Arial" charset="0"/>
              </a:defRPr>
            </a:lvl1pPr>
          </a:lstStyle>
          <a:p>
            <a:pPr lvl="0"/>
            <a:r>
              <a:rPr lang="en-US" noProof="0" dirty="0" smtClean="0"/>
              <a:t>Click to edit Master title style</a:t>
            </a:r>
            <a:endParaRPr lang="en-US" noProof="0" dirty="0"/>
          </a:p>
        </p:txBody>
      </p:sp>
      <p:sp>
        <p:nvSpPr>
          <p:cNvPr id="16388" name="Rectangle 3"/>
          <p:cNvSpPr>
            <a:spLocks noGrp="1" noChangeArrowheads="1"/>
          </p:cNvSpPr>
          <p:nvPr>
            <p:ph type="subTitle" idx="1"/>
          </p:nvPr>
        </p:nvSpPr>
        <p:spPr>
          <a:xfrm>
            <a:off x="685800" y="3048000"/>
            <a:ext cx="7772400" cy="990600"/>
          </a:xfrm>
        </p:spPr>
        <p:txBody>
          <a:bodyPr/>
          <a:lstStyle>
            <a:lvl1pPr marL="0" indent="0" algn="ctr">
              <a:lnSpc>
                <a:spcPct val="90000"/>
              </a:lnSpc>
              <a:buFont typeface="Webdings" charset="0"/>
              <a:buNone/>
              <a:defRPr sz="2400">
                <a:solidFill>
                  <a:srgbClr val="063052"/>
                </a:solidFill>
                <a:latin typeface="Arial" charset="0"/>
              </a:defRPr>
            </a:lvl1pPr>
          </a:lstStyle>
          <a:p>
            <a:pPr lvl="0"/>
            <a:r>
              <a:rPr lang="en-US" noProof="0" dirty="0" smtClean="0"/>
              <a:t>Click to edit Master subtitle style</a:t>
            </a:r>
            <a:endParaRPr lang="en-US" noProof="0" dirty="0"/>
          </a:p>
        </p:txBody>
      </p:sp>
      <p:sp>
        <p:nvSpPr>
          <p:cNvPr id="6" name="Rectangle 5"/>
          <p:cNvSpPr/>
          <p:nvPr userDrawn="1"/>
        </p:nvSpPr>
        <p:spPr>
          <a:xfrm>
            <a:off x="381000" y="6400800"/>
            <a:ext cx="8382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381000" y="381000"/>
            <a:ext cx="8382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ToastmastersLogo-Colo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90383" y="4251325"/>
            <a:ext cx="2151619" cy="1920875"/>
          </a:xfrm>
          <a:prstGeom prst="rect">
            <a:avLst/>
          </a:prstGeom>
        </p:spPr>
      </p:pic>
    </p:spTree>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467600" cy="4572000"/>
          </a:xfrm>
        </p:spPr>
        <p:txBody>
          <a:bodyPr/>
          <a:lstStyle>
            <a:lvl1pPr marL="0" indent="0">
              <a:buFontTx/>
              <a:buNone/>
              <a:defRPr/>
            </a:lvl1pPr>
            <a:lvl4pPr marL="1600200" indent="-228600">
              <a:buFont typeface="Lucida Grande"/>
              <a:buChar char="–"/>
              <a:defRPr/>
            </a:lvl4pPr>
          </a:lstStyle>
          <a:p>
            <a:pPr lvl="0"/>
            <a:r>
              <a:rPr lang="en-US" dirty="0" smtClean="0"/>
              <a:t>Click to edit Master text styles</a:t>
            </a:r>
          </a:p>
        </p:txBody>
      </p:sp>
      <p:sp>
        <p:nvSpPr>
          <p:cNvPr id="4" name="Rectangle 2"/>
          <p:cNvSpPr>
            <a:spLocks noGrp="1" noChangeArrowheads="1"/>
          </p:cNvSpPr>
          <p:nvPr>
            <p:ph type="title"/>
          </p:nvPr>
        </p:nvSpPr>
        <p:spPr bwMode="auto">
          <a:xfrm>
            <a:off x="838200" y="431799"/>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style</a:t>
            </a:r>
            <a:endParaRPr lang="en-US" dirty="0"/>
          </a:p>
        </p:txBody>
      </p:sp>
    </p:spTree>
    <p:extLst>
      <p:ext uri="{BB962C8B-B14F-4D97-AF65-F5344CB8AC3E}">
        <p14:creationId xmlns:p14="http://schemas.microsoft.com/office/powerpoint/2010/main" val="2911054467"/>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467600" cy="4724400"/>
          </a:xfrm>
        </p:spPr>
        <p:txBody>
          <a:bodyPr/>
          <a:lstStyle>
            <a:lvl1pPr marL="398463" indent="-398463">
              <a:defRPr/>
            </a:lvl1pPr>
            <a:lvl4pPr marL="1600200" indent="-228600">
              <a:buFont typeface="Lucida Grande"/>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017979053"/>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00" y="440269"/>
            <a:ext cx="8204199" cy="6096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24000"/>
            <a:ext cx="3962400" cy="4572000"/>
          </a:xfrm>
        </p:spPr>
        <p:txBody>
          <a:bodyPr/>
          <a:lstStyle>
            <a:lvl1pPr marL="398463" indent="-398463">
              <a:defRPr sz="2800"/>
            </a:lvl1pPr>
            <a:lvl2pPr>
              <a:defRPr sz="2400"/>
            </a:lvl2pPr>
            <a:lvl3pPr>
              <a:defRPr sz="2000"/>
            </a:lvl3pPr>
            <a:lvl4pPr marL="1600200" indent="-228600">
              <a:buFont typeface="Lucida Grande"/>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343400" y="1524000"/>
            <a:ext cx="4343400" cy="4572000"/>
          </a:xfrm>
        </p:spPr>
        <p:txBody>
          <a:bodyPr/>
          <a:lstStyle>
            <a:lvl1pPr marL="398463" indent="-398463">
              <a:defRPr sz="2800"/>
            </a:lvl1pPr>
            <a:lvl2pPr>
              <a:defRPr sz="2400"/>
            </a:lvl2pPr>
            <a:lvl3pPr>
              <a:defRPr sz="2000"/>
            </a:lvl3pPr>
            <a:lvl4pPr marL="1600200" indent="-228600">
              <a:buFont typeface="Lucida Grande"/>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84537687"/>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2" y="250295"/>
            <a:ext cx="8305800" cy="9604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marL="1600200" indent="-228600">
              <a:buFont typeface="Lucida Grande"/>
              <a:buChar cha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6450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marL="1600200" indent="-228600">
              <a:buFont typeface="Lucida Grande"/>
              <a:buChar cha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300804259"/>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vl1pPr>
          </a:lstStyle>
          <a:p>
            <a:r>
              <a:rPr lang="en-US" dirty="0" smtClean="0"/>
              <a:t>Click to edit Master title style</a:t>
            </a:r>
            <a:endParaRPr lang="en-US" dirty="0"/>
          </a:p>
        </p:txBody>
      </p:sp>
    </p:spTree>
    <p:extLst>
      <p:ext uri="{BB962C8B-B14F-4D97-AF65-F5344CB8AC3E}">
        <p14:creationId xmlns:p14="http://schemas.microsoft.com/office/powerpoint/2010/main" val="2644016808"/>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946547"/>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346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95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443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2674235"/>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762000" y="16002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endParaRPr lang="en-US" dirty="0"/>
          </a:p>
          <a:p>
            <a:pPr lvl="1"/>
            <a:r>
              <a:rPr lang="en-US" dirty="0"/>
              <a:t>Second level</a:t>
            </a:r>
          </a:p>
          <a:p>
            <a:pPr lvl="2"/>
            <a:r>
              <a:rPr lang="en-US" dirty="0"/>
              <a:t>Third level</a:t>
            </a:r>
          </a:p>
          <a:p>
            <a:pPr lvl="3"/>
            <a:r>
              <a:rPr lang="en-US" dirty="0"/>
              <a:t>Fourth level</a:t>
            </a:r>
          </a:p>
        </p:txBody>
      </p:sp>
      <p:sp>
        <p:nvSpPr>
          <p:cNvPr id="3" name="Rectangle 2"/>
          <p:cNvSpPr/>
          <p:nvPr userDrawn="1"/>
        </p:nvSpPr>
        <p:spPr>
          <a:xfrm>
            <a:off x="381000" y="381000"/>
            <a:ext cx="8382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381000" y="6400800"/>
            <a:ext cx="7772400" cy="228600"/>
          </a:xfrm>
          <a:prstGeom prst="rect">
            <a:avLst/>
          </a:prstGeom>
          <a:gradFill>
            <a:gsLst>
              <a:gs pos="0">
                <a:schemeClr val="accent1">
                  <a:shade val="51000"/>
                  <a:satMod val="130000"/>
                </a:schemeClr>
              </a:gs>
              <a:gs pos="26000">
                <a:schemeClr val="accent1">
                  <a:shade val="93000"/>
                  <a:satMod val="130000"/>
                </a:schemeClr>
              </a:gs>
              <a:gs pos="96000">
                <a:schemeClr val="accent1">
                  <a:shade val="94000"/>
                  <a:satMod val="135000"/>
                  <a:alpha val="0"/>
                </a:schemeClr>
              </a:gs>
            </a:gsLst>
            <a:lin ang="3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533400" y="6383179"/>
            <a:ext cx="1555296" cy="246221"/>
          </a:xfrm>
          <a:prstGeom prst="rect">
            <a:avLst/>
          </a:prstGeom>
          <a:noFill/>
        </p:spPr>
        <p:txBody>
          <a:bodyPr wrap="none" rtlCol="0">
            <a:spAutoFit/>
          </a:bodyPr>
          <a:lstStyle/>
          <a:p>
            <a:r>
              <a:rPr lang="en-US" sz="1000" b="1" dirty="0" err="1" smtClean="0">
                <a:solidFill>
                  <a:schemeClr val="bg2">
                    <a:lumMod val="20000"/>
                    <a:lumOff val="80000"/>
                  </a:schemeClr>
                </a:solidFill>
              </a:rPr>
              <a:t>www.toastmasters.org</a:t>
            </a:r>
            <a:endParaRPr lang="en-US" sz="1000" b="1" dirty="0">
              <a:solidFill>
                <a:schemeClr val="bg2">
                  <a:lumMod val="20000"/>
                  <a:lumOff val="80000"/>
                </a:schemeClr>
              </a:solidFill>
            </a:endParaRPr>
          </a:p>
        </p:txBody>
      </p:sp>
      <p:sp>
        <p:nvSpPr>
          <p:cNvPr id="1027" name="Rectangle 2"/>
          <p:cNvSpPr>
            <a:spLocks noGrp="1" noChangeArrowheads="1"/>
          </p:cNvSpPr>
          <p:nvPr>
            <p:ph type="title"/>
          </p:nvPr>
        </p:nvSpPr>
        <p:spPr bwMode="auto">
          <a:xfrm>
            <a:off x="838200" y="431799"/>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style</a:t>
            </a:r>
            <a:endParaRPr lang="en-US" dirty="0"/>
          </a:p>
        </p:txBody>
      </p:sp>
      <p:pic>
        <p:nvPicPr>
          <p:cNvPr id="8" name="Picture 7" descr="ToastmastersLogo-Color.png"/>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980988" y="6179884"/>
            <a:ext cx="702637" cy="627286"/>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9" r:id="rId3"/>
    <p:sldLayoutId id="2147483653" r:id="rId4"/>
    <p:sldLayoutId id="2147483654" r:id="rId5"/>
    <p:sldLayoutId id="2147483655" r:id="rId6"/>
    <p:sldLayoutId id="2147483656" r:id="rId7"/>
    <p:sldLayoutId id="2147483658" r:id="rId8"/>
  </p:sldLayoutIdLst>
  <p:transition spd="slow">
    <p:pull/>
  </p:transition>
  <p:timing>
    <p:tnLst>
      <p:par>
        <p:cTn id="1" dur="indefinite" restart="never" nodeType="tmRoot"/>
      </p:par>
    </p:tnLst>
  </p:timing>
  <p:txStyles>
    <p:titleStyle>
      <a:lvl1pPr algn="l" rtl="0" eaLnBrk="1" fontAlgn="base" hangingPunct="1">
        <a:spcBef>
          <a:spcPct val="0"/>
        </a:spcBef>
        <a:spcAft>
          <a:spcPct val="0"/>
        </a:spcAft>
        <a:defRPr sz="3400" b="1" spc="-100">
          <a:solidFill>
            <a:schemeClr val="bg1"/>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98463" indent="-398463" algn="l" rtl="0" eaLnBrk="1" fontAlgn="base" hangingPunct="1">
        <a:spcBef>
          <a:spcPct val="20000"/>
        </a:spcBef>
        <a:spcAft>
          <a:spcPct val="0"/>
        </a:spcAft>
        <a:buClr>
          <a:srgbClr val="CD202C"/>
        </a:buClr>
        <a:buFont typeface="Webdings" charset="2"/>
        <a:buChar char="4"/>
        <a:defRPr sz="2800" spc="-5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spc="-5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spc="-50">
          <a:solidFill>
            <a:schemeClr val="tx1"/>
          </a:solidFill>
          <a:latin typeface="+mn-lt"/>
          <a:ea typeface="ヒラギノ角ゴ Pro W3" charset="0"/>
        </a:defRPr>
      </a:lvl3pPr>
      <a:lvl4pPr marL="1600200" indent="-228600" algn="l" rtl="0" eaLnBrk="1" fontAlgn="base" hangingPunct="1">
        <a:spcBef>
          <a:spcPct val="20000"/>
        </a:spcBef>
        <a:spcAft>
          <a:spcPct val="0"/>
        </a:spcAft>
        <a:buClr>
          <a:srgbClr val="063052"/>
        </a:buClr>
        <a:buFont typeface="Lucida Grande"/>
        <a:buChar char="–"/>
        <a:defRPr sz="2000" spc="-5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الجزء الاول:</a:t>
            </a:r>
            <a:br>
              <a:rPr lang="ar-SA" dirty="0" smtClean="0"/>
            </a:br>
            <a:r>
              <a:rPr lang="en-US" dirty="0" smtClean="0"/>
              <a:t/>
            </a:r>
            <a:br>
              <a:rPr lang="en-US" dirty="0" smtClean="0"/>
            </a:br>
            <a:r>
              <a:rPr lang="ar-SA" dirty="0" smtClean="0"/>
              <a:t>النادي ذي الجودة العالية</a:t>
            </a:r>
            <a:endParaRPr lang="en-US" dirty="0"/>
          </a:p>
        </p:txBody>
      </p:sp>
      <p:sp>
        <p:nvSpPr>
          <p:cNvPr id="3" name="Subtitle 2"/>
          <p:cNvSpPr>
            <a:spLocks noGrp="1"/>
          </p:cNvSpPr>
          <p:nvPr>
            <p:ph type="subTitle" idx="1"/>
          </p:nvPr>
        </p:nvSpPr>
        <p:spPr>
          <a:xfrm>
            <a:off x="685800" y="3352800"/>
            <a:ext cx="7772400" cy="990600"/>
          </a:xfrm>
        </p:spPr>
        <p:txBody>
          <a:bodyPr/>
          <a:lstStyle/>
          <a:p>
            <a:r>
              <a:rPr lang="ar-SA" dirty="0"/>
              <a:t>تدريب أعضاء الهيئة الإدارية للنادي</a:t>
            </a:r>
            <a:endParaRPr lang="en-US" dirty="0"/>
          </a:p>
        </p:txBody>
      </p:sp>
      <p:sp>
        <p:nvSpPr>
          <p:cNvPr id="4" name="TextBox 3"/>
          <p:cNvSpPr txBox="1"/>
          <p:nvPr/>
        </p:nvSpPr>
        <p:spPr>
          <a:xfrm>
            <a:off x="8077200" y="6096000"/>
            <a:ext cx="685800" cy="276999"/>
          </a:xfrm>
          <a:prstGeom prst="rect">
            <a:avLst/>
          </a:prstGeom>
          <a:noFill/>
        </p:spPr>
        <p:txBody>
          <a:bodyPr wrap="square" rtlCol="0">
            <a:spAutoFit/>
          </a:bodyPr>
          <a:lstStyle/>
          <a:p>
            <a:pPr algn="ctr"/>
            <a:r>
              <a:rPr lang="en-US" sz="1200" smtClean="0"/>
              <a:t>1313A</a:t>
            </a:r>
            <a:endParaRPr lang="en-US" sz="1200" dirty="0"/>
          </a:p>
        </p:txBody>
      </p:sp>
    </p:spTree>
    <p:extLst>
      <p:ext uri="{BB962C8B-B14F-4D97-AF65-F5344CB8AC3E}">
        <p14:creationId xmlns:p14="http://schemas.microsoft.com/office/powerpoint/2010/main" val="99389173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Text Box 2"/>
          <p:cNvSpPr txBox="1">
            <a:spLocks noChangeArrowheads="1"/>
          </p:cNvSpPr>
          <p:nvPr/>
        </p:nvSpPr>
        <p:spPr bwMode="auto">
          <a:xfrm>
            <a:off x="6705600" y="1789113"/>
            <a:ext cx="2133600" cy="514350"/>
          </a:xfrm>
          <a:prstGeom prst="rect">
            <a:avLst/>
          </a:prstGeom>
          <a:solidFill>
            <a:schemeClr val="bg1"/>
          </a:solidFill>
          <a:ln w="57150" cmpd="thickThin">
            <a:solidFill>
              <a:schemeClr val="tx1"/>
            </a:solidFill>
            <a:miter lim="800000"/>
            <a:headEnd/>
            <a:tailEnd/>
          </a:ln>
        </p:spPr>
        <p:txBody>
          <a:bodyPr>
            <a:spAutoFit/>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ar-SA" altLang="en-US" sz="2400" b="1">
                <a:latin typeface="Times New Roman" panose="02020603050405020304" pitchFamily="18" charset="0"/>
                <a:cs typeface="Simplified Arabic" panose="02020603050405020304" pitchFamily="18" charset="-78"/>
              </a:rPr>
              <a:t>العضو </a:t>
            </a:r>
            <a:r>
              <a:rPr lang="en-US" altLang="en-US" sz="2400" b="1">
                <a:latin typeface="Times New Roman" panose="02020603050405020304" pitchFamily="18" charset="0"/>
                <a:cs typeface="Simplified Arabic" panose="02020603050405020304" pitchFamily="18" charset="-78"/>
              </a:rPr>
              <a:t> </a:t>
            </a:r>
            <a:r>
              <a:rPr lang="en-US" altLang="ar-SA" sz="2000" b="1">
                <a:latin typeface="Times New Roman" panose="02020603050405020304" pitchFamily="18" charset="0"/>
                <a:cs typeface="Simplified Arabic" panose="02020603050405020304" pitchFamily="18" charset="-78"/>
              </a:rPr>
              <a:t>Member</a:t>
            </a:r>
            <a:endParaRPr lang="en-US" altLang="ar-SA" sz="2400" b="1">
              <a:latin typeface="Times New Roman" panose="02020603050405020304" pitchFamily="18" charset="0"/>
              <a:cs typeface="Simplified Arabic" panose="02020603050405020304" pitchFamily="18" charset="-78"/>
            </a:endParaRPr>
          </a:p>
        </p:txBody>
      </p:sp>
      <p:sp>
        <p:nvSpPr>
          <p:cNvPr id="286723" name="Text Box 3"/>
          <p:cNvSpPr txBox="1">
            <a:spLocks noChangeArrowheads="1"/>
          </p:cNvSpPr>
          <p:nvPr/>
        </p:nvSpPr>
        <p:spPr bwMode="auto">
          <a:xfrm>
            <a:off x="5715000" y="2474913"/>
            <a:ext cx="1981200" cy="514350"/>
          </a:xfrm>
          <a:prstGeom prst="rect">
            <a:avLst/>
          </a:prstGeom>
          <a:solidFill>
            <a:schemeClr val="bg1"/>
          </a:solidFill>
          <a:ln w="57150" cmpd="thickThin">
            <a:solidFill>
              <a:schemeClr val="tx1"/>
            </a:solidFill>
            <a:miter lim="800000"/>
            <a:headEnd/>
            <a:tailEnd/>
          </a:ln>
        </p:spPr>
        <p:txBody>
          <a:bodyPr>
            <a:spAutoFit/>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ar-SA" altLang="en-US" sz="2400" b="1">
                <a:latin typeface="Times New Roman" panose="02020603050405020304" pitchFamily="18" charset="0"/>
                <a:cs typeface="Simplified Arabic" panose="02020603050405020304" pitchFamily="18" charset="-78"/>
              </a:rPr>
              <a:t>النادي </a:t>
            </a:r>
            <a:r>
              <a:rPr lang="en-US" altLang="en-US" sz="2400" b="1">
                <a:latin typeface="Times New Roman" panose="02020603050405020304" pitchFamily="18" charset="0"/>
                <a:cs typeface="Simplified Arabic" panose="02020603050405020304" pitchFamily="18" charset="-78"/>
              </a:rPr>
              <a:t> </a:t>
            </a:r>
            <a:r>
              <a:rPr lang="en-US" altLang="en-US" sz="2000" b="1">
                <a:latin typeface="Times New Roman" panose="02020603050405020304" pitchFamily="18" charset="0"/>
                <a:cs typeface="Simplified Arabic" panose="02020603050405020304" pitchFamily="18" charset="-78"/>
              </a:rPr>
              <a:t>Club</a:t>
            </a:r>
            <a:endParaRPr lang="en-US" altLang="ar-SA" sz="2400" b="1">
              <a:latin typeface="Times New Roman" panose="02020603050405020304" pitchFamily="18" charset="0"/>
              <a:cs typeface="Simplified Arabic" panose="02020603050405020304" pitchFamily="18" charset="-78"/>
            </a:endParaRPr>
          </a:p>
        </p:txBody>
      </p:sp>
      <p:sp>
        <p:nvSpPr>
          <p:cNvPr id="286724" name="Text Box 4"/>
          <p:cNvSpPr txBox="1">
            <a:spLocks noChangeArrowheads="1"/>
          </p:cNvSpPr>
          <p:nvPr/>
        </p:nvSpPr>
        <p:spPr bwMode="auto">
          <a:xfrm>
            <a:off x="4419600" y="3160713"/>
            <a:ext cx="2057400" cy="514350"/>
          </a:xfrm>
          <a:prstGeom prst="rect">
            <a:avLst/>
          </a:prstGeom>
          <a:solidFill>
            <a:schemeClr val="bg1"/>
          </a:solidFill>
          <a:ln w="57150" cmpd="thickThin">
            <a:solidFill>
              <a:schemeClr val="tx1"/>
            </a:solidFill>
            <a:miter lim="800000"/>
            <a:headEnd/>
            <a:tailEnd/>
          </a:ln>
        </p:spPr>
        <p:txBody>
          <a:bodyPr>
            <a:spAutoFit/>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ar-SA" altLang="en-US" sz="2400" b="1">
                <a:latin typeface="Times New Roman" panose="02020603050405020304" pitchFamily="18" charset="0"/>
                <a:cs typeface="Simplified Arabic" panose="02020603050405020304" pitchFamily="18" charset="-78"/>
              </a:rPr>
              <a:t>المنطقة </a:t>
            </a:r>
            <a:r>
              <a:rPr lang="en-US" altLang="en-US" sz="2400" b="1">
                <a:latin typeface="Times New Roman" panose="02020603050405020304" pitchFamily="18" charset="0"/>
                <a:cs typeface="Simplified Arabic" panose="02020603050405020304" pitchFamily="18" charset="-78"/>
              </a:rPr>
              <a:t> </a:t>
            </a:r>
            <a:r>
              <a:rPr lang="en-US" altLang="en-US" sz="2000" b="1">
                <a:latin typeface="Times New Roman" panose="02020603050405020304" pitchFamily="18" charset="0"/>
                <a:cs typeface="Simplified Arabic" panose="02020603050405020304" pitchFamily="18" charset="-78"/>
              </a:rPr>
              <a:t>Area</a:t>
            </a:r>
            <a:endParaRPr lang="en-US" altLang="ar-SA" sz="2400" b="1">
              <a:latin typeface="Times New Roman" panose="02020603050405020304" pitchFamily="18" charset="0"/>
              <a:cs typeface="Simplified Arabic" panose="02020603050405020304" pitchFamily="18" charset="-78"/>
            </a:endParaRPr>
          </a:p>
        </p:txBody>
      </p:sp>
      <p:sp>
        <p:nvSpPr>
          <p:cNvPr id="286725" name="Text Box 5"/>
          <p:cNvSpPr txBox="1">
            <a:spLocks noChangeArrowheads="1"/>
          </p:cNvSpPr>
          <p:nvPr/>
        </p:nvSpPr>
        <p:spPr bwMode="auto">
          <a:xfrm>
            <a:off x="3124200" y="3846513"/>
            <a:ext cx="2133600" cy="514350"/>
          </a:xfrm>
          <a:prstGeom prst="rect">
            <a:avLst/>
          </a:prstGeom>
          <a:solidFill>
            <a:schemeClr val="bg1"/>
          </a:solidFill>
          <a:ln w="57150" cmpd="thickThin">
            <a:solidFill>
              <a:schemeClr val="tx1"/>
            </a:solidFill>
            <a:miter lim="800000"/>
            <a:headEnd/>
            <a:tailEnd/>
          </a:ln>
        </p:spPr>
        <p:txBody>
          <a:bodyPr>
            <a:spAutoFit/>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ar-SA" altLang="en-US" sz="2400" b="1">
                <a:latin typeface="Times New Roman" panose="02020603050405020304" pitchFamily="18" charset="0"/>
                <a:cs typeface="Simplified Arabic" panose="02020603050405020304" pitchFamily="18" charset="-78"/>
              </a:rPr>
              <a:t>القسم </a:t>
            </a:r>
            <a:r>
              <a:rPr lang="en-US" altLang="en-US" sz="2400" b="1">
                <a:latin typeface="Times New Roman" panose="02020603050405020304" pitchFamily="18" charset="0"/>
                <a:cs typeface="Simplified Arabic" panose="02020603050405020304" pitchFamily="18" charset="-78"/>
              </a:rPr>
              <a:t> </a:t>
            </a:r>
            <a:r>
              <a:rPr lang="en-US" altLang="en-US" sz="2000" b="1">
                <a:latin typeface="Times New Roman" panose="02020603050405020304" pitchFamily="18" charset="0"/>
                <a:cs typeface="Simplified Arabic" panose="02020603050405020304" pitchFamily="18" charset="-78"/>
              </a:rPr>
              <a:t>Division</a:t>
            </a:r>
            <a:endParaRPr lang="en-US" altLang="ar-SA" sz="2400" b="1">
              <a:latin typeface="Times New Roman" panose="02020603050405020304" pitchFamily="18" charset="0"/>
              <a:cs typeface="Simplified Arabic" panose="02020603050405020304" pitchFamily="18" charset="-78"/>
            </a:endParaRPr>
          </a:p>
        </p:txBody>
      </p:sp>
      <p:sp>
        <p:nvSpPr>
          <p:cNvPr id="286726" name="Text Box 6"/>
          <p:cNvSpPr txBox="1">
            <a:spLocks noChangeArrowheads="1"/>
          </p:cNvSpPr>
          <p:nvPr/>
        </p:nvSpPr>
        <p:spPr bwMode="auto">
          <a:xfrm>
            <a:off x="2133600" y="4551363"/>
            <a:ext cx="2057400" cy="51435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ar-SA" altLang="en-US" sz="2400" b="1">
                <a:latin typeface="Times New Roman" panose="02020603050405020304" pitchFamily="18" charset="0"/>
                <a:cs typeface="Simplified Arabic" panose="02020603050405020304" pitchFamily="18" charset="-78"/>
              </a:rPr>
              <a:t>القطاع </a:t>
            </a:r>
            <a:r>
              <a:rPr lang="en-US" altLang="en-US" sz="2400" b="1">
                <a:latin typeface="Times New Roman" panose="02020603050405020304" pitchFamily="18" charset="0"/>
                <a:cs typeface="Simplified Arabic" panose="02020603050405020304" pitchFamily="18" charset="-78"/>
              </a:rPr>
              <a:t> </a:t>
            </a:r>
            <a:r>
              <a:rPr lang="en-US" altLang="en-US" sz="2000" b="1">
                <a:latin typeface="Times New Roman" panose="02020603050405020304" pitchFamily="18" charset="0"/>
                <a:cs typeface="Simplified Arabic" panose="02020603050405020304" pitchFamily="18" charset="-78"/>
              </a:rPr>
              <a:t>District</a:t>
            </a:r>
            <a:endParaRPr lang="en-US" altLang="ar-SA" sz="2400" b="1">
              <a:latin typeface="Times New Roman" panose="02020603050405020304" pitchFamily="18" charset="0"/>
              <a:cs typeface="Simplified Arabic" panose="02020603050405020304" pitchFamily="18" charset="-78"/>
            </a:endParaRPr>
          </a:p>
        </p:txBody>
      </p:sp>
      <p:sp>
        <p:nvSpPr>
          <p:cNvPr id="286727" name="Text Box 7"/>
          <p:cNvSpPr txBox="1">
            <a:spLocks noChangeArrowheads="1"/>
          </p:cNvSpPr>
          <p:nvPr/>
        </p:nvSpPr>
        <p:spPr bwMode="auto">
          <a:xfrm>
            <a:off x="152400" y="5237163"/>
            <a:ext cx="2819400" cy="81915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ar-SA" altLang="en-US" sz="2400" b="1">
                <a:latin typeface="Times New Roman" panose="02020603050405020304" pitchFamily="18" charset="0"/>
                <a:cs typeface="Simplified Arabic" panose="02020603050405020304" pitchFamily="18" charset="-78"/>
              </a:rPr>
              <a:t>المركز الرئيسي</a:t>
            </a:r>
            <a:endParaRPr lang="en-US" altLang="en-US" sz="2400" b="1">
              <a:latin typeface="Times New Roman" panose="02020603050405020304" pitchFamily="18" charset="0"/>
              <a:cs typeface="Simplified Arabic" panose="02020603050405020304" pitchFamily="18" charset="-78"/>
            </a:endParaRPr>
          </a:p>
          <a:p>
            <a:pPr algn="ctr" eaLnBrk="1" hangingPunct="1"/>
            <a:r>
              <a:rPr lang="en-US" altLang="en-US" sz="2000" b="1">
                <a:latin typeface="Times New Roman" panose="02020603050405020304" pitchFamily="18" charset="0"/>
                <a:cs typeface="Simplified Arabic" panose="02020603050405020304" pitchFamily="18" charset="-78"/>
              </a:rPr>
              <a:t>World Head Quarters</a:t>
            </a:r>
            <a:endParaRPr lang="en-US" altLang="ar-SA" sz="2400" b="1">
              <a:latin typeface="Times New Roman" panose="02020603050405020304" pitchFamily="18" charset="0"/>
              <a:cs typeface="Simplified Arabic" panose="02020603050405020304" pitchFamily="18" charset="-78"/>
            </a:endParaRPr>
          </a:p>
        </p:txBody>
      </p:sp>
      <p:sp>
        <p:nvSpPr>
          <p:cNvPr id="286728" name="AutoShape 8"/>
          <p:cNvSpPr>
            <a:spLocks noChangeArrowheads="1"/>
          </p:cNvSpPr>
          <p:nvPr/>
        </p:nvSpPr>
        <p:spPr bwMode="auto">
          <a:xfrm>
            <a:off x="7696200" y="2322513"/>
            <a:ext cx="9144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7722 h 21600"/>
              <a:gd name="T20" fmla="*/ 1695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714"/>
                </a:lnTo>
                <a:lnTo>
                  <a:pt x="13907" y="7714"/>
                </a:lnTo>
                <a:lnTo>
                  <a:pt x="13907" y="17722"/>
                </a:lnTo>
                <a:lnTo>
                  <a:pt x="0" y="17722"/>
                </a:lnTo>
                <a:lnTo>
                  <a:pt x="0" y="21600"/>
                </a:lnTo>
                <a:lnTo>
                  <a:pt x="16950" y="21600"/>
                </a:lnTo>
                <a:lnTo>
                  <a:pt x="16950" y="7714"/>
                </a:lnTo>
                <a:lnTo>
                  <a:pt x="21600" y="7714"/>
                </a:lnTo>
                <a:lnTo>
                  <a:pt x="15429" y="0"/>
                </a:lnTo>
                <a:close/>
              </a:path>
            </a:pathLst>
          </a:custGeom>
          <a:solidFill>
            <a:srgbClr val="FFCC00"/>
          </a:solidFill>
          <a:ln w="25400">
            <a:solidFill>
              <a:schemeClr val="tx1"/>
            </a:solidFill>
            <a:miter lim="800000"/>
            <a:headEnd/>
            <a:tailEnd/>
          </a:ln>
        </p:spPr>
        <p:txBody>
          <a:bodyPr wrap="none" anchor="ctr"/>
          <a:lstStyle/>
          <a:p>
            <a:endParaRPr lang="en-US"/>
          </a:p>
        </p:txBody>
      </p:sp>
      <p:sp>
        <p:nvSpPr>
          <p:cNvPr id="286729" name="AutoShape 9"/>
          <p:cNvSpPr>
            <a:spLocks noChangeArrowheads="1"/>
          </p:cNvSpPr>
          <p:nvPr/>
        </p:nvSpPr>
        <p:spPr bwMode="auto">
          <a:xfrm>
            <a:off x="6477000" y="3008313"/>
            <a:ext cx="9144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7722 h 21600"/>
              <a:gd name="T20" fmla="*/ 1695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714"/>
                </a:lnTo>
                <a:lnTo>
                  <a:pt x="13907" y="7714"/>
                </a:lnTo>
                <a:lnTo>
                  <a:pt x="13907" y="17722"/>
                </a:lnTo>
                <a:lnTo>
                  <a:pt x="0" y="17722"/>
                </a:lnTo>
                <a:lnTo>
                  <a:pt x="0" y="21600"/>
                </a:lnTo>
                <a:lnTo>
                  <a:pt x="16950" y="21600"/>
                </a:lnTo>
                <a:lnTo>
                  <a:pt x="16950" y="7714"/>
                </a:lnTo>
                <a:lnTo>
                  <a:pt x="21600" y="7714"/>
                </a:lnTo>
                <a:lnTo>
                  <a:pt x="15429" y="0"/>
                </a:lnTo>
                <a:close/>
              </a:path>
            </a:pathLst>
          </a:custGeom>
          <a:solidFill>
            <a:srgbClr val="FFCC00"/>
          </a:solidFill>
          <a:ln w="25400">
            <a:solidFill>
              <a:schemeClr val="tx1"/>
            </a:solidFill>
            <a:miter lim="800000"/>
            <a:headEnd/>
            <a:tailEnd/>
          </a:ln>
        </p:spPr>
        <p:txBody>
          <a:bodyPr wrap="none" anchor="ctr"/>
          <a:lstStyle/>
          <a:p>
            <a:endParaRPr lang="en-US"/>
          </a:p>
        </p:txBody>
      </p:sp>
      <p:sp>
        <p:nvSpPr>
          <p:cNvPr id="286730" name="AutoShape 10"/>
          <p:cNvSpPr>
            <a:spLocks noChangeArrowheads="1"/>
          </p:cNvSpPr>
          <p:nvPr/>
        </p:nvSpPr>
        <p:spPr bwMode="auto">
          <a:xfrm>
            <a:off x="5257800" y="3694113"/>
            <a:ext cx="9144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7722 h 21600"/>
              <a:gd name="T20" fmla="*/ 1695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714"/>
                </a:lnTo>
                <a:lnTo>
                  <a:pt x="13907" y="7714"/>
                </a:lnTo>
                <a:lnTo>
                  <a:pt x="13907" y="17722"/>
                </a:lnTo>
                <a:lnTo>
                  <a:pt x="0" y="17722"/>
                </a:lnTo>
                <a:lnTo>
                  <a:pt x="0" y="21600"/>
                </a:lnTo>
                <a:lnTo>
                  <a:pt x="16950" y="21600"/>
                </a:lnTo>
                <a:lnTo>
                  <a:pt x="16950" y="7714"/>
                </a:lnTo>
                <a:lnTo>
                  <a:pt x="21600" y="7714"/>
                </a:lnTo>
                <a:lnTo>
                  <a:pt x="15429" y="0"/>
                </a:lnTo>
                <a:close/>
              </a:path>
            </a:pathLst>
          </a:custGeom>
          <a:solidFill>
            <a:srgbClr val="FFCC00"/>
          </a:solidFill>
          <a:ln w="25400">
            <a:solidFill>
              <a:schemeClr val="tx1"/>
            </a:solidFill>
            <a:miter lim="800000"/>
            <a:headEnd/>
            <a:tailEnd/>
          </a:ln>
        </p:spPr>
        <p:txBody>
          <a:bodyPr wrap="none" anchor="ctr"/>
          <a:lstStyle/>
          <a:p>
            <a:endParaRPr lang="en-US"/>
          </a:p>
        </p:txBody>
      </p:sp>
      <p:sp>
        <p:nvSpPr>
          <p:cNvPr id="286731" name="AutoShape 11"/>
          <p:cNvSpPr>
            <a:spLocks noChangeArrowheads="1"/>
          </p:cNvSpPr>
          <p:nvPr/>
        </p:nvSpPr>
        <p:spPr bwMode="auto">
          <a:xfrm>
            <a:off x="4191000" y="4379913"/>
            <a:ext cx="9144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7722 h 21600"/>
              <a:gd name="T20" fmla="*/ 1695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714"/>
                </a:lnTo>
                <a:lnTo>
                  <a:pt x="13907" y="7714"/>
                </a:lnTo>
                <a:lnTo>
                  <a:pt x="13907" y="17722"/>
                </a:lnTo>
                <a:lnTo>
                  <a:pt x="0" y="17722"/>
                </a:lnTo>
                <a:lnTo>
                  <a:pt x="0" y="21600"/>
                </a:lnTo>
                <a:lnTo>
                  <a:pt x="16950" y="21600"/>
                </a:lnTo>
                <a:lnTo>
                  <a:pt x="16950" y="7714"/>
                </a:lnTo>
                <a:lnTo>
                  <a:pt x="21600" y="7714"/>
                </a:lnTo>
                <a:lnTo>
                  <a:pt x="15429" y="0"/>
                </a:lnTo>
                <a:close/>
              </a:path>
            </a:pathLst>
          </a:custGeom>
          <a:solidFill>
            <a:srgbClr val="FFCC00"/>
          </a:solidFill>
          <a:ln w="25400">
            <a:solidFill>
              <a:schemeClr val="tx1"/>
            </a:solidFill>
            <a:miter lim="800000"/>
            <a:headEnd/>
            <a:tailEnd/>
          </a:ln>
        </p:spPr>
        <p:txBody>
          <a:bodyPr wrap="none" anchor="ctr"/>
          <a:lstStyle/>
          <a:p>
            <a:endParaRPr lang="en-US"/>
          </a:p>
        </p:txBody>
      </p:sp>
      <p:sp>
        <p:nvSpPr>
          <p:cNvPr id="286732" name="AutoShape 12"/>
          <p:cNvSpPr>
            <a:spLocks noChangeArrowheads="1"/>
          </p:cNvSpPr>
          <p:nvPr/>
        </p:nvSpPr>
        <p:spPr bwMode="auto">
          <a:xfrm>
            <a:off x="2971800" y="5065713"/>
            <a:ext cx="9144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7722 h 21600"/>
              <a:gd name="T20" fmla="*/ 1695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714"/>
                </a:lnTo>
                <a:lnTo>
                  <a:pt x="13907" y="7714"/>
                </a:lnTo>
                <a:lnTo>
                  <a:pt x="13907" y="17722"/>
                </a:lnTo>
                <a:lnTo>
                  <a:pt x="0" y="17722"/>
                </a:lnTo>
                <a:lnTo>
                  <a:pt x="0" y="21600"/>
                </a:lnTo>
                <a:lnTo>
                  <a:pt x="16950" y="21600"/>
                </a:lnTo>
                <a:lnTo>
                  <a:pt x="16950" y="7714"/>
                </a:lnTo>
                <a:lnTo>
                  <a:pt x="21600" y="7714"/>
                </a:lnTo>
                <a:lnTo>
                  <a:pt x="15429" y="0"/>
                </a:lnTo>
                <a:close/>
              </a:path>
            </a:pathLst>
          </a:custGeom>
          <a:solidFill>
            <a:srgbClr val="FFCC00"/>
          </a:solidFill>
          <a:ln w="25400">
            <a:solidFill>
              <a:schemeClr val="tx1"/>
            </a:solidFill>
            <a:miter lim="800000"/>
            <a:headEnd/>
            <a:tailEnd/>
          </a:ln>
        </p:spPr>
        <p:txBody>
          <a:bodyPr wrap="none" anchor="ctr"/>
          <a:lstStyle/>
          <a:p>
            <a:endParaRPr lang="en-US"/>
          </a:p>
        </p:txBody>
      </p:sp>
      <p:sp>
        <p:nvSpPr>
          <p:cNvPr id="286733" name="AutoShape 13"/>
          <p:cNvSpPr>
            <a:spLocks noChangeArrowheads="1"/>
          </p:cNvSpPr>
          <p:nvPr/>
        </p:nvSpPr>
        <p:spPr bwMode="auto">
          <a:xfrm>
            <a:off x="7315200" y="3389313"/>
            <a:ext cx="1676400" cy="1143000"/>
          </a:xfrm>
          <a:prstGeom prst="wedgeRoundRectCallout">
            <a:avLst>
              <a:gd name="adj1" fmla="val -26324"/>
              <a:gd name="adj2" fmla="val -82639"/>
              <a:gd name="adj3" fmla="val 16667"/>
            </a:avLst>
          </a:prstGeom>
          <a:solidFill>
            <a:schemeClr val="bg1"/>
          </a:solidFill>
          <a:ln w="25400">
            <a:solidFill>
              <a:schemeClr val="tx1"/>
            </a:solidFill>
            <a:miter lim="800000"/>
            <a:headEnd/>
            <a:tailEnd/>
          </a:ln>
        </p:spPr>
        <p:txBody>
          <a:bodyPr anchor="ct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ar-SA" altLang="en-US" sz="1600">
                <a:latin typeface="Times New Roman" panose="02020603050405020304" pitchFamily="18" charset="0"/>
                <a:cs typeface="Simplified Arabic" panose="02020603050405020304" pitchFamily="18" charset="-78"/>
              </a:rPr>
              <a:t>يخدم النادي من 20 إلى 40 عضوا</a:t>
            </a:r>
            <a:endParaRPr lang="en-US" altLang="en-US" sz="1600">
              <a:latin typeface="Times New Roman" panose="02020603050405020304" pitchFamily="18" charset="0"/>
              <a:cs typeface="Simplified Arabic" panose="02020603050405020304" pitchFamily="18" charset="-78"/>
            </a:endParaRPr>
          </a:p>
          <a:p>
            <a:pPr algn="ctr" eaLnBrk="1" hangingPunct="1"/>
            <a:r>
              <a:rPr lang="en-US" altLang="ar-SA" sz="1600">
                <a:latin typeface="Times New Roman" panose="02020603050405020304" pitchFamily="18" charset="0"/>
                <a:cs typeface="Simplified Arabic" panose="02020603050405020304" pitchFamily="18" charset="-78"/>
              </a:rPr>
              <a:t>Serves 20 to 40 members</a:t>
            </a:r>
          </a:p>
        </p:txBody>
      </p:sp>
      <p:sp>
        <p:nvSpPr>
          <p:cNvPr id="286734" name="AutoShape 14"/>
          <p:cNvSpPr>
            <a:spLocks noChangeArrowheads="1"/>
          </p:cNvSpPr>
          <p:nvPr/>
        </p:nvSpPr>
        <p:spPr bwMode="auto">
          <a:xfrm>
            <a:off x="5943600" y="4684713"/>
            <a:ext cx="2514600" cy="685800"/>
          </a:xfrm>
          <a:prstGeom prst="wedgeRoundRectCallout">
            <a:avLst>
              <a:gd name="adj1" fmla="val -35227"/>
              <a:gd name="adj2" fmla="val -187037"/>
              <a:gd name="adj3" fmla="val 16667"/>
            </a:avLst>
          </a:prstGeom>
          <a:solidFill>
            <a:schemeClr val="bg1"/>
          </a:solidFill>
          <a:ln w="25400">
            <a:solidFill>
              <a:schemeClr val="tx1"/>
            </a:solidFill>
            <a:miter lim="800000"/>
            <a:headEnd/>
            <a:tailEnd/>
          </a:ln>
        </p:spPr>
        <p:txBody>
          <a:bodyPr anchor="ct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ar-SA" altLang="en-US" sz="1600">
                <a:latin typeface="Times New Roman" panose="02020603050405020304" pitchFamily="18" charset="0"/>
                <a:cs typeface="Simplified Arabic" panose="02020603050405020304" pitchFamily="18" charset="-78"/>
              </a:rPr>
              <a:t>تخدم المنطقة من 4 إلى 6 أندية</a:t>
            </a:r>
            <a:endParaRPr lang="en-US" altLang="en-US" sz="1600">
              <a:latin typeface="Times New Roman" panose="02020603050405020304" pitchFamily="18" charset="0"/>
              <a:cs typeface="Simplified Arabic" panose="02020603050405020304" pitchFamily="18" charset="-78"/>
            </a:endParaRPr>
          </a:p>
          <a:p>
            <a:pPr algn="ctr" eaLnBrk="1" hangingPunct="1"/>
            <a:r>
              <a:rPr lang="en-US" altLang="ar-SA" sz="1600">
                <a:latin typeface="Times New Roman" panose="02020603050405020304" pitchFamily="18" charset="0"/>
                <a:cs typeface="Simplified Arabic" panose="02020603050405020304" pitchFamily="18" charset="-78"/>
              </a:rPr>
              <a:t>Serves 4 to 6 Clubs</a:t>
            </a:r>
          </a:p>
        </p:txBody>
      </p:sp>
      <p:sp>
        <p:nvSpPr>
          <p:cNvPr id="286735" name="AutoShape 15"/>
          <p:cNvSpPr>
            <a:spLocks noChangeArrowheads="1"/>
          </p:cNvSpPr>
          <p:nvPr/>
        </p:nvSpPr>
        <p:spPr bwMode="auto">
          <a:xfrm>
            <a:off x="685800" y="2322513"/>
            <a:ext cx="2819400" cy="762000"/>
          </a:xfrm>
          <a:prstGeom prst="wedgeRoundRectCallout">
            <a:avLst>
              <a:gd name="adj1" fmla="val 58560"/>
              <a:gd name="adj2" fmla="val 141250"/>
              <a:gd name="adj3" fmla="val 16667"/>
            </a:avLst>
          </a:prstGeom>
          <a:solidFill>
            <a:schemeClr val="bg1"/>
          </a:solidFill>
          <a:ln w="25400">
            <a:solidFill>
              <a:schemeClr val="tx1"/>
            </a:solidFill>
            <a:miter lim="800000"/>
            <a:headEnd/>
            <a:tailEnd/>
          </a:ln>
        </p:spPr>
        <p:txBody>
          <a:bodyPr anchor="ct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ar-SA" altLang="en-US" sz="1600">
                <a:latin typeface="Times New Roman" panose="02020603050405020304" pitchFamily="18" charset="0"/>
                <a:cs typeface="Simplified Arabic" panose="02020603050405020304" pitchFamily="18" charset="-78"/>
              </a:rPr>
              <a:t>يخدم القسم ما لا يقل عن 3 مناطق</a:t>
            </a:r>
            <a:endParaRPr lang="en-US" altLang="en-US" sz="1600">
              <a:latin typeface="Times New Roman" panose="02020603050405020304" pitchFamily="18" charset="0"/>
              <a:cs typeface="Simplified Arabic" panose="02020603050405020304" pitchFamily="18" charset="-78"/>
            </a:endParaRPr>
          </a:p>
          <a:p>
            <a:pPr algn="ctr" eaLnBrk="1" hangingPunct="1"/>
            <a:r>
              <a:rPr lang="en-US" altLang="ar-SA" sz="1600">
                <a:latin typeface="Times New Roman" panose="02020603050405020304" pitchFamily="18" charset="0"/>
                <a:cs typeface="Simplified Arabic" panose="02020603050405020304" pitchFamily="18" charset="-78"/>
              </a:rPr>
              <a:t>Serves 3 Area or more</a:t>
            </a:r>
          </a:p>
        </p:txBody>
      </p:sp>
      <p:sp>
        <p:nvSpPr>
          <p:cNvPr id="286736" name="AutoShape 16"/>
          <p:cNvSpPr>
            <a:spLocks noChangeArrowheads="1"/>
          </p:cNvSpPr>
          <p:nvPr/>
        </p:nvSpPr>
        <p:spPr bwMode="auto">
          <a:xfrm>
            <a:off x="152400" y="3236913"/>
            <a:ext cx="1905000" cy="1219200"/>
          </a:xfrm>
          <a:prstGeom prst="wedgeRoundRectCallout">
            <a:avLst>
              <a:gd name="adj1" fmla="val 80917"/>
              <a:gd name="adj2" fmla="val 51431"/>
              <a:gd name="adj3" fmla="val 16667"/>
            </a:avLst>
          </a:prstGeom>
          <a:solidFill>
            <a:schemeClr val="bg1"/>
          </a:solidFill>
          <a:ln w="25400">
            <a:solidFill>
              <a:schemeClr val="tx1"/>
            </a:solidFill>
            <a:miter lim="800000"/>
            <a:headEnd/>
            <a:tailEnd/>
          </a:ln>
        </p:spPr>
        <p:txBody>
          <a:bodyPr anchor="ct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ar-SA" altLang="en-US" sz="1600">
                <a:latin typeface="Times New Roman" panose="02020603050405020304" pitchFamily="18" charset="0"/>
                <a:cs typeface="Simplified Arabic" panose="02020603050405020304" pitchFamily="18" charset="-78"/>
              </a:rPr>
              <a:t>يخدم القطاع ما لا يقل عن 3 أقسام</a:t>
            </a:r>
            <a:endParaRPr lang="en-US" altLang="en-US" sz="1600">
              <a:latin typeface="Times New Roman" panose="02020603050405020304" pitchFamily="18" charset="0"/>
              <a:cs typeface="Simplified Arabic" panose="02020603050405020304" pitchFamily="18" charset="-78"/>
            </a:endParaRPr>
          </a:p>
          <a:p>
            <a:pPr algn="ctr" eaLnBrk="1" hangingPunct="1"/>
            <a:r>
              <a:rPr lang="en-US" altLang="ar-SA" sz="1600">
                <a:latin typeface="Times New Roman" panose="02020603050405020304" pitchFamily="18" charset="0"/>
                <a:cs typeface="Simplified Arabic" panose="02020603050405020304" pitchFamily="18" charset="-78"/>
              </a:rPr>
              <a:t>Serves 3 Divisions or more</a:t>
            </a:r>
          </a:p>
        </p:txBody>
      </p:sp>
      <p:sp>
        <p:nvSpPr>
          <p:cNvPr id="286737" name="AutoShape 17"/>
          <p:cNvSpPr>
            <a:spLocks noChangeArrowheads="1"/>
          </p:cNvSpPr>
          <p:nvPr/>
        </p:nvSpPr>
        <p:spPr bwMode="auto">
          <a:xfrm>
            <a:off x="1981200" y="1484313"/>
            <a:ext cx="2819400" cy="762000"/>
          </a:xfrm>
          <a:prstGeom prst="wedgeRoundRectCallout">
            <a:avLst>
              <a:gd name="adj1" fmla="val 115315"/>
              <a:gd name="adj2" fmla="val 18125"/>
              <a:gd name="adj3" fmla="val 16667"/>
            </a:avLst>
          </a:prstGeom>
          <a:solidFill>
            <a:schemeClr val="bg1"/>
          </a:solidFill>
          <a:ln w="25400">
            <a:solidFill>
              <a:schemeClr val="tx1"/>
            </a:solidFill>
            <a:miter lim="800000"/>
            <a:headEnd/>
            <a:tailEnd/>
          </a:ln>
        </p:spPr>
        <p:txBody>
          <a:bodyPr anchor="ct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ar-SA" altLang="en-US" sz="1600">
                <a:latin typeface="Times New Roman" panose="02020603050405020304" pitchFamily="18" charset="0"/>
                <a:cs typeface="Simplified Arabic" panose="02020603050405020304" pitchFamily="18" charset="-78"/>
              </a:rPr>
              <a:t>لا يقل عمر العضو عن (18) سنة</a:t>
            </a:r>
            <a:endParaRPr lang="en-US" altLang="en-US" sz="1600">
              <a:latin typeface="Times New Roman" panose="02020603050405020304" pitchFamily="18" charset="0"/>
              <a:cs typeface="Simplified Arabic" panose="02020603050405020304" pitchFamily="18" charset="-78"/>
            </a:endParaRPr>
          </a:p>
          <a:p>
            <a:pPr algn="ctr" eaLnBrk="1" hangingPunct="1"/>
            <a:r>
              <a:rPr lang="en-US" altLang="ar-SA" sz="1600">
                <a:latin typeface="Times New Roman" panose="02020603050405020304" pitchFamily="18" charset="0"/>
                <a:cs typeface="Simplified Arabic" panose="02020603050405020304" pitchFamily="18" charset="-78"/>
              </a:rPr>
              <a:t>A minimum age of (18) years</a:t>
            </a:r>
          </a:p>
        </p:txBody>
      </p:sp>
      <p:sp>
        <p:nvSpPr>
          <p:cNvPr id="286738" name="AutoShape 18"/>
          <p:cNvSpPr>
            <a:spLocks noChangeArrowheads="1"/>
          </p:cNvSpPr>
          <p:nvPr/>
        </p:nvSpPr>
        <p:spPr bwMode="auto">
          <a:xfrm>
            <a:off x="4343400" y="5522913"/>
            <a:ext cx="4038600" cy="685800"/>
          </a:xfrm>
          <a:prstGeom prst="wedgeRoundRectCallout">
            <a:avLst>
              <a:gd name="adj1" fmla="val -82037"/>
              <a:gd name="adj2" fmla="val -11806"/>
              <a:gd name="adj3" fmla="val 16667"/>
            </a:avLst>
          </a:prstGeom>
          <a:solidFill>
            <a:schemeClr val="bg1"/>
          </a:solidFill>
          <a:ln w="25400">
            <a:solidFill>
              <a:schemeClr val="tx1"/>
            </a:solidFill>
            <a:miter lim="800000"/>
            <a:headEnd/>
            <a:tailEnd/>
          </a:ln>
        </p:spPr>
        <p:txBody>
          <a:bodyPr anchor="ct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ar-SA" altLang="en-US" sz="1600" dirty="0">
                <a:latin typeface="Times New Roman" panose="02020603050405020304" pitchFamily="18" charset="0"/>
                <a:cs typeface="Simplified Arabic" panose="02020603050405020304" pitchFamily="18" charset="-78"/>
              </a:rPr>
              <a:t>يخدم المركز الرئيسي </a:t>
            </a:r>
            <a:r>
              <a:rPr lang="ar-SA" altLang="en-US" sz="1600" dirty="0" smtClean="0">
                <a:latin typeface="Times New Roman" panose="02020603050405020304" pitchFamily="18" charset="0"/>
                <a:cs typeface="Simplified Arabic" panose="02020603050405020304" pitchFamily="18" charset="-78"/>
              </a:rPr>
              <a:t>96 قطاع </a:t>
            </a:r>
            <a:r>
              <a:rPr lang="ar-SA" altLang="en-US" sz="1600" dirty="0">
                <a:latin typeface="Times New Roman" panose="02020603050405020304" pitchFamily="18" charset="0"/>
                <a:cs typeface="Simplified Arabic" panose="02020603050405020304" pitchFamily="18" charset="-78"/>
              </a:rPr>
              <a:t>حول العالم</a:t>
            </a:r>
            <a:endParaRPr lang="en-US" altLang="en-US" sz="1600" dirty="0">
              <a:latin typeface="Times New Roman" panose="02020603050405020304" pitchFamily="18" charset="0"/>
              <a:cs typeface="Simplified Arabic" panose="02020603050405020304" pitchFamily="18" charset="-78"/>
            </a:endParaRPr>
          </a:p>
          <a:p>
            <a:pPr algn="ctr" eaLnBrk="1" hangingPunct="1"/>
            <a:r>
              <a:rPr lang="en-US" altLang="ar-SA" sz="1600" dirty="0">
                <a:latin typeface="Times New Roman" panose="02020603050405020304" pitchFamily="18" charset="0"/>
                <a:cs typeface="Simplified Arabic" panose="02020603050405020304" pitchFamily="18" charset="-78"/>
              </a:rPr>
              <a:t>TI HQ serve </a:t>
            </a:r>
            <a:r>
              <a:rPr lang="en-US" altLang="ar-SA" sz="1600" dirty="0" smtClean="0">
                <a:latin typeface="Times New Roman" panose="02020603050405020304" pitchFamily="18" charset="0"/>
                <a:cs typeface="Simplified Arabic" panose="02020603050405020304" pitchFamily="18" charset="-78"/>
              </a:rPr>
              <a:t>96 Districts </a:t>
            </a:r>
            <a:r>
              <a:rPr lang="en-US" altLang="ar-SA" sz="1600" dirty="0">
                <a:latin typeface="Times New Roman" panose="02020603050405020304" pitchFamily="18" charset="0"/>
                <a:cs typeface="Simplified Arabic" panose="02020603050405020304" pitchFamily="18" charset="-78"/>
              </a:rPr>
              <a:t>around the world</a:t>
            </a:r>
          </a:p>
        </p:txBody>
      </p:sp>
      <p:sp>
        <p:nvSpPr>
          <p:cNvPr id="9235" name="Rectangle 19"/>
          <p:cNvSpPr>
            <a:spLocks noGrp="1" noChangeArrowheads="1"/>
          </p:cNvSpPr>
          <p:nvPr>
            <p:ph type="title"/>
          </p:nvPr>
        </p:nvSpPr>
        <p:spPr>
          <a:xfrm>
            <a:off x="574675" y="304800"/>
            <a:ext cx="8001000" cy="838200"/>
          </a:xfrm>
        </p:spPr>
        <p:txBody>
          <a:bodyPr/>
          <a:lstStyle/>
          <a:p>
            <a:pPr algn="ctr" eaLnBrk="1" hangingPunct="1"/>
            <a:r>
              <a:rPr lang="ar-KW" altLang="en-US" sz="4800" b="1" smtClean="0"/>
              <a:t>الهيكل التنظيمي للتوستماسترز</a:t>
            </a:r>
            <a:endParaRPr lang="en-US" altLang="en-US" sz="4800" b="1" smtClean="0"/>
          </a:p>
        </p:txBody>
      </p:sp>
    </p:spTree>
    <p:extLst>
      <p:ext uri="{BB962C8B-B14F-4D97-AF65-F5344CB8AC3E}">
        <p14:creationId xmlns:p14="http://schemas.microsoft.com/office/powerpoint/2010/main" val="39080005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86722"/>
                                        </p:tgtEl>
                                        <p:attrNameLst>
                                          <p:attrName>style.visibility</p:attrName>
                                        </p:attrNameLst>
                                      </p:cBhvr>
                                      <p:to>
                                        <p:strVal val="visible"/>
                                      </p:to>
                                    </p:set>
                                    <p:animEffect transition="in" filter="strips(upRight)">
                                      <p:cBhvr>
                                        <p:cTn id="7" dur="500"/>
                                        <p:tgtEl>
                                          <p:spTgt spid="28672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867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286728"/>
                                        </p:tgtEl>
                                        <p:attrNameLst>
                                          <p:attrName>style.visibility</p:attrName>
                                        </p:attrNameLst>
                                      </p:cBhvr>
                                      <p:to>
                                        <p:strVal val="visible"/>
                                      </p:to>
                                    </p:set>
                                    <p:animEffect transition="in" filter="strips(upRight)">
                                      <p:cBhvr>
                                        <p:cTn id="15" dur="500"/>
                                        <p:tgtEl>
                                          <p:spTgt spid="286728"/>
                                        </p:tgtEl>
                                      </p:cBhvr>
                                    </p:animEffect>
                                  </p:childTnLst>
                                </p:cTn>
                              </p:par>
                            </p:childTnLst>
                          </p:cTn>
                        </p:par>
                        <p:par>
                          <p:cTn id="16" fill="hold" nodeType="afterGroup">
                            <p:stCondLst>
                              <p:cond delay="500"/>
                            </p:stCondLst>
                            <p:childTnLst>
                              <p:par>
                                <p:cTn id="17" presetID="18" presetClass="entr" presetSubtype="3" fill="hold" grpId="0" nodeType="afterEffect">
                                  <p:stCondLst>
                                    <p:cond delay="0"/>
                                  </p:stCondLst>
                                  <p:childTnLst>
                                    <p:set>
                                      <p:cBhvr>
                                        <p:cTn id="18" dur="1" fill="hold">
                                          <p:stCondLst>
                                            <p:cond delay="0"/>
                                          </p:stCondLst>
                                        </p:cTn>
                                        <p:tgtEl>
                                          <p:spTgt spid="286723"/>
                                        </p:tgtEl>
                                        <p:attrNameLst>
                                          <p:attrName>style.visibility</p:attrName>
                                        </p:attrNameLst>
                                      </p:cBhvr>
                                      <p:to>
                                        <p:strVal val="visible"/>
                                      </p:to>
                                    </p:set>
                                    <p:animEffect transition="in" filter="strips(upRight)">
                                      <p:cBhvr>
                                        <p:cTn id="19" dur="500"/>
                                        <p:tgtEl>
                                          <p:spTgt spid="286723"/>
                                        </p:tgtEl>
                                      </p:cBhvr>
                                    </p:animEffec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2867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286729"/>
                                        </p:tgtEl>
                                        <p:attrNameLst>
                                          <p:attrName>style.visibility</p:attrName>
                                        </p:attrNameLst>
                                      </p:cBhvr>
                                      <p:to>
                                        <p:strVal val="visible"/>
                                      </p:to>
                                    </p:set>
                                    <p:animEffect transition="in" filter="strips(upRight)">
                                      <p:cBhvr>
                                        <p:cTn id="27" dur="500"/>
                                        <p:tgtEl>
                                          <p:spTgt spid="286729"/>
                                        </p:tgtEl>
                                      </p:cBhvr>
                                    </p:animEffect>
                                  </p:childTnLst>
                                </p:cTn>
                              </p:par>
                            </p:childTnLst>
                          </p:cTn>
                        </p:par>
                        <p:par>
                          <p:cTn id="28" fill="hold" nodeType="afterGroup">
                            <p:stCondLst>
                              <p:cond delay="500"/>
                            </p:stCondLst>
                            <p:childTnLst>
                              <p:par>
                                <p:cTn id="29" presetID="18" presetClass="entr" presetSubtype="3" fill="hold" grpId="0" nodeType="afterEffect">
                                  <p:stCondLst>
                                    <p:cond delay="0"/>
                                  </p:stCondLst>
                                  <p:childTnLst>
                                    <p:set>
                                      <p:cBhvr>
                                        <p:cTn id="30" dur="1" fill="hold">
                                          <p:stCondLst>
                                            <p:cond delay="0"/>
                                          </p:stCondLst>
                                        </p:cTn>
                                        <p:tgtEl>
                                          <p:spTgt spid="286724"/>
                                        </p:tgtEl>
                                        <p:attrNameLst>
                                          <p:attrName>style.visibility</p:attrName>
                                        </p:attrNameLst>
                                      </p:cBhvr>
                                      <p:to>
                                        <p:strVal val="visible"/>
                                      </p:to>
                                    </p:set>
                                    <p:animEffect transition="in" filter="strips(upRight)">
                                      <p:cBhvr>
                                        <p:cTn id="31" dur="500"/>
                                        <p:tgtEl>
                                          <p:spTgt spid="286724"/>
                                        </p:tgtEl>
                                      </p:cBhvr>
                                    </p:animEffect>
                                  </p:childTnLst>
                                </p:cTn>
                              </p:par>
                            </p:childTnLst>
                          </p:cTn>
                        </p:par>
                        <p:par>
                          <p:cTn id="32" fill="hold" nodeType="afterGroup">
                            <p:stCondLst>
                              <p:cond delay="1000"/>
                            </p:stCondLst>
                            <p:childTnLst>
                              <p:par>
                                <p:cTn id="33" presetID="1" presetClass="entr" presetSubtype="0" fill="hold" grpId="0" nodeType="afterEffect">
                                  <p:stCondLst>
                                    <p:cond delay="0"/>
                                  </p:stCondLst>
                                  <p:childTnLst>
                                    <p:set>
                                      <p:cBhvr>
                                        <p:cTn id="34" dur="1" fill="hold">
                                          <p:stCondLst>
                                            <p:cond delay="499"/>
                                          </p:stCondLst>
                                        </p:cTn>
                                        <p:tgtEl>
                                          <p:spTgt spid="28673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286730"/>
                                        </p:tgtEl>
                                        <p:attrNameLst>
                                          <p:attrName>style.visibility</p:attrName>
                                        </p:attrNameLst>
                                      </p:cBhvr>
                                      <p:to>
                                        <p:strVal val="visible"/>
                                      </p:to>
                                    </p:set>
                                    <p:animEffect transition="in" filter="strips(upRight)">
                                      <p:cBhvr>
                                        <p:cTn id="39" dur="500"/>
                                        <p:tgtEl>
                                          <p:spTgt spid="286730"/>
                                        </p:tgtEl>
                                      </p:cBhvr>
                                    </p:animEffect>
                                  </p:childTnLst>
                                </p:cTn>
                              </p:par>
                            </p:childTnLst>
                          </p:cTn>
                        </p:par>
                        <p:par>
                          <p:cTn id="40" fill="hold" nodeType="afterGroup">
                            <p:stCondLst>
                              <p:cond delay="500"/>
                            </p:stCondLst>
                            <p:childTnLst>
                              <p:par>
                                <p:cTn id="41" presetID="18" presetClass="entr" presetSubtype="3" fill="hold" grpId="0" nodeType="afterEffect">
                                  <p:stCondLst>
                                    <p:cond delay="0"/>
                                  </p:stCondLst>
                                  <p:childTnLst>
                                    <p:set>
                                      <p:cBhvr>
                                        <p:cTn id="42" dur="1" fill="hold">
                                          <p:stCondLst>
                                            <p:cond delay="0"/>
                                          </p:stCondLst>
                                        </p:cTn>
                                        <p:tgtEl>
                                          <p:spTgt spid="286725"/>
                                        </p:tgtEl>
                                        <p:attrNameLst>
                                          <p:attrName>style.visibility</p:attrName>
                                        </p:attrNameLst>
                                      </p:cBhvr>
                                      <p:to>
                                        <p:strVal val="visible"/>
                                      </p:to>
                                    </p:set>
                                    <p:animEffect transition="in" filter="strips(upRight)">
                                      <p:cBhvr>
                                        <p:cTn id="43" dur="500"/>
                                        <p:tgtEl>
                                          <p:spTgt spid="286725"/>
                                        </p:tgtEl>
                                      </p:cBhvr>
                                    </p:animEffect>
                                  </p:childTnLst>
                                </p:cTn>
                              </p:par>
                            </p:childTnLst>
                          </p:cTn>
                        </p:par>
                        <p:par>
                          <p:cTn id="44" fill="hold" nodeType="afterGroup">
                            <p:stCondLst>
                              <p:cond delay="1000"/>
                            </p:stCondLst>
                            <p:childTnLst>
                              <p:par>
                                <p:cTn id="45" presetID="1" presetClass="entr" presetSubtype="0" fill="hold" grpId="0" nodeType="afterEffect">
                                  <p:stCondLst>
                                    <p:cond delay="0"/>
                                  </p:stCondLst>
                                  <p:childTnLst>
                                    <p:set>
                                      <p:cBhvr>
                                        <p:cTn id="46" dur="1" fill="hold">
                                          <p:stCondLst>
                                            <p:cond delay="499"/>
                                          </p:stCondLst>
                                        </p:cTn>
                                        <p:tgtEl>
                                          <p:spTgt spid="28673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3" fill="hold" grpId="0" nodeType="clickEffect">
                                  <p:stCondLst>
                                    <p:cond delay="0"/>
                                  </p:stCondLst>
                                  <p:childTnLst>
                                    <p:set>
                                      <p:cBhvr>
                                        <p:cTn id="50" dur="1" fill="hold">
                                          <p:stCondLst>
                                            <p:cond delay="0"/>
                                          </p:stCondLst>
                                        </p:cTn>
                                        <p:tgtEl>
                                          <p:spTgt spid="286731"/>
                                        </p:tgtEl>
                                        <p:attrNameLst>
                                          <p:attrName>style.visibility</p:attrName>
                                        </p:attrNameLst>
                                      </p:cBhvr>
                                      <p:to>
                                        <p:strVal val="visible"/>
                                      </p:to>
                                    </p:set>
                                    <p:animEffect transition="in" filter="strips(upRight)">
                                      <p:cBhvr>
                                        <p:cTn id="51" dur="500"/>
                                        <p:tgtEl>
                                          <p:spTgt spid="286731"/>
                                        </p:tgtEl>
                                      </p:cBhvr>
                                    </p:animEffect>
                                  </p:childTnLst>
                                </p:cTn>
                              </p:par>
                            </p:childTnLst>
                          </p:cTn>
                        </p:par>
                        <p:par>
                          <p:cTn id="52" fill="hold" nodeType="afterGroup">
                            <p:stCondLst>
                              <p:cond delay="500"/>
                            </p:stCondLst>
                            <p:childTnLst>
                              <p:par>
                                <p:cTn id="53" presetID="18" presetClass="entr" presetSubtype="3" fill="hold" grpId="0" nodeType="afterEffect">
                                  <p:stCondLst>
                                    <p:cond delay="0"/>
                                  </p:stCondLst>
                                  <p:childTnLst>
                                    <p:set>
                                      <p:cBhvr>
                                        <p:cTn id="54" dur="1" fill="hold">
                                          <p:stCondLst>
                                            <p:cond delay="0"/>
                                          </p:stCondLst>
                                        </p:cTn>
                                        <p:tgtEl>
                                          <p:spTgt spid="286726"/>
                                        </p:tgtEl>
                                        <p:attrNameLst>
                                          <p:attrName>style.visibility</p:attrName>
                                        </p:attrNameLst>
                                      </p:cBhvr>
                                      <p:to>
                                        <p:strVal val="visible"/>
                                      </p:to>
                                    </p:set>
                                    <p:animEffect transition="in" filter="strips(upRight)">
                                      <p:cBhvr>
                                        <p:cTn id="55" dur="500"/>
                                        <p:tgtEl>
                                          <p:spTgt spid="286726"/>
                                        </p:tgtEl>
                                      </p:cBhvr>
                                    </p:animEffect>
                                  </p:childTnLst>
                                </p:cTn>
                              </p:par>
                            </p:childTnLst>
                          </p:cTn>
                        </p:par>
                        <p:par>
                          <p:cTn id="56" fill="hold" nodeType="afterGroup">
                            <p:stCondLst>
                              <p:cond delay="1000"/>
                            </p:stCondLst>
                            <p:childTnLst>
                              <p:par>
                                <p:cTn id="57" presetID="1" presetClass="entr" presetSubtype="0" fill="hold" grpId="0" nodeType="afterEffect">
                                  <p:stCondLst>
                                    <p:cond delay="0"/>
                                  </p:stCondLst>
                                  <p:childTnLst>
                                    <p:set>
                                      <p:cBhvr>
                                        <p:cTn id="58" dur="1" fill="hold">
                                          <p:stCondLst>
                                            <p:cond delay="499"/>
                                          </p:stCondLst>
                                        </p:cTn>
                                        <p:tgtEl>
                                          <p:spTgt spid="28673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3" fill="hold" grpId="0" nodeType="clickEffect">
                                  <p:stCondLst>
                                    <p:cond delay="0"/>
                                  </p:stCondLst>
                                  <p:childTnLst>
                                    <p:set>
                                      <p:cBhvr>
                                        <p:cTn id="62" dur="1" fill="hold">
                                          <p:stCondLst>
                                            <p:cond delay="0"/>
                                          </p:stCondLst>
                                        </p:cTn>
                                        <p:tgtEl>
                                          <p:spTgt spid="286732"/>
                                        </p:tgtEl>
                                        <p:attrNameLst>
                                          <p:attrName>style.visibility</p:attrName>
                                        </p:attrNameLst>
                                      </p:cBhvr>
                                      <p:to>
                                        <p:strVal val="visible"/>
                                      </p:to>
                                    </p:set>
                                    <p:animEffect transition="in" filter="strips(upRight)">
                                      <p:cBhvr>
                                        <p:cTn id="63" dur="500"/>
                                        <p:tgtEl>
                                          <p:spTgt spid="286732"/>
                                        </p:tgtEl>
                                      </p:cBhvr>
                                    </p:animEffect>
                                  </p:childTnLst>
                                </p:cTn>
                              </p:par>
                            </p:childTnLst>
                          </p:cTn>
                        </p:par>
                        <p:par>
                          <p:cTn id="64" fill="hold" nodeType="afterGroup">
                            <p:stCondLst>
                              <p:cond delay="500"/>
                            </p:stCondLst>
                            <p:childTnLst>
                              <p:par>
                                <p:cTn id="65" presetID="18" presetClass="entr" presetSubtype="3" fill="hold" grpId="0" nodeType="afterEffect">
                                  <p:stCondLst>
                                    <p:cond delay="0"/>
                                  </p:stCondLst>
                                  <p:childTnLst>
                                    <p:set>
                                      <p:cBhvr>
                                        <p:cTn id="66" dur="1" fill="hold">
                                          <p:stCondLst>
                                            <p:cond delay="0"/>
                                          </p:stCondLst>
                                        </p:cTn>
                                        <p:tgtEl>
                                          <p:spTgt spid="286727"/>
                                        </p:tgtEl>
                                        <p:attrNameLst>
                                          <p:attrName>style.visibility</p:attrName>
                                        </p:attrNameLst>
                                      </p:cBhvr>
                                      <p:to>
                                        <p:strVal val="visible"/>
                                      </p:to>
                                    </p:set>
                                    <p:animEffect transition="in" filter="strips(upRight)">
                                      <p:cBhvr>
                                        <p:cTn id="67" dur="500"/>
                                        <p:tgtEl>
                                          <p:spTgt spid="286727"/>
                                        </p:tgtEl>
                                      </p:cBhvr>
                                    </p:animEffect>
                                  </p:childTnLst>
                                </p:cTn>
                              </p:par>
                            </p:childTnLst>
                          </p:cTn>
                        </p:par>
                        <p:par>
                          <p:cTn id="68" fill="hold" nodeType="afterGroup">
                            <p:stCondLst>
                              <p:cond delay="1000"/>
                            </p:stCondLst>
                            <p:childTnLst>
                              <p:par>
                                <p:cTn id="69" presetID="1" presetClass="entr" presetSubtype="0" fill="hold" grpId="0" nodeType="afterEffect">
                                  <p:stCondLst>
                                    <p:cond delay="0"/>
                                  </p:stCondLst>
                                  <p:childTnLst>
                                    <p:set>
                                      <p:cBhvr>
                                        <p:cTn id="70" dur="1" fill="hold">
                                          <p:stCondLst>
                                            <p:cond delay="499"/>
                                          </p:stCondLst>
                                        </p:cTn>
                                        <p:tgtEl>
                                          <p:spTgt spid="28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animBg="1" autoUpdateAnimBg="0"/>
      <p:bldP spid="286723" grpId="0" animBg="1" autoUpdateAnimBg="0"/>
      <p:bldP spid="286724" grpId="0" animBg="1" autoUpdateAnimBg="0"/>
      <p:bldP spid="286725" grpId="0" animBg="1" autoUpdateAnimBg="0"/>
      <p:bldP spid="286726" grpId="0" animBg="1" autoUpdateAnimBg="0"/>
      <p:bldP spid="286727" grpId="0" animBg="1" autoUpdateAnimBg="0"/>
      <p:bldP spid="286728" grpId="0" animBg="1"/>
      <p:bldP spid="286729" grpId="0" animBg="1"/>
      <p:bldP spid="286730" grpId="0" animBg="1"/>
      <p:bldP spid="286731" grpId="0" animBg="1"/>
      <p:bldP spid="286732" grpId="0" animBg="1"/>
      <p:bldP spid="286733" grpId="0" animBg="1" autoUpdateAnimBg="0"/>
      <p:bldP spid="286734" grpId="0" animBg="1" autoUpdateAnimBg="0"/>
      <p:bldP spid="286735" grpId="0" animBg="1" autoUpdateAnimBg="0"/>
      <p:bldP spid="286736" grpId="0" animBg="1" autoUpdateAnimBg="0"/>
      <p:bldP spid="286737" grpId="0" animBg="1" autoUpdateAnimBg="0"/>
      <p:bldP spid="28673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800100" y="228600"/>
            <a:ext cx="7772400" cy="1143000"/>
          </a:xfrm>
          <a:prstGeom prst="rect">
            <a:avLst/>
          </a:prstGeom>
          <a:noFill/>
          <a:ln w="9525">
            <a:noFill/>
            <a:miter lim="800000"/>
            <a:headEnd/>
            <a:tailEnd/>
          </a:ln>
          <a:effec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SA" sz="4800" b="1" dirty="0">
                <a:ln w="11430"/>
                <a:solidFill>
                  <a:schemeClr val="bg1"/>
                </a:solidFill>
                <a:effectLst>
                  <a:outerShdw blurRad="80000" dist="40000" dir="5040000" algn="tl">
                    <a:srgbClr val="000000">
                      <a:alpha val="30000"/>
                    </a:srgbClr>
                  </a:outerShdw>
                </a:effectLst>
                <a:latin typeface="Times New Roman" pitchFamily="18" charset="0"/>
                <a:cs typeface="+mn-cs"/>
              </a:rPr>
              <a:t>نظام النادي التعليمي</a:t>
            </a:r>
            <a:endParaRPr lang="en-US" sz="4800" b="1" dirty="0">
              <a:ln w="11430"/>
              <a:solidFill>
                <a:schemeClr val="bg1"/>
              </a:solidFill>
              <a:effectLst>
                <a:outerShdw blurRad="80000" dist="40000" dir="5040000" algn="tl">
                  <a:srgbClr val="000000">
                    <a:alpha val="30000"/>
                  </a:srgbClr>
                </a:outerShdw>
              </a:effectLst>
              <a:latin typeface="Times New Roman" pitchFamily="18" charset="0"/>
              <a:cs typeface="+mn-cs"/>
            </a:endParaRPr>
          </a:p>
        </p:txBody>
      </p:sp>
      <p:sp>
        <p:nvSpPr>
          <p:cNvPr id="29" name="Flowchart: Alternate Process 28"/>
          <p:cNvSpPr/>
          <p:nvPr/>
        </p:nvSpPr>
        <p:spPr bwMode="auto">
          <a:xfrm>
            <a:off x="7696200" y="3505200"/>
            <a:ext cx="1295400" cy="762000"/>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nchorCtr="1"/>
          <a:lstStyle/>
          <a:p>
            <a:pPr algn="ctr" rtl="1">
              <a:defRPr/>
            </a:pPr>
            <a:r>
              <a:rPr lang="ar-SA" b="1">
                <a:solidFill>
                  <a:schemeClr val="tx1"/>
                </a:solidFill>
                <a:latin typeface="Arial" pitchFamily="34" charset="0"/>
              </a:rPr>
              <a:t>العضو الجديد</a:t>
            </a:r>
          </a:p>
        </p:txBody>
      </p:sp>
      <p:sp>
        <p:nvSpPr>
          <p:cNvPr id="30" name="Flowchart: Alternate Process 29"/>
          <p:cNvSpPr/>
          <p:nvPr/>
        </p:nvSpPr>
        <p:spPr bwMode="auto">
          <a:xfrm>
            <a:off x="6705600" y="2362200"/>
            <a:ext cx="1295400" cy="762000"/>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nchorCtr="1"/>
          <a:lstStyle/>
          <a:p>
            <a:pPr algn="ctr" rtl="1">
              <a:defRPr/>
            </a:pPr>
            <a:r>
              <a:rPr lang="ar-SA" b="1" dirty="0">
                <a:solidFill>
                  <a:schemeClr val="tx1"/>
                </a:solidFill>
                <a:latin typeface="Arial" pitchFamily="34" charset="0"/>
              </a:rPr>
              <a:t>المتواصل المتمكن</a:t>
            </a:r>
          </a:p>
        </p:txBody>
      </p:sp>
      <p:sp>
        <p:nvSpPr>
          <p:cNvPr id="31" name="Flowchart: Alternate Process 30"/>
          <p:cNvSpPr/>
          <p:nvPr/>
        </p:nvSpPr>
        <p:spPr bwMode="auto">
          <a:xfrm>
            <a:off x="6400800" y="4724400"/>
            <a:ext cx="1295400" cy="762000"/>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nchorCtr="1"/>
          <a:lstStyle/>
          <a:p>
            <a:pPr algn="ctr" rtl="1">
              <a:defRPr/>
            </a:pPr>
            <a:r>
              <a:rPr lang="ar-SA" b="1">
                <a:solidFill>
                  <a:schemeClr val="tx1"/>
                </a:solidFill>
                <a:latin typeface="Arial" pitchFamily="34" charset="0"/>
              </a:rPr>
              <a:t>القائد المتمكن</a:t>
            </a:r>
          </a:p>
        </p:txBody>
      </p:sp>
      <p:sp>
        <p:nvSpPr>
          <p:cNvPr id="32" name="Flowchart: Alternate Process 31"/>
          <p:cNvSpPr/>
          <p:nvPr/>
        </p:nvSpPr>
        <p:spPr bwMode="auto">
          <a:xfrm>
            <a:off x="4724400" y="2362200"/>
            <a:ext cx="1676400" cy="762000"/>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nchorCtr="1"/>
          <a:lstStyle/>
          <a:p>
            <a:pPr algn="ctr" rtl="1">
              <a:defRPr/>
            </a:pPr>
            <a:r>
              <a:rPr lang="ar-SA" b="1">
                <a:solidFill>
                  <a:schemeClr val="tx1"/>
                </a:solidFill>
                <a:latin typeface="Arial" pitchFamily="34" charset="0"/>
              </a:rPr>
              <a:t>المتواصل المتقدم-المستوى البرونزي</a:t>
            </a:r>
          </a:p>
        </p:txBody>
      </p:sp>
      <p:sp>
        <p:nvSpPr>
          <p:cNvPr id="33" name="Flowchart: Alternate Process 32"/>
          <p:cNvSpPr/>
          <p:nvPr/>
        </p:nvSpPr>
        <p:spPr bwMode="auto">
          <a:xfrm>
            <a:off x="2819400" y="2362200"/>
            <a:ext cx="1676400" cy="762000"/>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nchorCtr="1"/>
          <a:lstStyle/>
          <a:p>
            <a:pPr algn="ctr" rtl="1">
              <a:defRPr/>
            </a:pPr>
            <a:r>
              <a:rPr lang="ar-SA" b="1">
                <a:solidFill>
                  <a:schemeClr val="tx1"/>
                </a:solidFill>
                <a:latin typeface="Arial" pitchFamily="34" charset="0"/>
              </a:rPr>
              <a:t>المتواصل المتقدم-المستوى الفضي</a:t>
            </a:r>
          </a:p>
        </p:txBody>
      </p:sp>
      <p:sp>
        <p:nvSpPr>
          <p:cNvPr id="34" name="Flowchart: Alternate Process 33"/>
          <p:cNvSpPr/>
          <p:nvPr/>
        </p:nvSpPr>
        <p:spPr bwMode="auto">
          <a:xfrm>
            <a:off x="914400" y="2362200"/>
            <a:ext cx="1676400" cy="762000"/>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nchorCtr="1"/>
          <a:lstStyle/>
          <a:p>
            <a:pPr algn="ctr" rtl="1">
              <a:defRPr/>
            </a:pPr>
            <a:r>
              <a:rPr lang="ar-SA" b="1">
                <a:solidFill>
                  <a:schemeClr val="tx1"/>
                </a:solidFill>
                <a:latin typeface="Arial" pitchFamily="34" charset="0"/>
              </a:rPr>
              <a:t>المتواصل المتقدم-المستوى الذهبي</a:t>
            </a:r>
          </a:p>
        </p:txBody>
      </p:sp>
      <p:sp>
        <p:nvSpPr>
          <p:cNvPr id="35" name="Flowchart: Alternate Process 34"/>
          <p:cNvSpPr/>
          <p:nvPr/>
        </p:nvSpPr>
        <p:spPr bwMode="auto">
          <a:xfrm>
            <a:off x="3886200" y="4724400"/>
            <a:ext cx="1676400" cy="762000"/>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nchorCtr="1"/>
          <a:lstStyle/>
          <a:p>
            <a:pPr algn="ctr" rtl="1">
              <a:defRPr/>
            </a:pPr>
            <a:r>
              <a:rPr lang="ar-SA" b="1">
                <a:solidFill>
                  <a:schemeClr val="tx1"/>
                </a:solidFill>
                <a:latin typeface="Arial" pitchFamily="34" charset="0"/>
              </a:rPr>
              <a:t>القائد المتقدم-المستوى البرونزي</a:t>
            </a:r>
          </a:p>
        </p:txBody>
      </p:sp>
      <p:sp>
        <p:nvSpPr>
          <p:cNvPr id="36" name="Flowchart: Alternate Process 35"/>
          <p:cNvSpPr/>
          <p:nvPr/>
        </p:nvSpPr>
        <p:spPr bwMode="auto">
          <a:xfrm>
            <a:off x="1371600" y="4724400"/>
            <a:ext cx="1676400" cy="762000"/>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nchorCtr="1"/>
          <a:lstStyle/>
          <a:p>
            <a:pPr algn="ctr" rtl="1">
              <a:defRPr/>
            </a:pPr>
            <a:r>
              <a:rPr lang="ar-SA" b="1">
                <a:solidFill>
                  <a:schemeClr val="tx1"/>
                </a:solidFill>
                <a:latin typeface="Arial" pitchFamily="34" charset="0"/>
              </a:rPr>
              <a:t>القائد المتقدم-المستوى الفضي</a:t>
            </a:r>
          </a:p>
        </p:txBody>
      </p:sp>
      <p:sp>
        <p:nvSpPr>
          <p:cNvPr id="37" name="Flowchart: Alternate Process 36"/>
          <p:cNvSpPr/>
          <p:nvPr/>
        </p:nvSpPr>
        <p:spPr bwMode="auto">
          <a:xfrm>
            <a:off x="152400" y="3505200"/>
            <a:ext cx="1295400" cy="762000"/>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nchorCtr="1"/>
          <a:lstStyle/>
          <a:p>
            <a:pPr algn="ctr" rtl="1">
              <a:defRPr/>
            </a:pPr>
            <a:r>
              <a:rPr lang="ar-SA" b="1">
                <a:solidFill>
                  <a:schemeClr val="tx1"/>
                </a:solidFill>
                <a:latin typeface="Arial" pitchFamily="34" charset="0"/>
              </a:rPr>
              <a:t>التوستماستر المتميز</a:t>
            </a:r>
          </a:p>
        </p:txBody>
      </p:sp>
      <p:cxnSp>
        <p:nvCxnSpPr>
          <p:cNvPr id="10270" name="Elbow Connector 38"/>
          <p:cNvCxnSpPr>
            <a:cxnSpLocks noChangeShapeType="1"/>
          </p:cNvCxnSpPr>
          <p:nvPr/>
        </p:nvCxnSpPr>
        <p:spPr bwMode="auto">
          <a:xfrm rot="5400000" flipH="1">
            <a:off x="7846218" y="2974182"/>
            <a:ext cx="709613" cy="285750"/>
          </a:xfrm>
          <a:prstGeom prst="bentConnector2">
            <a:avLst/>
          </a:prstGeom>
          <a:noFill/>
          <a:ln w="38100" algn="ctr">
            <a:solidFill>
              <a:schemeClr val="tx1"/>
            </a:solidFill>
            <a:miter lim="800000"/>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10271" name="Elbow Connector 45"/>
          <p:cNvCxnSpPr>
            <a:cxnSpLocks noChangeShapeType="1"/>
          </p:cNvCxnSpPr>
          <p:nvPr/>
        </p:nvCxnSpPr>
        <p:spPr bwMode="auto">
          <a:xfrm rot="10800000">
            <a:off x="6456363" y="2762250"/>
            <a:ext cx="188912" cy="0"/>
          </a:xfrm>
          <a:prstGeom prst="straightConnector1">
            <a:avLst/>
          </a:prstGeom>
          <a:noFill/>
          <a:ln w="38100" algn="ctr">
            <a:solidFill>
              <a:srgbClr val="000000"/>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10272" name="Elbow Connector 47"/>
          <p:cNvCxnSpPr>
            <a:cxnSpLocks noChangeShapeType="1"/>
          </p:cNvCxnSpPr>
          <p:nvPr/>
        </p:nvCxnSpPr>
        <p:spPr bwMode="auto">
          <a:xfrm rot="10800000">
            <a:off x="4552950" y="2762250"/>
            <a:ext cx="111125" cy="0"/>
          </a:xfrm>
          <a:prstGeom prst="straightConnector1">
            <a:avLst/>
          </a:prstGeom>
          <a:noFill/>
          <a:ln w="38100" algn="ctr">
            <a:solidFill>
              <a:schemeClr val="tx1"/>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10273" name="Elbow Connector 57"/>
          <p:cNvCxnSpPr>
            <a:cxnSpLocks noChangeShapeType="1"/>
          </p:cNvCxnSpPr>
          <p:nvPr/>
        </p:nvCxnSpPr>
        <p:spPr bwMode="auto">
          <a:xfrm rot="10800000">
            <a:off x="2646363" y="2762250"/>
            <a:ext cx="115887" cy="0"/>
          </a:xfrm>
          <a:prstGeom prst="straightConnector1">
            <a:avLst/>
          </a:prstGeom>
          <a:noFill/>
          <a:ln w="38100" algn="ctr">
            <a:solidFill>
              <a:schemeClr val="tx1"/>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10274" name="Elbow Connector 38"/>
          <p:cNvCxnSpPr>
            <a:cxnSpLocks noChangeShapeType="1"/>
          </p:cNvCxnSpPr>
          <p:nvPr/>
        </p:nvCxnSpPr>
        <p:spPr bwMode="auto">
          <a:xfrm rot="5400000">
            <a:off x="7656512" y="4440238"/>
            <a:ext cx="784225" cy="590550"/>
          </a:xfrm>
          <a:prstGeom prst="bentConnector2">
            <a:avLst/>
          </a:prstGeom>
          <a:noFill/>
          <a:ln w="38100" algn="ctr">
            <a:solidFill>
              <a:schemeClr val="tx1"/>
            </a:solidFill>
            <a:miter lim="800000"/>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10275" name="Elbow Connector 38"/>
          <p:cNvCxnSpPr>
            <a:cxnSpLocks noChangeShapeType="1"/>
          </p:cNvCxnSpPr>
          <p:nvPr/>
        </p:nvCxnSpPr>
        <p:spPr bwMode="auto">
          <a:xfrm rot="10800000">
            <a:off x="5619750" y="5127625"/>
            <a:ext cx="720725" cy="0"/>
          </a:xfrm>
          <a:prstGeom prst="straightConnector1">
            <a:avLst/>
          </a:prstGeom>
          <a:noFill/>
          <a:ln w="38100" algn="ctr">
            <a:solidFill>
              <a:schemeClr val="tx1"/>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10276" name="Elbow Connector 38"/>
          <p:cNvCxnSpPr>
            <a:cxnSpLocks noChangeShapeType="1"/>
          </p:cNvCxnSpPr>
          <p:nvPr/>
        </p:nvCxnSpPr>
        <p:spPr bwMode="auto">
          <a:xfrm rot="10800000">
            <a:off x="3103563" y="5127625"/>
            <a:ext cx="725487" cy="0"/>
          </a:xfrm>
          <a:prstGeom prst="straightConnector1">
            <a:avLst/>
          </a:prstGeom>
          <a:noFill/>
          <a:ln w="38100" algn="ctr">
            <a:solidFill>
              <a:schemeClr val="tx1"/>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10277" name="Elbow Connector 38"/>
          <p:cNvCxnSpPr>
            <a:cxnSpLocks noChangeShapeType="1"/>
          </p:cNvCxnSpPr>
          <p:nvPr/>
        </p:nvCxnSpPr>
        <p:spPr bwMode="auto">
          <a:xfrm rot="10800000">
            <a:off x="798513" y="4343400"/>
            <a:ext cx="512762" cy="784225"/>
          </a:xfrm>
          <a:prstGeom prst="bentConnector2">
            <a:avLst/>
          </a:prstGeom>
          <a:noFill/>
          <a:ln w="38100" algn="ctr">
            <a:solidFill>
              <a:schemeClr val="tx1"/>
            </a:solidFill>
            <a:miter lim="800000"/>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10278" name="Elbow Connector 38"/>
          <p:cNvCxnSpPr>
            <a:cxnSpLocks noChangeShapeType="1"/>
          </p:cNvCxnSpPr>
          <p:nvPr/>
        </p:nvCxnSpPr>
        <p:spPr bwMode="auto">
          <a:xfrm rot="10800000" flipV="1">
            <a:off x="798513" y="2762250"/>
            <a:ext cx="55562" cy="709613"/>
          </a:xfrm>
          <a:prstGeom prst="bentConnector2">
            <a:avLst/>
          </a:prstGeom>
          <a:noFill/>
          <a:ln w="38100" algn="ctr">
            <a:solidFill>
              <a:schemeClr val="tx1"/>
            </a:solidFill>
            <a:miter lim="800000"/>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642545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0" indent="-457200" algn="r" rtl="1">
              <a:buFont typeface="Webdings" charset="2"/>
              <a:buChar char=""/>
            </a:pPr>
            <a:r>
              <a:rPr lang="en-US" dirty="0"/>
              <a:t>الانطباعات الأولى </a:t>
            </a:r>
            <a:endParaRPr lang="ar-SA" dirty="0"/>
          </a:p>
          <a:p>
            <a:pPr marL="457200" lvl="0" indent="-457200" algn="r" rtl="1">
              <a:buFont typeface="Webdings" charset="2"/>
              <a:buChar char=""/>
            </a:pPr>
            <a:r>
              <a:rPr lang="ar-SA" dirty="0" smtClean="0"/>
              <a:t>توجيه الاعضاء الجدد</a:t>
            </a:r>
            <a:endParaRPr lang="en-US" dirty="0" smtClean="0"/>
          </a:p>
          <a:p>
            <a:pPr marL="457200" lvl="0" indent="-457200" algn="r" rtl="1">
              <a:buFont typeface="Webdings" charset="2"/>
              <a:buChar char=""/>
            </a:pPr>
            <a:r>
              <a:rPr lang="ar-SA" dirty="0" smtClean="0"/>
              <a:t>الزمالة، التنوع والتواصل</a:t>
            </a:r>
            <a:endParaRPr lang="en-US" dirty="0" smtClean="0"/>
          </a:p>
          <a:p>
            <a:pPr marL="457200" lvl="0" indent="-457200" algn="r" rtl="1">
              <a:buFont typeface="Webdings" charset="2"/>
              <a:buChar char=""/>
            </a:pPr>
            <a:r>
              <a:rPr lang="ar-SA" dirty="0" smtClean="0"/>
              <a:t>تنظيم الاجتماع و تخطيط البرامج</a:t>
            </a:r>
            <a:endParaRPr lang="en-US" dirty="0" smtClean="0"/>
          </a:p>
          <a:p>
            <a:pPr marL="457200" lvl="0" indent="-457200" algn="r" rtl="1">
              <a:buFont typeface="Webdings" charset="2"/>
              <a:buChar char=""/>
            </a:pPr>
            <a:r>
              <a:rPr lang="ar-SA" dirty="0" smtClean="0"/>
              <a:t>نقاط قوة الاعضاء</a:t>
            </a:r>
            <a:endParaRPr lang="en-US" dirty="0" smtClean="0"/>
          </a:p>
          <a:p>
            <a:pPr marL="457200" lvl="0" indent="-457200" algn="r" rtl="1">
              <a:buFont typeface="Webdings" charset="2"/>
              <a:buChar char=""/>
            </a:pPr>
            <a:r>
              <a:rPr lang="ar-SA" dirty="0" smtClean="0"/>
              <a:t>تحفيز وتكريم الانجازات</a:t>
            </a:r>
          </a:p>
          <a:p>
            <a:pPr marL="457200" lvl="0" indent="-457200" algn="r" rtl="1">
              <a:buFont typeface="Webdings" charset="2"/>
              <a:buChar char=""/>
            </a:pPr>
            <a:endParaRPr lang="ar-SA" dirty="0"/>
          </a:p>
          <a:p>
            <a:pPr marL="457200" lvl="0" indent="-457200" algn="r" rtl="1">
              <a:buFont typeface="Webdings" charset="2"/>
              <a:buChar char=""/>
            </a:pPr>
            <a:r>
              <a:rPr lang="ar-SA" b="1" dirty="0" smtClean="0"/>
              <a:t>الرجاء قراءة دليل لحظات الصدق لمزيد من المعلومات</a:t>
            </a:r>
          </a:p>
        </p:txBody>
      </p:sp>
      <p:sp>
        <p:nvSpPr>
          <p:cNvPr id="2" name="Title 1"/>
          <p:cNvSpPr>
            <a:spLocks noGrp="1"/>
          </p:cNvSpPr>
          <p:nvPr>
            <p:ph type="title"/>
          </p:nvPr>
        </p:nvSpPr>
        <p:spPr/>
        <p:txBody>
          <a:bodyPr/>
          <a:lstStyle/>
          <a:p>
            <a:pPr algn="r"/>
            <a:r>
              <a:rPr lang="ar-SA" dirty="0" smtClean="0"/>
              <a:t>لحظات الصدق</a:t>
            </a:r>
            <a:endParaRPr lang="en-US" dirty="0"/>
          </a:p>
        </p:txBody>
      </p:sp>
    </p:spTree>
    <p:extLst>
      <p:ext uri="{BB962C8B-B14F-4D97-AF65-F5344CB8AC3E}">
        <p14:creationId xmlns:p14="http://schemas.microsoft.com/office/powerpoint/2010/main" val="1334736155"/>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265238" y="76200"/>
            <a:ext cx="655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endParaRPr lang="ar-SA" altLang="en-US" sz="2000" b="1" dirty="0">
              <a:latin typeface="Times New Roman" panose="02020603050405020304" pitchFamily="18" charset="0"/>
              <a:cs typeface="Times New Roman" panose="02020603050405020304" pitchFamily="18" charset="0"/>
            </a:endParaRPr>
          </a:p>
          <a:p>
            <a:pPr algn="ctr" eaLnBrk="1" hangingPunct="1"/>
            <a:r>
              <a:rPr lang="ar-SA" altLang="en-US" sz="4800" b="1" dirty="0">
                <a:solidFill>
                  <a:schemeClr val="bg1"/>
                </a:solidFill>
                <a:latin typeface="Times New Roman" panose="02020603050405020304" pitchFamily="18" charset="0"/>
                <a:cs typeface="Times New Roman" panose="02020603050405020304" pitchFamily="18" charset="0"/>
              </a:rPr>
              <a:t>دليل خطب المتواصل المتمكن</a:t>
            </a:r>
            <a:endParaRPr lang="en-US" altLang="en-US" sz="4800" b="1" dirty="0">
              <a:solidFill>
                <a:schemeClr val="bg1"/>
              </a:solidFill>
              <a:latin typeface="Times New Roman" panose="02020603050405020304" pitchFamily="18" charset="0"/>
              <a:cs typeface="Times New Roman" panose="02020603050405020304" pitchFamily="18" charset="0"/>
            </a:endParaRPr>
          </a:p>
        </p:txBody>
      </p:sp>
      <p:sp>
        <p:nvSpPr>
          <p:cNvPr id="11267" name="Text Box 3"/>
          <p:cNvSpPr txBox="1">
            <a:spLocks noChangeArrowheads="1"/>
          </p:cNvSpPr>
          <p:nvPr/>
        </p:nvSpPr>
        <p:spPr bwMode="auto">
          <a:xfrm>
            <a:off x="2409825" y="1447800"/>
            <a:ext cx="620077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eaLnBrk="0" hangingPunct="0">
              <a:tabLst>
                <a:tab pos="228600" algn="l"/>
              </a:tabLst>
              <a:defRPr>
                <a:solidFill>
                  <a:schemeClr val="tx1"/>
                </a:solidFill>
                <a:latin typeface="Verdana" panose="020B0604030504040204" pitchFamily="34" charset="0"/>
                <a:cs typeface="Arial" panose="020B0604020202020204" pitchFamily="34" charset="0"/>
              </a:defRPr>
            </a:lvl1pPr>
            <a:lvl2pPr marL="742950" indent="-285750" algn="r" rtl="1" eaLnBrk="0" hangingPunct="0">
              <a:tabLst>
                <a:tab pos="228600" algn="l"/>
              </a:tabLst>
              <a:defRPr>
                <a:solidFill>
                  <a:schemeClr val="tx1"/>
                </a:solidFill>
                <a:latin typeface="Verdana" panose="020B0604030504040204" pitchFamily="34" charset="0"/>
                <a:cs typeface="Arial" panose="020B0604020202020204" pitchFamily="34" charset="0"/>
              </a:defRPr>
            </a:lvl2pPr>
            <a:lvl3pPr marL="11430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3pPr>
            <a:lvl4pPr marL="16002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4pPr>
            <a:lvl5pPr marL="20574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9pPr>
          </a:lstStyle>
          <a:p>
            <a:pPr eaLnBrk="1" hangingPunct="1">
              <a:lnSpc>
                <a:spcPct val="110000"/>
              </a:lnSpc>
              <a:buFontTx/>
              <a:buAutoNum type="arabicPeriod"/>
            </a:pPr>
            <a:r>
              <a:rPr lang="ar-SA" altLang="en-US" sz="2600" dirty="0">
                <a:latin typeface="Times New Roman" panose="02020603050405020304" pitchFamily="18" charset="0"/>
              </a:rPr>
              <a:t>كسر الجمود</a:t>
            </a:r>
            <a:endParaRPr lang="en-US" altLang="en-US" sz="2600" dirty="0">
              <a:latin typeface="Times New Roman" panose="02020603050405020304" pitchFamily="18" charset="0"/>
            </a:endParaRPr>
          </a:p>
          <a:p>
            <a:pPr eaLnBrk="1" hangingPunct="1">
              <a:lnSpc>
                <a:spcPct val="110000"/>
              </a:lnSpc>
              <a:buFontTx/>
              <a:buAutoNum type="arabicPeriod"/>
            </a:pPr>
            <a:r>
              <a:rPr lang="ar-SA" altLang="en-US" sz="2600" dirty="0">
                <a:latin typeface="Times New Roman" panose="02020603050405020304" pitchFamily="18" charset="0"/>
              </a:rPr>
              <a:t>تنظيم الخطبة</a:t>
            </a:r>
            <a:endParaRPr lang="en-US" altLang="en-US" sz="2600" dirty="0">
              <a:latin typeface="Times New Roman" panose="02020603050405020304" pitchFamily="18" charset="0"/>
            </a:endParaRPr>
          </a:p>
          <a:p>
            <a:pPr eaLnBrk="1" hangingPunct="1">
              <a:lnSpc>
                <a:spcPct val="110000"/>
              </a:lnSpc>
              <a:buFontTx/>
              <a:buAutoNum type="arabicPeriod"/>
            </a:pPr>
            <a:r>
              <a:rPr lang="ar-SA" altLang="en-US" sz="2600" dirty="0">
                <a:latin typeface="Times New Roman" panose="02020603050405020304" pitchFamily="18" charset="0"/>
              </a:rPr>
              <a:t>الدخول في صلب الموضوع مباشرة</a:t>
            </a:r>
            <a:endParaRPr lang="en-US" altLang="en-US" sz="2600" dirty="0">
              <a:latin typeface="Times New Roman" panose="02020603050405020304" pitchFamily="18" charset="0"/>
            </a:endParaRPr>
          </a:p>
          <a:p>
            <a:pPr eaLnBrk="1" hangingPunct="1">
              <a:lnSpc>
                <a:spcPct val="110000"/>
              </a:lnSpc>
              <a:buFontTx/>
              <a:buAutoNum type="arabicPeriod"/>
            </a:pPr>
            <a:r>
              <a:rPr lang="ar-SA" altLang="en-US" sz="2600" dirty="0">
                <a:latin typeface="Times New Roman" panose="02020603050405020304" pitchFamily="18" charset="0"/>
              </a:rPr>
              <a:t>كيفية الإلقاء</a:t>
            </a:r>
            <a:endParaRPr lang="en-US" altLang="en-US" sz="2600" dirty="0">
              <a:latin typeface="Times New Roman" panose="02020603050405020304" pitchFamily="18" charset="0"/>
            </a:endParaRPr>
          </a:p>
          <a:p>
            <a:pPr eaLnBrk="1" hangingPunct="1">
              <a:lnSpc>
                <a:spcPct val="110000"/>
              </a:lnSpc>
              <a:buFontTx/>
              <a:buAutoNum type="arabicPeriod"/>
            </a:pPr>
            <a:r>
              <a:rPr lang="ar-SA" altLang="en-US" sz="2600" dirty="0">
                <a:latin typeface="Times New Roman" panose="02020603050405020304" pitchFamily="18" charset="0"/>
              </a:rPr>
              <a:t>لغة </a:t>
            </a:r>
            <a:r>
              <a:rPr lang="ar-SA" altLang="en-US" sz="2600" dirty="0" smtClean="0">
                <a:latin typeface="Times New Roman" panose="02020603050405020304" pitchFamily="18" charset="0"/>
              </a:rPr>
              <a:t>الجسم</a:t>
            </a:r>
            <a:endParaRPr lang="en-US" altLang="en-US" sz="2600" dirty="0">
              <a:latin typeface="Times New Roman" panose="02020603050405020304" pitchFamily="18" charset="0"/>
            </a:endParaRPr>
          </a:p>
          <a:p>
            <a:pPr eaLnBrk="1" hangingPunct="1">
              <a:lnSpc>
                <a:spcPct val="110000"/>
              </a:lnSpc>
              <a:buFontTx/>
              <a:buAutoNum type="arabicPeriod"/>
            </a:pPr>
            <a:r>
              <a:rPr lang="ar-SA" altLang="en-US" sz="2600" dirty="0">
                <a:latin typeface="Times New Roman" panose="02020603050405020304" pitchFamily="18" charset="0"/>
              </a:rPr>
              <a:t>التنوع الصوتي</a:t>
            </a:r>
            <a:endParaRPr lang="en-US" altLang="en-US" sz="2600" dirty="0">
              <a:latin typeface="Times New Roman" panose="02020603050405020304" pitchFamily="18" charset="0"/>
            </a:endParaRPr>
          </a:p>
          <a:p>
            <a:pPr eaLnBrk="1" hangingPunct="1">
              <a:lnSpc>
                <a:spcPct val="110000"/>
              </a:lnSpc>
              <a:buFontTx/>
              <a:buAutoNum type="arabicPeriod"/>
            </a:pPr>
            <a:r>
              <a:rPr lang="ar-SA" altLang="en-US" sz="2600" dirty="0">
                <a:latin typeface="Times New Roman" panose="02020603050405020304" pitchFamily="18" charset="0"/>
              </a:rPr>
              <a:t>البحث في الموضوع</a:t>
            </a:r>
            <a:endParaRPr lang="en-US" altLang="en-US" sz="2600" dirty="0">
              <a:latin typeface="Times New Roman" panose="02020603050405020304" pitchFamily="18" charset="0"/>
            </a:endParaRPr>
          </a:p>
          <a:p>
            <a:pPr eaLnBrk="1" hangingPunct="1">
              <a:lnSpc>
                <a:spcPct val="110000"/>
              </a:lnSpc>
              <a:buFontTx/>
              <a:buAutoNum type="arabicPeriod"/>
            </a:pPr>
            <a:r>
              <a:rPr lang="ar-SA" altLang="en-US" sz="2600" dirty="0">
                <a:latin typeface="Times New Roman" panose="02020603050405020304" pitchFamily="18" charset="0"/>
              </a:rPr>
              <a:t>إتقان استخدام الوسائل المساعدة</a:t>
            </a:r>
            <a:endParaRPr lang="en-US" altLang="en-US" sz="2600" dirty="0">
              <a:latin typeface="Times New Roman" panose="02020603050405020304" pitchFamily="18" charset="0"/>
            </a:endParaRPr>
          </a:p>
          <a:p>
            <a:pPr eaLnBrk="1" hangingPunct="1">
              <a:lnSpc>
                <a:spcPct val="110000"/>
              </a:lnSpc>
              <a:buFontTx/>
              <a:buAutoNum type="arabicPeriod"/>
            </a:pPr>
            <a:r>
              <a:rPr lang="ar-SA" altLang="en-US" sz="2600" dirty="0">
                <a:latin typeface="Times New Roman" panose="02020603050405020304" pitchFamily="18" charset="0"/>
              </a:rPr>
              <a:t>الإقناع بقوة</a:t>
            </a:r>
            <a:endParaRPr lang="en-US" altLang="en-US" sz="2600" dirty="0">
              <a:latin typeface="Times New Roman" panose="02020603050405020304" pitchFamily="18" charset="0"/>
            </a:endParaRPr>
          </a:p>
          <a:p>
            <a:pPr eaLnBrk="1" hangingPunct="1">
              <a:lnSpc>
                <a:spcPct val="110000"/>
              </a:lnSpc>
              <a:buFontTx/>
              <a:buAutoNum type="arabicPeriod"/>
            </a:pPr>
            <a:r>
              <a:rPr lang="ar-SA" altLang="en-US" sz="2600" dirty="0">
                <a:latin typeface="Times New Roman" panose="02020603050405020304" pitchFamily="18" charset="0"/>
              </a:rPr>
              <a:t>ألهام الجمهور</a:t>
            </a:r>
            <a:endParaRPr lang="en-US" altLang="en-US" sz="2600" dirty="0">
              <a:latin typeface="Times New Roman" panose="02020603050405020304" pitchFamily="18" charset="0"/>
              <a:cs typeface="Times New Roman" panose="02020603050405020304" pitchFamily="18" charset="0"/>
            </a:endParaRPr>
          </a:p>
        </p:txBody>
      </p:sp>
      <p:pic>
        <p:nvPicPr>
          <p:cNvPr id="11268" name="Picture 4" descr="j021549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74763" y="1752600"/>
            <a:ext cx="2535237"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44532"/>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19138" y="457200"/>
            <a:ext cx="75866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0" eaLnBrk="1" hangingPunct="1"/>
            <a:r>
              <a:rPr lang="ar-SA" altLang="en-US" sz="4800" b="1" dirty="0">
                <a:solidFill>
                  <a:schemeClr val="bg1"/>
                </a:solidFill>
                <a:latin typeface="Times New Roman" panose="02020603050405020304" pitchFamily="18" charset="0"/>
                <a:cs typeface="Times New Roman" panose="02020603050405020304" pitchFamily="18" charset="0"/>
              </a:rPr>
              <a:t>كتب المتواصل المتقدم الخمسة عشر</a:t>
            </a:r>
            <a:endParaRPr lang="en-US" altLang="en-US" sz="4800" b="1" dirty="0">
              <a:solidFill>
                <a:schemeClr val="bg1"/>
              </a:solidFill>
              <a:latin typeface="Times New Roman" panose="02020603050405020304" pitchFamily="18" charset="0"/>
              <a:cs typeface="Times New Roman" panose="02020603050405020304" pitchFamily="18" charset="0"/>
            </a:endParaRPr>
          </a:p>
        </p:txBody>
      </p:sp>
      <p:sp>
        <p:nvSpPr>
          <p:cNvPr id="8195" name="Text Box 3"/>
          <p:cNvSpPr txBox="1">
            <a:spLocks noChangeArrowheads="1"/>
          </p:cNvSpPr>
          <p:nvPr/>
        </p:nvSpPr>
        <p:spPr bwMode="auto">
          <a:xfrm>
            <a:off x="457200" y="1905000"/>
            <a:ext cx="4038600" cy="3851275"/>
          </a:xfrm>
          <a:prstGeom prst="rect">
            <a:avLst/>
          </a:prstGeom>
          <a:noFill/>
          <a:ln w="9525">
            <a:noFill/>
            <a:miter lim="800000"/>
            <a:headEnd/>
            <a:tailEnd/>
          </a:ln>
        </p:spPr>
        <p:txBody>
          <a:bodyPr>
            <a:spAutoFit/>
          </a:bodyPr>
          <a:lstStyle/>
          <a:p>
            <a:pPr marL="342900" indent="-342900" algn="r" rtl="1">
              <a:lnSpc>
                <a:spcPct val="110000"/>
              </a:lnSpc>
              <a:buFontTx/>
              <a:buAutoNum type="arabicPeriod" startAt="8"/>
              <a:tabLst>
                <a:tab pos="228600" algn="l"/>
              </a:tabLst>
              <a:defRPr/>
            </a:pPr>
            <a:r>
              <a:rPr lang="ar-SA" sz="2800" dirty="0">
                <a:latin typeface="Arial" charset="0"/>
                <a:cs typeface="+mn-cs"/>
              </a:rPr>
              <a:t>الخطيب المسلي</a:t>
            </a:r>
            <a:endParaRPr lang="en-US" sz="2800" dirty="0">
              <a:latin typeface="Arial" charset="0"/>
              <a:cs typeface="+mn-cs"/>
            </a:endParaRPr>
          </a:p>
          <a:p>
            <a:pPr marL="342900" indent="-342900" algn="r" rtl="1">
              <a:lnSpc>
                <a:spcPct val="110000"/>
              </a:lnSpc>
              <a:buFontTx/>
              <a:buAutoNum type="arabicPeriod" startAt="8"/>
              <a:tabLst>
                <a:tab pos="228600" algn="l"/>
              </a:tabLst>
              <a:defRPr/>
            </a:pPr>
            <a:r>
              <a:rPr lang="ar-SA" sz="2800" dirty="0">
                <a:latin typeface="Arial" charset="0"/>
                <a:cs typeface="+mn-cs"/>
              </a:rPr>
              <a:t>الخطابة التعليمية</a:t>
            </a:r>
            <a:endParaRPr lang="en-US" sz="2800" dirty="0">
              <a:latin typeface="Arial" charset="0"/>
              <a:cs typeface="+mn-cs"/>
            </a:endParaRPr>
          </a:p>
          <a:p>
            <a:pPr marL="342900" indent="-342900" algn="r" rtl="1">
              <a:lnSpc>
                <a:spcPct val="110000"/>
              </a:lnSpc>
              <a:buFontTx/>
              <a:buAutoNum type="arabicPeriod" startAt="8"/>
              <a:tabLst>
                <a:tab pos="228600" algn="l"/>
              </a:tabLst>
              <a:defRPr/>
            </a:pPr>
            <a:r>
              <a:rPr lang="ar-SA" sz="2800" dirty="0">
                <a:latin typeface="Arial" charset="0"/>
                <a:cs typeface="+mn-cs"/>
              </a:rPr>
              <a:t>العلاقات العامة</a:t>
            </a:r>
            <a:endParaRPr lang="en-US" sz="4600" dirty="0">
              <a:latin typeface="Times New Roman" pitchFamily="18" charset="0"/>
              <a:cs typeface="+mn-cs"/>
            </a:endParaRPr>
          </a:p>
          <a:p>
            <a:pPr marL="342900" indent="-342900" algn="r" rtl="1">
              <a:lnSpc>
                <a:spcPct val="110000"/>
              </a:lnSpc>
              <a:buFontTx/>
              <a:buAutoNum type="arabicPeriod" startAt="8"/>
              <a:tabLst>
                <a:tab pos="228600" algn="l"/>
              </a:tabLst>
              <a:defRPr/>
            </a:pPr>
            <a:r>
              <a:rPr lang="ar-SA" sz="2800" dirty="0">
                <a:latin typeface="Arial" charset="0"/>
                <a:cs typeface="+mn-cs"/>
              </a:rPr>
              <a:t>قائد الحلقات </a:t>
            </a:r>
            <a:r>
              <a:rPr lang="ar-SA" sz="2800" dirty="0" err="1">
                <a:latin typeface="Arial" charset="0"/>
                <a:cs typeface="+mn-cs"/>
              </a:rPr>
              <a:t>النقاشية</a:t>
            </a:r>
            <a:endParaRPr lang="en-US" sz="2800" dirty="0">
              <a:latin typeface="Arial" charset="0"/>
              <a:cs typeface="+mn-cs"/>
            </a:endParaRPr>
          </a:p>
          <a:p>
            <a:pPr marL="342900" indent="-342900" algn="r" rtl="1">
              <a:lnSpc>
                <a:spcPct val="110000"/>
              </a:lnSpc>
              <a:buFontTx/>
              <a:buAutoNum type="arabicPeriod" startAt="8"/>
              <a:tabLst>
                <a:tab pos="228600" algn="l"/>
              </a:tabLst>
              <a:defRPr/>
            </a:pPr>
            <a:r>
              <a:rPr lang="ar-SA" sz="2800" dirty="0">
                <a:latin typeface="Arial" charset="0"/>
                <a:cs typeface="+mn-cs"/>
              </a:rPr>
              <a:t>الخطب التخصصية</a:t>
            </a:r>
            <a:endParaRPr lang="en-US" sz="4600" dirty="0">
              <a:latin typeface="Times New Roman" pitchFamily="18" charset="0"/>
              <a:cs typeface="+mn-cs"/>
            </a:endParaRPr>
          </a:p>
          <a:p>
            <a:pPr marL="342900" indent="-342900" algn="r" rtl="1">
              <a:lnSpc>
                <a:spcPct val="110000"/>
              </a:lnSpc>
              <a:buFontTx/>
              <a:buAutoNum type="arabicPeriod" startAt="8"/>
              <a:tabLst>
                <a:tab pos="228600" algn="l"/>
              </a:tabLst>
              <a:defRPr/>
            </a:pPr>
            <a:r>
              <a:rPr lang="ar-SA" sz="2800" dirty="0">
                <a:latin typeface="Arial" charset="0"/>
                <a:cs typeface="+mn-cs"/>
              </a:rPr>
              <a:t>الخطابة الإدارية</a:t>
            </a:r>
            <a:endParaRPr lang="en-US" sz="4600" dirty="0">
              <a:latin typeface="Times New Roman" pitchFamily="18" charset="0"/>
              <a:cs typeface="+mn-cs"/>
            </a:endParaRPr>
          </a:p>
          <a:p>
            <a:pPr marL="342900" indent="-342900" algn="r" rtl="1">
              <a:lnSpc>
                <a:spcPct val="110000"/>
              </a:lnSpc>
              <a:buFontTx/>
              <a:buAutoNum type="arabicPeriod" startAt="8"/>
              <a:tabLst>
                <a:tab pos="228600" algn="l"/>
              </a:tabLst>
              <a:defRPr/>
            </a:pPr>
            <a:r>
              <a:rPr lang="ar-SA" sz="2800" dirty="0">
                <a:latin typeface="Arial" charset="0"/>
                <a:cs typeface="+mn-cs"/>
              </a:rPr>
              <a:t>الخطيب المحترف</a:t>
            </a:r>
            <a:endParaRPr lang="en-US" sz="4600" dirty="0">
              <a:latin typeface="Times New Roman" pitchFamily="18" charset="0"/>
              <a:cs typeface="+mn-cs"/>
            </a:endParaRPr>
          </a:p>
          <a:p>
            <a:pPr marL="342900" indent="-342900" algn="r" rtl="1">
              <a:lnSpc>
                <a:spcPct val="110000"/>
              </a:lnSpc>
              <a:buFontTx/>
              <a:buAutoNum type="arabicPeriod" startAt="8"/>
              <a:tabLst>
                <a:tab pos="228600" algn="l"/>
              </a:tabLst>
              <a:defRPr/>
            </a:pPr>
            <a:r>
              <a:rPr lang="ar-SA" sz="2800" dirty="0">
                <a:latin typeface="Arial" charset="0"/>
                <a:cs typeface="+mn-cs"/>
              </a:rPr>
              <a:t>التواصل التلفزيوني</a:t>
            </a:r>
            <a:endParaRPr lang="en-US" sz="2800" dirty="0">
              <a:latin typeface="Arial" charset="0"/>
              <a:cs typeface="+mn-cs"/>
            </a:endParaRPr>
          </a:p>
        </p:txBody>
      </p:sp>
      <p:sp>
        <p:nvSpPr>
          <p:cNvPr id="8196" name="Text Box 4"/>
          <p:cNvSpPr txBox="1">
            <a:spLocks noChangeArrowheads="1"/>
          </p:cNvSpPr>
          <p:nvPr/>
        </p:nvSpPr>
        <p:spPr bwMode="auto">
          <a:xfrm>
            <a:off x="4495800" y="1905000"/>
            <a:ext cx="4191000" cy="3381375"/>
          </a:xfrm>
          <a:prstGeom prst="rect">
            <a:avLst/>
          </a:prstGeom>
          <a:noFill/>
          <a:ln w="9525">
            <a:noFill/>
            <a:miter lim="800000"/>
            <a:headEnd/>
            <a:tailEnd/>
          </a:ln>
        </p:spPr>
        <p:txBody>
          <a:bodyPr>
            <a:spAutoFit/>
          </a:bodyPr>
          <a:lstStyle/>
          <a:p>
            <a:pPr marL="342900" indent="-342900" algn="r" rtl="1">
              <a:lnSpc>
                <a:spcPct val="110000"/>
              </a:lnSpc>
              <a:buFontTx/>
              <a:buAutoNum type="arabicPeriod"/>
              <a:tabLst>
                <a:tab pos="228600" algn="l"/>
              </a:tabLst>
              <a:defRPr/>
            </a:pPr>
            <a:r>
              <a:rPr lang="ar-SA" sz="2800" dirty="0">
                <a:latin typeface="Arial" charset="0"/>
                <a:cs typeface="+mn-cs"/>
              </a:rPr>
              <a:t>العروض التقنية</a:t>
            </a:r>
            <a:endParaRPr lang="en-US" sz="4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800" dirty="0">
                <a:latin typeface="Arial" charset="0"/>
                <a:cs typeface="+mn-cs"/>
              </a:rPr>
              <a:t>رواية القصص</a:t>
            </a:r>
            <a:endParaRPr lang="en-US" sz="4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800" dirty="0">
                <a:latin typeface="Arial" charset="0"/>
                <a:cs typeface="+mn-cs"/>
              </a:rPr>
              <a:t>القراءة التعبيرية</a:t>
            </a:r>
            <a:endParaRPr lang="en-US" sz="4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800" dirty="0">
                <a:latin typeface="Arial" charset="0"/>
                <a:cs typeface="+mn-cs"/>
              </a:rPr>
              <a:t>الخطابة </a:t>
            </a:r>
            <a:r>
              <a:rPr lang="ar-SA" sz="2800" dirty="0" err="1">
                <a:latin typeface="Arial" charset="0"/>
                <a:cs typeface="+mn-cs"/>
              </a:rPr>
              <a:t>الإقناعية</a:t>
            </a:r>
            <a:endParaRPr lang="en-US" sz="4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800" dirty="0">
                <a:latin typeface="Arial" charset="0"/>
                <a:cs typeface="+mn-cs"/>
              </a:rPr>
              <a:t>التواصل مع الآخرين</a:t>
            </a:r>
            <a:endParaRPr lang="en-US" sz="4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800" dirty="0">
                <a:latin typeface="Arial" charset="0"/>
                <a:cs typeface="+mn-cs"/>
              </a:rPr>
              <a:t>خطب المناسبات الخاصة</a:t>
            </a:r>
            <a:endParaRPr lang="en-US" sz="4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800" dirty="0">
                <a:latin typeface="Arial" charset="0"/>
                <a:cs typeface="+mn-cs"/>
              </a:rPr>
              <a:t>الخطابة </a:t>
            </a:r>
            <a:r>
              <a:rPr lang="ar-SA" sz="2800" dirty="0" err="1">
                <a:latin typeface="Arial" charset="0"/>
                <a:cs typeface="+mn-cs"/>
              </a:rPr>
              <a:t>الفكاهية</a:t>
            </a:r>
            <a:endParaRPr lang="en-US" sz="2800" dirty="0">
              <a:latin typeface="Arial" charset="0"/>
              <a:cs typeface="+mn-cs"/>
            </a:endParaRPr>
          </a:p>
        </p:txBody>
      </p:sp>
    </p:spTree>
    <p:extLst>
      <p:ext uri="{BB962C8B-B14F-4D97-AF65-F5344CB8AC3E}">
        <p14:creationId xmlns:p14="http://schemas.microsoft.com/office/powerpoint/2010/main" val="713720264"/>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838200" y="457200"/>
            <a:ext cx="7372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ar-SA" altLang="en-US" sz="4800" b="1" dirty="0">
                <a:solidFill>
                  <a:schemeClr val="bg1"/>
                </a:solidFill>
                <a:latin typeface="Times New Roman" panose="02020603050405020304" pitchFamily="18" charset="0"/>
                <a:cs typeface="Times New Roman" panose="02020603050405020304" pitchFamily="18" charset="0"/>
              </a:rPr>
              <a:t>الفرص التعليمية الأخرى</a:t>
            </a:r>
            <a:endParaRPr lang="en-US" altLang="en-US" sz="4800" b="1" dirty="0">
              <a:solidFill>
                <a:schemeClr val="bg1"/>
              </a:solidFill>
              <a:latin typeface="Times New Roman" panose="02020603050405020304" pitchFamily="18" charset="0"/>
              <a:cs typeface="Times New Roman" panose="02020603050405020304" pitchFamily="18" charset="0"/>
            </a:endParaRPr>
          </a:p>
        </p:txBody>
      </p:sp>
      <p:sp>
        <p:nvSpPr>
          <p:cNvPr id="16387" name="Text Box 3"/>
          <p:cNvSpPr txBox="1">
            <a:spLocks noChangeArrowheads="1"/>
          </p:cNvSpPr>
          <p:nvPr/>
        </p:nvSpPr>
        <p:spPr bwMode="auto">
          <a:xfrm>
            <a:off x="2897188" y="1676400"/>
            <a:ext cx="5924550" cy="4248150"/>
          </a:xfrm>
          <a:prstGeom prst="rect">
            <a:avLst/>
          </a:prstGeom>
          <a:noFill/>
          <a:ln w="9525">
            <a:noFill/>
            <a:miter lim="800000"/>
            <a:headEnd/>
            <a:tailEnd/>
          </a:ln>
        </p:spPr>
        <p:txBody>
          <a:bodyPr wrap="none">
            <a:spAutoFit/>
          </a:bodyPr>
          <a:lstStyle/>
          <a:p>
            <a:pPr algn="r" rtl="1" eaLnBrk="0" hangingPunct="0">
              <a:lnSpc>
                <a:spcPct val="140000"/>
              </a:lnSpc>
              <a:buFontTx/>
              <a:buChar char="•"/>
              <a:defRPr/>
            </a:pPr>
            <a:r>
              <a:rPr lang="ar-SA" sz="2800" dirty="0">
                <a:latin typeface="Times New Roman" pitchFamily="18" charset="0"/>
                <a:cs typeface="+mn-cs"/>
              </a:rPr>
              <a:t>برنامج تدريب حكام مسابقات الخطابة </a:t>
            </a:r>
            <a:r>
              <a:rPr lang="en-US" sz="2800" dirty="0">
                <a:latin typeface="Times New Roman" pitchFamily="18" charset="0"/>
                <a:cs typeface="+mn-cs"/>
              </a:rPr>
              <a:t> (# 1190)</a:t>
            </a:r>
          </a:p>
          <a:p>
            <a:pPr algn="r" rtl="1" eaLnBrk="0" hangingPunct="0">
              <a:lnSpc>
                <a:spcPct val="140000"/>
              </a:lnSpc>
              <a:buFontTx/>
              <a:buChar char="•"/>
              <a:defRPr/>
            </a:pPr>
            <a:r>
              <a:rPr lang="ar-SA" sz="2800" dirty="0">
                <a:latin typeface="Times New Roman" pitchFamily="18" charset="0"/>
                <a:cs typeface="+mn-cs"/>
              </a:rPr>
              <a:t>قوانين </a:t>
            </a:r>
            <a:r>
              <a:rPr lang="ar-SA" sz="2800" dirty="0" err="1">
                <a:latin typeface="Times New Roman" pitchFamily="18" charset="0"/>
                <a:cs typeface="+mn-cs"/>
              </a:rPr>
              <a:t>و</a:t>
            </a:r>
            <a:r>
              <a:rPr lang="ar-SA" sz="2800" dirty="0">
                <a:latin typeface="Times New Roman" pitchFamily="18" charset="0"/>
                <a:cs typeface="+mn-cs"/>
              </a:rPr>
              <a:t> </a:t>
            </a:r>
            <a:r>
              <a:rPr lang="ar-SA" sz="2800" dirty="0" err="1">
                <a:latin typeface="Times New Roman" pitchFamily="18" charset="0"/>
                <a:cs typeface="+mn-cs"/>
              </a:rPr>
              <a:t>احكام</a:t>
            </a:r>
            <a:r>
              <a:rPr lang="ar-SA" sz="2800" dirty="0">
                <a:latin typeface="Times New Roman" pitchFamily="18" charset="0"/>
                <a:cs typeface="+mn-cs"/>
              </a:rPr>
              <a:t> المسابقات الخطابية</a:t>
            </a:r>
            <a:r>
              <a:rPr lang="en-US" sz="2800" dirty="0">
                <a:latin typeface="Times New Roman" pitchFamily="18" charset="0"/>
                <a:cs typeface="+mn-cs"/>
              </a:rPr>
              <a:t> (# 218E) </a:t>
            </a:r>
          </a:p>
          <a:p>
            <a:pPr algn="r" rtl="1" eaLnBrk="0" hangingPunct="0">
              <a:lnSpc>
                <a:spcPct val="140000"/>
              </a:lnSpc>
              <a:buFontTx/>
              <a:buChar char="•"/>
              <a:defRPr/>
            </a:pPr>
            <a:r>
              <a:rPr lang="ar-SA" sz="2800" dirty="0">
                <a:latin typeface="Times New Roman" pitchFamily="18" charset="0"/>
                <a:cs typeface="+mn-cs"/>
              </a:rPr>
              <a:t>مؤتمرات سنوية تعليمية</a:t>
            </a:r>
            <a:r>
              <a:rPr lang="en-US" sz="2800" dirty="0">
                <a:latin typeface="Times New Roman" pitchFamily="18" charset="0"/>
                <a:cs typeface="+mn-cs"/>
              </a:rPr>
              <a:t>:</a:t>
            </a:r>
          </a:p>
          <a:p>
            <a:pPr marL="742950" lvl="1" indent="-285750" algn="r" rtl="1" eaLnBrk="0" hangingPunct="0">
              <a:lnSpc>
                <a:spcPct val="140000"/>
              </a:lnSpc>
              <a:buFontTx/>
              <a:buChar char="•"/>
              <a:defRPr/>
            </a:pPr>
            <a:r>
              <a:rPr lang="ar-SA" sz="2800" dirty="0">
                <a:latin typeface="Times New Roman" pitchFamily="18" charset="0"/>
                <a:cs typeface="+mn-cs"/>
              </a:rPr>
              <a:t>القسم</a:t>
            </a:r>
          </a:p>
          <a:p>
            <a:pPr marL="742950" lvl="1" indent="-285750" algn="r" rtl="1" eaLnBrk="0" hangingPunct="0">
              <a:lnSpc>
                <a:spcPct val="140000"/>
              </a:lnSpc>
              <a:buFontTx/>
              <a:buChar char="•"/>
              <a:defRPr/>
            </a:pPr>
            <a:r>
              <a:rPr lang="ar-SA" sz="2800" dirty="0">
                <a:latin typeface="Times New Roman" pitchFamily="18" charset="0"/>
                <a:cs typeface="+mn-cs"/>
              </a:rPr>
              <a:t>القطاع</a:t>
            </a:r>
            <a:endParaRPr lang="en-US" sz="2800" dirty="0">
              <a:latin typeface="Times New Roman" pitchFamily="18" charset="0"/>
              <a:cs typeface="+mn-cs"/>
            </a:endParaRPr>
          </a:p>
          <a:p>
            <a:pPr marL="742950" lvl="1" indent="-285750" algn="r" rtl="1" eaLnBrk="0" hangingPunct="0">
              <a:lnSpc>
                <a:spcPct val="140000"/>
              </a:lnSpc>
              <a:buFontTx/>
              <a:buChar char="•"/>
              <a:defRPr/>
            </a:pPr>
            <a:r>
              <a:rPr lang="ar-SA" sz="2800" dirty="0" err="1">
                <a:latin typeface="Times New Roman" pitchFamily="18" charset="0"/>
                <a:cs typeface="+mn-cs"/>
              </a:rPr>
              <a:t>الاقليم</a:t>
            </a:r>
            <a:endParaRPr lang="en-US" sz="2800" dirty="0">
              <a:latin typeface="Times New Roman" pitchFamily="18" charset="0"/>
              <a:cs typeface="+mn-cs"/>
            </a:endParaRPr>
          </a:p>
          <a:p>
            <a:pPr marL="742950" lvl="1" indent="-285750" algn="r" rtl="1" eaLnBrk="0" hangingPunct="0">
              <a:lnSpc>
                <a:spcPct val="140000"/>
              </a:lnSpc>
              <a:buFontTx/>
              <a:buChar char="•"/>
              <a:defRPr/>
            </a:pPr>
            <a:r>
              <a:rPr lang="ar-SA" sz="2800" dirty="0">
                <a:latin typeface="Times New Roman" pitchFamily="18" charset="0"/>
                <a:cs typeface="+mn-cs"/>
              </a:rPr>
              <a:t>العالمي</a:t>
            </a:r>
            <a:endParaRPr lang="en-US" sz="2800" dirty="0">
              <a:latin typeface="Times New Roman" pitchFamily="18" charset="0"/>
              <a:cs typeface="+mn-cs"/>
            </a:endParaRPr>
          </a:p>
        </p:txBody>
      </p:sp>
      <p:pic>
        <p:nvPicPr>
          <p:cNvPr id="13316" name="Picture 4" descr="MCj0078827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4338" y="3124200"/>
            <a:ext cx="4538662"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825162"/>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1265238" y="228600"/>
            <a:ext cx="655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endParaRPr lang="ar-SA" altLang="en-US" sz="2000" b="1" dirty="0">
              <a:latin typeface="Arial" panose="020B0604020202020204" pitchFamily="34" charset="0"/>
            </a:endParaRPr>
          </a:p>
          <a:p>
            <a:pPr algn="ctr" eaLnBrk="1" hangingPunct="1"/>
            <a:r>
              <a:rPr lang="ar-SA" altLang="en-US" sz="4800" b="1" dirty="0">
                <a:solidFill>
                  <a:schemeClr val="bg1"/>
                </a:solidFill>
                <a:latin typeface="Arial" panose="020B0604020202020204" pitchFamily="34" charset="0"/>
              </a:rPr>
              <a:t>دليل القائد المتمكن</a:t>
            </a:r>
            <a:endParaRPr lang="en-US" altLang="en-US" sz="4800" b="1" dirty="0">
              <a:solidFill>
                <a:schemeClr val="bg1"/>
              </a:solidFill>
              <a:latin typeface="Arial" panose="020B0604020202020204" pitchFamily="34" charset="0"/>
            </a:endParaRPr>
          </a:p>
        </p:txBody>
      </p:sp>
      <p:sp>
        <p:nvSpPr>
          <p:cNvPr id="9219" name="Text Box 3"/>
          <p:cNvSpPr txBox="1">
            <a:spLocks noChangeArrowheads="1"/>
          </p:cNvSpPr>
          <p:nvPr/>
        </p:nvSpPr>
        <p:spPr bwMode="auto">
          <a:xfrm>
            <a:off x="3657600" y="1581150"/>
            <a:ext cx="5105400" cy="4457700"/>
          </a:xfrm>
          <a:prstGeom prst="rect">
            <a:avLst/>
          </a:prstGeom>
          <a:noFill/>
          <a:ln w="9525">
            <a:noFill/>
            <a:miter lim="800000"/>
            <a:headEnd/>
            <a:tailEnd/>
          </a:ln>
        </p:spPr>
        <p:txBody>
          <a:bodyPr>
            <a:spAutoFit/>
          </a:bodyPr>
          <a:lstStyle/>
          <a:p>
            <a:pPr marL="342900" indent="-342900" algn="r" rtl="1">
              <a:lnSpc>
                <a:spcPct val="110000"/>
              </a:lnSpc>
              <a:buFontTx/>
              <a:buAutoNum type="arabicPeriod"/>
              <a:tabLst>
                <a:tab pos="228600" algn="l"/>
              </a:tabLst>
              <a:defRPr/>
            </a:pPr>
            <a:r>
              <a:rPr lang="ar-SA" sz="2600" dirty="0">
                <a:latin typeface="Times New Roman" pitchFamily="18" charset="0"/>
                <a:cs typeface="+mn-cs"/>
              </a:rPr>
              <a:t>فن الإنصات والقيادة</a:t>
            </a:r>
            <a:endParaRPr lang="en-US" sz="2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600" dirty="0">
                <a:latin typeface="Times New Roman" pitchFamily="18" charset="0"/>
                <a:cs typeface="+mn-cs"/>
              </a:rPr>
              <a:t>التفكير الحرج</a:t>
            </a:r>
            <a:endParaRPr lang="en-US" sz="2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600" dirty="0">
                <a:latin typeface="Times New Roman" pitchFamily="18" charset="0"/>
                <a:cs typeface="+mn-cs"/>
              </a:rPr>
              <a:t>تقديم الانطباعات</a:t>
            </a:r>
            <a:endParaRPr lang="en-US" sz="2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600" dirty="0">
                <a:latin typeface="Times New Roman" pitchFamily="18" charset="0"/>
                <a:cs typeface="+mn-cs"/>
              </a:rPr>
              <a:t>إدارة الوقت</a:t>
            </a:r>
            <a:endParaRPr lang="en-US" sz="2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600" dirty="0">
                <a:latin typeface="Times New Roman" pitchFamily="18" charset="0"/>
                <a:cs typeface="+mn-cs"/>
              </a:rPr>
              <a:t>التخطيط والتنفيذ</a:t>
            </a:r>
            <a:endParaRPr lang="en-US" sz="2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600" dirty="0">
                <a:latin typeface="Times New Roman" pitchFamily="18" charset="0"/>
                <a:cs typeface="+mn-cs"/>
              </a:rPr>
              <a:t>التنظيم والتفويض</a:t>
            </a:r>
            <a:endParaRPr lang="en-US" sz="2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600" dirty="0">
                <a:latin typeface="Times New Roman" pitchFamily="18" charset="0"/>
                <a:cs typeface="+mn-cs"/>
              </a:rPr>
              <a:t>تنمية مهارات الإدارة</a:t>
            </a:r>
            <a:endParaRPr lang="en-US" sz="2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600" dirty="0">
                <a:latin typeface="Times New Roman" pitchFamily="18" charset="0"/>
                <a:cs typeface="+mn-cs"/>
              </a:rPr>
              <a:t>تحفيز الناس</a:t>
            </a:r>
            <a:endParaRPr lang="en-US" sz="2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600" dirty="0">
                <a:latin typeface="Times New Roman" pitchFamily="18" charset="0"/>
                <a:cs typeface="+mn-cs"/>
              </a:rPr>
              <a:t>الإرشاد</a:t>
            </a:r>
            <a:endParaRPr lang="en-US" sz="2600" dirty="0">
              <a:latin typeface="Times New Roman" pitchFamily="18" charset="0"/>
              <a:cs typeface="+mn-cs"/>
            </a:endParaRPr>
          </a:p>
          <a:p>
            <a:pPr marL="342900" indent="-342900" algn="r" rtl="1">
              <a:lnSpc>
                <a:spcPct val="110000"/>
              </a:lnSpc>
              <a:buFontTx/>
              <a:buAutoNum type="arabicPeriod"/>
              <a:tabLst>
                <a:tab pos="228600" algn="l"/>
              </a:tabLst>
              <a:defRPr/>
            </a:pPr>
            <a:r>
              <a:rPr lang="ar-SA" sz="2600" dirty="0">
                <a:latin typeface="Times New Roman" pitchFamily="18" charset="0"/>
                <a:cs typeface="+mn-cs"/>
              </a:rPr>
              <a:t>بناء الفريق</a:t>
            </a:r>
            <a:endParaRPr lang="en-US" sz="2600" dirty="0">
              <a:latin typeface="Times New Roman" pitchFamily="18" charset="0"/>
              <a:cs typeface="+mn-cs"/>
            </a:endParaRPr>
          </a:p>
        </p:txBody>
      </p:sp>
      <p:pic>
        <p:nvPicPr>
          <p:cNvPr id="14340" name="Picture 6" descr="file[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2351088"/>
            <a:ext cx="35814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41039"/>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3913" y="3048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ar-SA" altLang="en-US" sz="4800" b="1" dirty="0">
                <a:solidFill>
                  <a:schemeClr val="bg1"/>
                </a:solidFill>
              </a:rPr>
              <a:t>مجالات وفرص القيادة</a:t>
            </a:r>
            <a:endParaRPr lang="en-US" altLang="en-US" sz="4800" b="1" dirty="0">
              <a:solidFill>
                <a:schemeClr val="bg1"/>
              </a:solidFill>
              <a:latin typeface="Times New Roman" panose="02020603050405020304" pitchFamily="18" charset="0"/>
            </a:endParaRPr>
          </a:p>
        </p:txBody>
      </p:sp>
      <p:sp>
        <p:nvSpPr>
          <p:cNvPr id="15363" name="Text Box 3"/>
          <p:cNvSpPr txBox="1">
            <a:spLocks noChangeArrowheads="1"/>
          </p:cNvSpPr>
          <p:nvPr/>
        </p:nvSpPr>
        <p:spPr bwMode="auto">
          <a:xfrm>
            <a:off x="3124200" y="1447800"/>
            <a:ext cx="53340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1pPr>
            <a:lvl2pPr marL="742950" indent="-285750" algn="r" rtl="1" eaLnBrk="0" hangingPunct="0">
              <a:tabLst>
                <a:tab pos="228600" algn="l"/>
              </a:tabLst>
              <a:defRPr>
                <a:solidFill>
                  <a:schemeClr val="tx1"/>
                </a:solidFill>
                <a:latin typeface="Verdana" panose="020B0604030504040204" pitchFamily="34" charset="0"/>
                <a:cs typeface="Arial" panose="020B0604020202020204" pitchFamily="34" charset="0"/>
              </a:defRPr>
            </a:lvl2pPr>
            <a:lvl3pPr marL="11430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3pPr>
            <a:lvl4pPr marL="16002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4pPr>
            <a:lvl5pPr marL="20574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9pPr>
          </a:lstStyle>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عريف الاجتماع.</a:t>
            </a:r>
          </a:p>
          <a:p>
            <a:pPr eaLnBrk="1" hangingPunct="1">
              <a:lnSpc>
                <a:spcPct val="140000"/>
              </a:lnSpc>
              <a:buFontTx/>
              <a:buChar char="•"/>
            </a:pPr>
            <a:r>
              <a:rPr lang="ar-SA" altLang="en-US" sz="2400" dirty="0" smtClean="0">
                <a:latin typeface="Times New Roman" panose="02020603050405020304" pitchFamily="18" charset="0"/>
                <a:cs typeface="Times New Roman" panose="02020603050405020304" pitchFamily="18" charset="0"/>
              </a:rPr>
              <a:t>المقوم </a:t>
            </a:r>
            <a:r>
              <a:rPr lang="ar-SA" altLang="en-US" sz="2400" dirty="0">
                <a:latin typeface="Times New Roman" panose="02020603050405020304" pitchFamily="18" charset="0"/>
                <a:cs typeface="Times New Roman" panose="02020603050405020304" pitchFamily="18" charset="0"/>
              </a:rPr>
              <a:t>العام</a:t>
            </a:r>
            <a:r>
              <a:rPr lang="en-US" altLang="en-US" sz="2400" dirty="0">
                <a:latin typeface="Times New Roman" panose="02020603050405020304" pitchFamily="18" charset="0"/>
                <a:cs typeface="Times New Roman" panose="02020603050405020304" pitchFamily="18" charset="0"/>
              </a:rPr>
              <a:t>.</a:t>
            </a: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اعداد الخطب والقائها.</a:t>
            </a: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منسق موضوعات الخطب الارتجالية.</a:t>
            </a:r>
          </a:p>
          <a:p>
            <a:pPr eaLnBrk="1" hangingPunct="1">
              <a:lnSpc>
                <a:spcPct val="140000"/>
              </a:lnSpc>
              <a:buFontTx/>
              <a:buChar char="•"/>
            </a:pPr>
            <a:r>
              <a:rPr lang="ar-SA" altLang="en-US" sz="2400" dirty="0" smtClean="0">
                <a:latin typeface="Times New Roman" panose="02020603050405020304" pitchFamily="18" charset="0"/>
                <a:cs typeface="Times New Roman" panose="02020603050405020304" pitchFamily="18" charset="0"/>
              </a:rPr>
              <a:t>المؤقت </a:t>
            </a:r>
            <a:r>
              <a:rPr lang="ar-SA" altLang="en-US" sz="2400" dirty="0">
                <a:latin typeface="Times New Roman" panose="02020603050405020304" pitchFamily="18" charset="0"/>
                <a:cs typeface="Times New Roman" panose="02020603050405020304" pitchFamily="18" charset="0"/>
              </a:rPr>
              <a:t>(ضابط الوقت).</a:t>
            </a: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المستشار اللغوي.</a:t>
            </a: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المساعدة في تنظيم مسابقة الخطابة في النادي.</a:t>
            </a: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المساعدة في تنظيم حملة/مسابقة عضوية بالنادي.</a:t>
            </a:r>
          </a:p>
        </p:txBody>
      </p:sp>
      <p:pic>
        <p:nvPicPr>
          <p:cNvPr id="15364"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828800"/>
            <a:ext cx="2819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54905"/>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823913" y="3048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ar-SA" altLang="en-US" sz="4800" b="1" dirty="0">
                <a:solidFill>
                  <a:schemeClr val="bg1"/>
                </a:solidFill>
              </a:rPr>
              <a:t>مجالات وفرص القيادة</a:t>
            </a:r>
            <a:endParaRPr lang="en-US" altLang="en-US" sz="4800" b="1" dirty="0">
              <a:solidFill>
                <a:schemeClr val="bg1"/>
              </a:solidFill>
              <a:latin typeface="Times New Roman" panose="02020603050405020304" pitchFamily="18" charset="0"/>
            </a:endParaRPr>
          </a:p>
        </p:txBody>
      </p:sp>
      <p:sp>
        <p:nvSpPr>
          <p:cNvPr id="16387" name="Text Box 3"/>
          <p:cNvSpPr txBox="1">
            <a:spLocks noChangeArrowheads="1"/>
          </p:cNvSpPr>
          <p:nvPr/>
        </p:nvSpPr>
        <p:spPr bwMode="auto">
          <a:xfrm>
            <a:off x="3124200" y="1447800"/>
            <a:ext cx="53340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1pPr>
            <a:lvl2pPr marL="742950" indent="-285750" algn="r" rtl="1" eaLnBrk="0" hangingPunct="0">
              <a:tabLst>
                <a:tab pos="228600" algn="l"/>
              </a:tabLst>
              <a:defRPr>
                <a:solidFill>
                  <a:schemeClr val="tx1"/>
                </a:solidFill>
                <a:latin typeface="Verdana" panose="020B0604030504040204" pitchFamily="34" charset="0"/>
                <a:cs typeface="Arial" panose="020B0604020202020204" pitchFamily="34" charset="0"/>
              </a:defRPr>
            </a:lvl2pPr>
            <a:lvl3pPr marL="11430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3pPr>
            <a:lvl4pPr marL="16002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4pPr>
            <a:lvl5pPr marL="20574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9pPr>
          </a:lstStyle>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المساعدة في تنظيم حدث خاص بالنادي</a:t>
            </a: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المساعدة في تنظيم حملة للعلاقات العامة بالنادي.</a:t>
            </a: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المساعدة في إعداد الموقع الالكتروني للنادي.</a:t>
            </a: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المساعدة في إعداد مجلة النادي.</a:t>
            </a: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رئيس فريق تنظيم حملة/مسابقة عضوية بالنادي.</a:t>
            </a: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رئيس فريق تنظيم حملة للعلاقات العامة بالنادي.</a:t>
            </a: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مرشد (موجه) عضو جديد/ عضو حالي.</a:t>
            </a: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احد أعضاء لجنة الإرشاد (التوجيه) لعضو يستكمل مشروع برنامج القيادة عالية الاداء. </a:t>
            </a:r>
          </a:p>
        </p:txBody>
      </p:sp>
      <p:pic>
        <p:nvPicPr>
          <p:cNvPr id="1638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828800"/>
            <a:ext cx="2819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13462"/>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23913" y="3048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ar-SA" altLang="en-US" sz="4800" b="1" dirty="0">
                <a:solidFill>
                  <a:schemeClr val="bg1"/>
                </a:solidFill>
              </a:rPr>
              <a:t>مجالات وفرص القيادة</a:t>
            </a:r>
            <a:endParaRPr lang="en-US" altLang="en-US" sz="4800" b="1" dirty="0">
              <a:solidFill>
                <a:schemeClr val="bg1"/>
              </a:solidFill>
              <a:latin typeface="Times New Roman" panose="02020603050405020304" pitchFamily="18" charset="0"/>
            </a:endParaRPr>
          </a:p>
        </p:txBody>
      </p:sp>
      <p:sp>
        <p:nvSpPr>
          <p:cNvPr id="17411" name="Text Box 3"/>
          <p:cNvSpPr txBox="1">
            <a:spLocks noChangeArrowheads="1"/>
          </p:cNvSpPr>
          <p:nvPr/>
        </p:nvSpPr>
        <p:spPr bwMode="auto">
          <a:xfrm>
            <a:off x="3124200" y="1600200"/>
            <a:ext cx="53340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1pPr>
            <a:lvl2pPr marL="742950" indent="-285750" algn="r" rtl="1" eaLnBrk="0" hangingPunct="0">
              <a:tabLst>
                <a:tab pos="228600" algn="l"/>
              </a:tabLst>
              <a:defRPr>
                <a:solidFill>
                  <a:schemeClr val="tx1"/>
                </a:solidFill>
                <a:latin typeface="Verdana" panose="020B0604030504040204" pitchFamily="34" charset="0"/>
                <a:cs typeface="Arial" panose="020B0604020202020204" pitchFamily="34" charset="0"/>
              </a:defRPr>
            </a:lvl2pPr>
            <a:lvl3pPr marL="11430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3pPr>
            <a:lvl4pPr marL="16002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4pPr>
            <a:lvl5pPr marL="20574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9pPr>
          </a:lstStyle>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رئيس مسابقة الخطابة في النادي.</a:t>
            </a: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رئيس فريق تنظيم حدث خاص بالنادي.</a:t>
            </a: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رئيس تحرير مجلة/ الموقع الالكتروني للنادي.</a:t>
            </a:r>
            <a:endParaRPr lang="en-US" altLang="en-US" sz="2400" dirty="0">
              <a:latin typeface="Times New Roman" panose="02020603050405020304" pitchFamily="18" charset="0"/>
              <a:cs typeface="Times New Roman" panose="02020603050405020304" pitchFamily="18" charset="0"/>
            </a:endParaRP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العمل كرئيس للنادي، المنطقة، القسم، القطاع.</a:t>
            </a:r>
            <a:endParaRPr lang="en-US" altLang="en-US" sz="2400" dirty="0">
              <a:latin typeface="Times New Roman" panose="02020603050405020304" pitchFamily="18" charset="0"/>
              <a:cs typeface="Times New Roman" panose="02020603050405020304" pitchFamily="18" charset="0"/>
            </a:endParaRP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المساعدة في عقد ورش تعليمية.</a:t>
            </a:r>
            <a:endParaRPr lang="en-US" altLang="en-US" sz="2400" dirty="0">
              <a:latin typeface="Times New Roman" panose="02020603050405020304" pitchFamily="18" charset="0"/>
              <a:cs typeface="Times New Roman" panose="02020603050405020304" pitchFamily="18" charset="0"/>
            </a:endParaRPr>
          </a:p>
          <a:p>
            <a:pPr eaLnBrk="1" hangingPunct="1">
              <a:lnSpc>
                <a:spcPct val="140000"/>
              </a:lnSpc>
              <a:buFontTx/>
              <a:buChar char="•"/>
            </a:pPr>
            <a:r>
              <a:rPr lang="ar-SA" altLang="en-US" sz="2400" dirty="0">
                <a:latin typeface="Times New Roman" panose="02020603050405020304" pitchFamily="18" charset="0"/>
                <a:cs typeface="Times New Roman" panose="02020603050405020304" pitchFamily="18" charset="0"/>
              </a:rPr>
              <a:t>المشاركة كراعي لحفل في فعاليات  ومحافل أخرى خارج النادي</a:t>
            </a:r>
            <a:r>
              <a:rPr lang="en-US" altLang="en-US" sz="2400" dirty="0">
                <a:latin typeface="Times New Roman" panose="02020603050405020304" pitchFamily="18" charset="0"/>
                <a:cs typeface="Times New Roman" panose="02020603050405020304" pitchFamily="18" charset="0"/>
              </a:rPr>
              <a:t>.</a:t>
            </a:r>
          </a:p>
        </p:txBody>
      </p:sp>
      <p:pic>
        <p:nvPicPr>
          <p:cNvPr id="17412"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676400"/>
            <a:ext cx="2819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188075"/>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3657600" y="1143000"/>
            <a:ext cx="51054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ar-SA" altLang="en-US" sz="2800" dirty="0"/>
          </a:p>
          <a:p>
            <a:pPr eaLnBrk="1" hangingPunct="1">
              <a:buFont typeface="Arial" panose="020B0604020202020204" pitchFamily="34" charset="0"/>
              <a:buChar char="•"/>
            </a:pPr>
            <a:r>
              <a:rPr lang="ar-SA" altLang="en-US" sz="2800" dirty="0"/>
              <a:t>بدأت عام 1924 م</a:t>
            </a:r>
            <a:endParaRPr lang="en-US" altLang="en-US" sz="2800" dirty="0"/>
          </a:p>
          <a:p>
            <a:pPr eaLnBrk="1" hangingPunct="1">
              <a:buFont typeface="Arial" panose="020B0604020202020204" pitchFamily="34" charset="0"/>
              <a:buChar char="•"/>
            </a:pPr>
            <a:r>
              <a:rPr lang="ar-SA" altLang="en-US" sz="2800" dirty="0"/>
              <a:t> ينضم لها أكثر من </a:t>
            </a:r>
            <a:r>
              <a:rPr lang="ar-SA" altLang="en-US" sz="2800" dirty="0" smtClean="0"/>
              <a:t>292,000 </a:t>
            </a:r>
            <a:r>
              <a:rPr lang="ar-SA" altLang="en-US" sz="2800" dirty="0"/>
              <a:t>عضو حول </a:t>
            </a:r>
            <a:r>
              <a:rPr lang="ar-SA" altLang="en-US" sz="2800" dirty="0" smtClean="0"/>
              <a:t>العالم</a:t>
            </a:r>
          </a:p>
          <a:p>
            <a:pPr eaLnBrk="1" hangingPunct="1">
              <a:buFont typeface="Arial" panose="020B0604020202020204" pitchFamily="34" charset="0"/>
              <a:buChar char="•"/>
            </a:pPr>
            <a:r>
              <a:rPr lang="ar-SA" altLang="en-US" sz="2800" dirty="0" smtClean="0"/>
              <a:t> يوجد بها أكثر من 14,350 نادياً في اكثر من 122 دولة</a:t>
            </a:r>
            <a:endParaRPr lang="en-US" altLang="en-US" sz="2800" dirty="0"/>
          </a:p>
          <a:p>
            <a:pPr eaLnBrk="1" hangingPunct="1">
              <a:buFont typeface="Arial" panose="020B0604020202020204" pitchFamily="34" charset="0"/>
              <a:buChar char="•"/>
            </a:pPr>
            <a:r>
              <a:rPr lang="ar-SA" altLang="en-US" sz="2800" dirty="0"/>
              <a:t> منظمة غير ربحية</a:t>
            </a:r>
            <a:endParaRPr lang="en-US" altLang="en-US" sz="2800" dirty="0"/>
          </a:p>
          <a:p>
            <a:pPr eaLnBrk="1" hangingPunct="1">
              <a:buFont typeface="Arial" panose="020B0604020202020204" pitchFamily="34" charset="0"/>
              <a:buChar char="•"/>
            </a:pPr>
            <a:r>
              <a:rPr lang="ar-SA" altLang="en-US" sz="2800" dirty="0"/>
              <a:t> الهدف منها هو جعل التواصل الفعال حقيقة  وواقعا ملموساً في العالم اليوم</a:t>
            </a:r>
            <a:endParaRPr lang="en-US" altLang="en-US" sz="2800" dirty="0"/>
          </a:p>
          <a:p>
            <a:pPr eaLnBrk="1" hangingPunct="1">
              <a:buFont typeface="Arial" panose="020B0604020202020204" pitchFamily="34" charset="0"/>
              <a:buChar char="•"/>
            </a:pPr>
            <a:r>
              <a:rPr lang="ar-SA" altLang="en-US" sz="2800" dirty="0"/>
              <a:t> تساعد أعضاءها على تعلم فنون الإصغاء, التفكير, ثم الحديث</a:t>
            </a:r>
            <a:endParaRPr lang="en-US" altLang="en-US" sz="2800" dirty="0"/>
          </a:p>
        </p:txBody>
      </p:sp>
      <p:pic>
        <p:nvPicPr>
          <p:cNvPr id="4099" name="Picture 4" descr="j023303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828800"/>
            <a:ext cx="3300413"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3"/>
          <p:cNvSpPr txBox="1">
            <a:spLocks noChangeArrowheads="1"/>
          </p:cNvSpPr>
          <p:nvPr/>
        </p:nvSpPr>
        <p:spPr bwMode="auto">
          <a:xfrm>
            <a:off x="762000" y="381000"/>
            <a:ext cx="746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ar-SA" altLang="en-US" sz="4800" b="1" dirty="0" smtClean="0">
                <a:solidFill>
                  <a:schemeClr val="bg1"/>
                </a:solidFill>
              </a:rPr>
              <a:t>ما هي </a:t>
            </a:r>
            <a:r>
              <a:rPr lang="ar-SA" altLang="en-US" sz="4800" b="1" dirty="0" err="1">
                <a:solidFill>
                  <a:schemeClr val="bg1"/>
                </a:solidFill>
              </a:rPr>
              <a:t>التوستماسترز</a:t>
            </a:r>
            <a:r>
              <a:rPr lang="ar-SA" altLang="en-US" sz="4800" b="1" dirty="0">
                <a:solidFill>
                  <a:schemeClr val="bg1"/>
                </a:solidFill>
              </a:rPr>
              <a:t>؟</a:t>
            </a:r>
            <a:endParaRPr lang="en-US" altLang="en-U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9735122"/>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143000" y="457200"/>
            <a:ext cx="6757988" cy="685800"/>
          </a:xfrm>
          <a:prstGeom prst="rect">
            <a:avLst/>
          </a:prstGeom>
          <a:noFill/>
          <a:ln w="9525">
            <a:noFill/>
            <a:miter lim="800000"/>
            <a:headEnd/>
            <a:tailEnd/>
          </a:ln>
        </p:spPr>
        <p:txBody>
          <a:bodyPr/>
          <a:lstStyle/>
          <a:p>
            <a:pPr algn="ctr" rtl="1">
              <a:defRPr/>
            </a:pPr>
            <a:r>
              <a:rPr lang="ar-SA" sz="4800" b="1" dirty="0">
                <a:solidFill>
                  <a:schemeClr val="bg1"/>
                </a:solidFill>
                <a:latin typeface="Times New Roman" pitchFamily="18" charset="0"/>
                <a:cs typeface="+mn-cs"/>
              </a:rPr>
              <a:t>التكلفة</a:t>
            </a:r>
            <a:endParaRPr lang="en-US" sz="4800" b="1" dirty="0">
              <a:solidFill>
                <a:schemeClr val="bg1"/>
              </a:solidFill>
              <a:latin typeface="Times New Roman" pitchFamily="18" charset="0"/>
              <a:cs typeface="+mn-cs"/>
            </a:endParaRPr>
          </a:p>
        </p:txBody>
      </p:sp>
      <p:sp>
        <p:nvSpPr>
          <p:cNvPr id="17411" name="Text Box 5"/>
          <p:cNvSpPr txBox="1">
            <a:spLocks noChangeArrowheads="1"/>
          </p:cNvSpPr>
          <p:nvPr/>
        </p:nvSpPr>
        <p:spPr bwMode="auto">
          <a:xfrm>
            <a:off x="3733800" y="1371600"/>
            <a:ext cx="5029200" cy="4832092"/>
          </a:xfrm>
          <a:prstGeom prst="rect">
            <a:avLst/>
          </a:prstGeom>
          <a:noFill/>
          <a:ln w="9525">
            <a:noFill/>
            <a:miter lim="800000"/>
            <a:headEnd/>
            <a:tailEnd/>
          </a:ln>
        </p:spPr>
        <p:txBody>
          <a:bodyPr>
            <a:spAutoFit/>
          </a:bodyPr>
          <a:lstStyle/>
          <a:p>
            <a:pPr marL="228600" indent="-228600" algn="r" rtl="1">
              <a:spcBef>
                <a:spcPct val="50000"/>
              </a:spcBef>
              <a:buFontTx/>
              <a:buChar char="•"/>
              <a:tabLst>
                <a:tab pos="228600" algn="l"/>
              </a:tabLst>
              <a:defRPr/>
            </a:pPr>
            <a:r>
              <a:rPr lang="ar-SA" sz="2800" dirty="0">
                <a:latin typeface="Times New Roman" pitchFamily="18" charset="0"/>
                <a:cs typeface="+mn-cs"/>
              </a:rPr>
              <a:t>نوادي غير ربحية.</a:t>
            </a:r>
            <a:endParaRPr lang="en-US" sz="2800" dirty="0">
              <a:latin typeface="Times New Roman" pitchFamily="18" charset="0"/>
              <a:cs typeface="+mn-cs"/>
            </a:endParaRPr>
          </a:p>
          <a:p>
            <a:pPr marL="228600" indent="-228600" algn="r" rtl="1">
              <a:spcBef>
                <a:spcPct val="50000"/>
              </a:spcBef>
              <a:buFontTx/>
              <a:buChar char="•"/>
              <a:tabLst>
                <a:tab pos="228600" algn="l"/>
              </a:tabLst>
              <a:defRPr/>
            </a:pPr>
            <a:r>
              <a:rPr lang="ar-SA" sz="2800" dirty="0">
                <a:latin typeface="Times New Roman" pitchFamily="18" charset="0"/>
                <a:cs typeface="+mn-cs"/>
              </a:rPr>
              <a:t>رسوم افتتاح النادي بمقدار 125$ لمرة واحدة.</a:t>
            </a:r>
            <a:endParaRPr lang="en-US" sz="2800" dirty="0">
              <a:latin typeface="Times New Roman" pitchFamily="18" charset="0"/>
              <a:cs typeface="+mn-cs"/>
            </a:endParaRPr>
          </a:p>
          <a:p>
            <a:pPr marL="228600" indent="-228600" algn="r" rtl="1">
              <a:spcBef>
                <a:spcPct val="50000"/>
              </a:spcBef>
              <a:buFontTx/>
              <a:buChar char="•"/>
              <a:tabLst>
                <a:tab pos="228600" algn="l"/>
              </a:tabLst>
              <a:defRPr/>
            </a:pPr>
            <a:r>
              <a:rPr lang="ar-SA" sz="2800" dirty="0">
                <a:latin typeface="Times New Roman" pitchFamily="18" charset="0"/>
                <a:cs typeface="+mn-cs"/>
              </a:rPr>
              <a:t>قيمة الأدلة والمطبوعات التعليمية 20$ لمرة واحدة عن كل عضو.</a:t>
            </a:r>
            <a:endParaRPr lang="en-US" sz="2800" dirty="0">
              <a:latin typeface="Times New Roman" pitchFamily="18" charset="0"/>
              <a:cs typeface="+mn-cs"/>
            </a:endParaRPr>
          </a:p>
          <a:p>
            <a:pPr marL="228600" indent="-228600" algn="r" rtl="1">
              <a:spcBef>
                <a:spcPct val="50000"/>
              </a:spcBef>
              <a:buFontTx/>
              <a:buChar char="•"/>
              <a:tabLst>
                <a:tab pos="228600" algn="l"/>
              </a:tabLst>
              <a:defRPr/>
            </a:pPr>
            <a:r>
              <a:rPr lang="ar-SA" sz="2800" dirty="0">
                <a:latin typeface="Times New Roman" pitchFamily="18" charset="0"/>
                <a:cs typeface="+mn-cs"/>
              </a:rPr>
              <a:t>رسوم اشتراك نصف سنوية  بمقدار </a:t>
            </a:r>
            <a:r>
              <a:rPr lang="ar-SA" sz="2800" dirty="0" smtClean="0">
                <a:latin typeface="Times New Roman" pitchFamily="18" charset="0"/>
                <a:cs typeface="+mn-cs"/>
              </a:rPr>
              <a:t>36$.</a:t>
            </a:r>
            <a:endParaRPr lang="en-US" sz="2800" dirty="0">
              <a:latin typeface="Times New Roman" pitchFamily="18" charset="0"/>
              <a:cs typeface="+mn-cs"/>
            </a:endParaRPr>
          </a:p>
          <a:p>
            <a:pPr marL="228600" indent="-228600" algn="r" rtl="1">
              <a:spcBef>
                <a:spcPct val="50000"/>
              </a:spcBef>
              <a:buFontTx/>
              <a:buChar char="•"/>
              <a:tabLst>
                <a:tab pos="228600" algn="l"/>
              </a:tabLst>
              <a:defRPr/>
            </a:pPr>
            <a:r>
              <a:rPr lang="ar-SA" sz="2800" b="1" u="sng" dirty="0" smtClean="0">
                <a:latin typeface="Times New Roman" pitchFamily="18" charset="0"/>
                <a:cs typeface="+mn-cs"/>
              </a:rPr>
              <a:t>بالإضافة الى مبلغ رمزي يحدده النادي لاحقاً</a:t>
            </a:r>
            <a:endParaRPr lang="en-US" sz="2800" b="1" u="sng" dirty="0">
              <a:latin typeface="Times New Roman" pitchFamily="18" charset="0"/>
              <a:cs typeface="+mn-cs"/>
            </a:endParaRPr>
          </a:p>
        </p:txBody>
      </p:sp>
      <p:pic>
        <p:nvPicPr>
          <p:cNvPr id="18436"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9812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163585"/>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838199"/>
            <a:ext cx="7467600" cy="203199"/>
          </a:xfrm>
        </p:spPr>
        <p:txBody>
          <a:bodyPr/>
          <a:lstStyle/>
          <a:p>
            <a:pPr algn="ctr"/>
            <a:r>
              <a:rPr lang="ar-SA" sz="3600" dirty="0">
                <a:latin typeface="Verdana"/>
                <a:ea typeface="Calibri"/>
                <a:cs typeface="Arial"/>
              </a:rPr>
              <a:t>اهداف برنامج النادي </a:t>
            </a:r>
            <a:r>
              <a:rPr lang="ar-SA" sz="3600" dirty="0" smtClean="0">
                <a:latin typeface="Verdana"/>
                <a:ea typeface="Calibri"/>
                <a:cs typeface="Arial"/>
              </a:rPr>
              <a:t>المتميز العشرة</a:t>
            </a:r>
            <a:r>
              <a:rPr lang="en-US" sz="3600" dirty="0">
                <a:latin typeface="Verdana"/>
                <a:ea typeface="Calibri"/>
                <a:cs typeface="Arial"/>
              </a:rPr>
              <a:t/>
            </a:r>
            <a:br>
              <a:rPr lang="en-US" sz="3600" dirty="0">
                <a:latin typeface="Verdana"/>
                <a:ea typeface="Calibri"/>
                <a:cs typeface="Arial"/>
              </a:rPr>
            </a:br>
            <a:endParaRPr lang="en-US" dirty="0"/>
          </a:p>
        </p:txBody>
      </p:sp>
      <p:graphicFrame>
        <p:nvGraphicFramePr>
          <p:cNvPr id="4" name="Table 3"/>
          <p:cNvGraphicFramePr>
            <a:graphicFrameLocks noGrp="1"/>
          </p:cNvGraphicFramePr>
          <p:nvPr>
            <p:extLst/>
          </p:nvPr>
        </p:nvGraphicFramePr>
        <p:xfrm>
          <a:off x="304799" y="1371600"/>
          <a:ext cx="8462819" cy="4650529"/>
        </p:xfrm>
        <a:graphic>
          <a:graphicData uri="http://schemas.openxmlformats.org/drawingml/2006/table">
            <a:tbl>
              <a:tblPr rtl="1" firstRow="1" firstCol="1" bandRow="1"/>
              <a:tblGrid>
                <a:gridCol w="608737"/>
                <a:gridCol w="245440"/>
                <a:gridCol w="3235223"/>
                <a:gridCol w="276458"/>
                <a:gridCol w="3379521"/>
                <a:gridCol w="717440"/>
              </a:tblGrid>
              <a:tr h="348193">
                <a:tc gridSpan="6">
                  <a:txBody>
                    <a:bodyPr/>
                    <a:lstStyle/>
                    <a:p>
                      <a:pPr marL="0" marR="0" algn="ctr" rtl="1">
                        <a:lnSpc>
                          <a:spcPct val="115000"/>
                        </a:lnSpc>
                        <a:spcBef>
                          <a:spcPts val="0"/>
                        </a:spcBef>
                        <a:spcAft>
                          <a:spcPts val="0"/>
                        </a:spcAft>
                      </a:pPr>
                      <a:r>
                        <a:rPr lang="ar-SA" sz="2000" b="1" dirty="0">
                          <a:effectLst/>
                          <a:latin typeface="Verdana"/>
                          <a:ea typeface="Calibri"/>
                          <a:cs typeface="Arial"/>
                        </a:rPr>
                        <a:t>اهداف برنامج النادي المتميز</a:t>
                      </a:r>
                      <a:endParaRPr lang="en-US" sz="2000" dirty="0">
                        <a:effectLst/>
                        <a:latin typeface="Verdana"/>
                        <a:ea typeface="Calibri"/>
                        <a:cs typeface="Arial"/>
                      </a:endParaRPr>
                    </a:p>
                  </a:txBody>
                  <a:tcPr marL="25659" marR="2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6668">
                <a:tc rowSpan="3">
                  <a:txBody>
                    <a:bodyPr/>
                    <a:lstStyle/>
                    <a:p>
                      <a:pPr marL="0" marR="0" algn="ctr" rtl="1">
                        <a:lnSpc>
                          <a:spcPct val="115000"/>
                        </a:lnSpc>
                        <a:spcBef>
                          <a:spcPts val="0"/>
                        </a:spcBef>
                        <a:spcAft>
                          <a:spcPts val="0"/>
                        </a:spcAft>
                      </a:pPr>
                      <a:r>
                        <a:rPr lang="ar-SA" sz="1000" b="1">
                          <a:effectLst/>
                          <a:latin typeface="Verdana"/>
                          <a:ea typeface="Calibri"/>
                          <a:cs typeface="Arial"/>
                        </a:rPr>
                        <a:t>اهداف تعليمية</a:t>
                      </a:r>
                      <a:endParaRPr lang="en-US" sz="100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effectLst/>
                          <a:latin typeface="Verdana"/>
                          <a:ea typeface="Calibri"/>
                          <a:cs typeface="Arial"/>
                        </a:rPr>
                        <a:t>1</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b="1" dirty="0">
                          <a:solidFill>
                            <a:srgbClr val="000000"/>
                          </a:solidFill>
                          <a:effectLst/>
                          <a:latin typeface="Verdana"/>
                          <a:ea typeface="Calibri"/>
                          <a:cs typeface="Arial"/>
                        </a:rPr>
                        <a:t> </a:t>
                      </a:r>
                      <a:endParaRPr lang="en-US" sz="1000" dirty="0">
                        <a:effectLst/>
                        <a:latin typeface="Verdana"/>
                        <a:ea typeface="Calibri"/>
                        <a:cs typeface="Arial"/>
                      </a:endParaRPr>
                    </a:p>
                    <a:p>
                      <a:pPr marL="0" marR="0" algn="r" rtl="1">
                        <a:lnSpc>
                          <a:spcPct val="115000"/>
                        </a:lnSpc>
                        <a:spcBef>
                          <a:spcPts val="0"/>
                        </a:spcBef>
                        <a:spcAft>
                          <a:spcPts val="0"/>
                        </a:spcAft>
                      </a:pPr>
                      <a:r>
                        <a:rPr lang="en-US" sz="1000" b="1" dirty="0" smtClean="0">
                          <a:solidFill>
                            <a:srgbClr val="000000"/>
                          </a:solidFill>
                          <a:effectLst/>
                          <a:latin typeface="Verdana"/>
                          <a:ea typeface="Calibri"/>
                          <a:cs typeface="Arial"/>
                        </a:rPr>
                        <a:t> </a:t>
                      </a:r>
                      <a:r>
                        <a:rPr lang="ar-SA" sz="1000" b="1" dirty="0" smtClean="0">
                          <a:solidFill>
                            <a:srgbClr val="000000"/>
                          </a:solidFill>
                          <a:effectLst/>
                          <a:latin typeface="Verdana"/>
                          <a:ea typeface="Calibri"/>
                          <a:cs typeface="Arial"/>
                        </a:rPr>
                        <a:t>حصول </a:t>
                      </a:r>
                      <a:r>
                        <a:rPr lang="ar-SA" sz="1000" b="1" dirty="0">
                          <a:solidFill>
                            <a:srgbClr val="000000"/>
                          </a:solidFill>
                          <a:effectLst/>
                          <a:latin typeface="Verdana"/>
                          <a:ea typeface="Calibri"/>
                          <a:cs typeface="Arial"/>
                        </a:rPr>
                        <a:t>عضوين (2) على درجة المتواصل المتمكن</a:t>
                      </a:r>
                      <a:endParaRPr lang="en-US" sz="10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Arial"/>
                        </a:rPr>
                        <a:t> </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effectLst/>
                          <a:latin typeface="Verdana"/>
                          <a:ea typeface="Calibri"/>
                          <a:cs typeface="Arial"/>
                        </a:rPr>
                        <a:t>2</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b="1" dirty="0">
                          <a:solidFill>
                            <a:srgbClr val="000000"/>
                          </a:solidFill>
                          <a:effectLst/>
                          <a:latin typeface="Verdana"/>
                          <a:ea typeface="Calibri"/>
                          <a:cs typeface="Arial"/>
                        </a:rPr>
                        <a:t> </a:t>
                      </a:r>
                      <a:endParaRPr lang="en-US" sz="1000" dirty="0">
                        <a:effectLst/>
                        <a:latin typeface="Verdana"/>
                        <a:ea typeface="Calibri"/>
                        <a:cs typeface="Arial"/>
                      </a:endParaRPr>
                    </a:p>
                    <a:p>
                      <a:pPr marL="0" marR="0" algn="r" rtl="1">
                        <a:lnSpc>
                          <a:spcPct val="115000"/>
                        </a:lnSpc>
                        <a:spcBef>
                          <a:spcPts val="0"/>
                        </a:spcBef>
                        <a:spcAft>
                          <a:spcPts val="0"/>
                        </a:spcAft>
                      </a:pPr>
                      <a:r>
                        <a:rPr lang="en-US" sz="1000" b="1" dirty="0" smtClean="0">
                          <a:solidFill>
                            <a:srgbClr val="000000"/>
                          </a:solidFill>
                          <a:effectLst/>
                          <a:latin typeface="Verdana"/>
                          <a:ea typeface="Calibri"/>
                          <a:cs typeface="Arial"/>
                        </a:rPr>
                        <a:t> </a:t>
                      </a:r>
                      <a:r>
                        <a:rPr lang="ar-SA" sz="1000" b="1" dirty="0" smtClean="0">
                          <a:solidFill>
                            <a:srgbClr val="000000"/>
                          </a:solidFill>
                          <a:effectLst/>
                          <a:latin typeface="Verdana"/>
                          <a:ea typeface="Calibri"/>
                          <a:cs typeface="Arial"/>
                        </a:rPr>
                        <a:t>حصول </a:t>
                      </a:r>
                      <a:r>
                        <a:rPr lang="ar-SA" sz="1000" b="1" dirty="0">
                          <a:solidFill>
                            <a:srgbClr val="000000"/>
                          </a:solidFill>
                          <a:effectLst/>
                          <a:latin typeface="Verdana"/>
                          <a:ea typeface="Calibri"/>
                          <a:cs typeface="Arial"/>
                        </a:rPr>
                        <a:t>عضوين (2) اخرين على درجة المتواصل المتمكن</a:t>
                      </a:r>
                      <a:endParaRPr lang="en-US" sz="10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Arial"/>
                        </a:rPr>
                        <a:t> </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rtl="1">
                        <a:lnSpc>
                          <a:spcPct val="115000"/>
                        </a:lnSpc>
                        <a:spcBef>
                          <a:spcPts val="0"/>
                        </a:spcBef>
                        <a:spcAft>
                          <a:spcPts val="0"/>
                        </a:spcAft>
                      </a:pPr>
                      <a:r>
                        <a:rPr lang="ar-SA" sz="1000" b="1">
                          <a:effectLst/>
                          <a:latin typeface="Verdana"/>
                          <a:ea typeface="Calibri"/>
                          <a:cs typeface="Arial"/>
                        </a:rPr>
                        <a:t>اهداف تعليمية</a:t>
                      </a:r>
                      <a:endParaRPr lang="en-US" sz="100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668">
                <a:tc vMerge="1">
                  <a:txBody>
                    <a:bodyPr/>
                    <a:lstStyle/>
                    <a:p>
                      <a:endParaRPr lang="en-US"/>
                    </a:p>
                  </a:txBody>
                  <a:tcPr/>
                </a:tc>
                <a:tc>
                  <a:txBody>
                    <a:bodyPr/>
                    <a:lstStyle/>
                    <a:p>
                      <a:pPr marL="0" marR="0" algn="ctr" rtl="1">
                        <a:lnSpc>
                          <a:spcPct val="115000"/>
                        </a:lnSpc>
                        <a:spcBef>
                          <a:spcPts val="0"/>
                        </a:spcBef>
                        <a:spcAft>
                          <a:spcPts val="0"/>
                        </a:spcAft>
                      </a:pPr>
                      <a:r>
                        <a:rPr lang="ar-SA" sz="1000" b="1" dirty="0">
                          <a:effectLst/>
                          <a:latin typeface="Verdana"/>
                          <a:ea typeface="Calibri"/>
                          <a:cs typeface="Arial"/>
                        </a:rPr>
                        <a:t>3</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b="1" dirty="0">
                          <a:solidFill>
                            <a:srgbClr val="000000"/>
                          </a:solidFill>
                          <a:effectLst/>
                          <a:latin typeface="Verdana"/>
                          <a:ea typeface="Calibri"/>
                          <a:cs typeface="Arial"/>
                        </a:rPr>
                        <a:t> </a:t>
                      </a:r>
                      <a:endParaRPr lang="en-US" sz="1000" dirty="0">
                        <a:effectLst/>
                        <a:latin typeface="Verdana"/>
                        <a:ea typeface="Calibri"/>
                        <a:cs typeface="Arial"/>
                      </a:endParaRPr>
                    </a:p>
                    <a:p>
                      <a:pPr marL="0" marR="0" algn="r" rtl="1">
                        <a:lnSpc>
                          <a:spcPct val="115000"/>
                        </a:lnSpc>
                        <a:spcBef>
                          <a:spcPts val="0"/>
                        </a:spcBef>
                        <a:spcAft>
                          <a:spcPts val="0"/>
                        </a:spcAft>
                      </a:pPr>
                      <a:r>
                        <a:rPr lang="en-US" sz="1000" b="1" dirty="0" smtClean="0">
                          <a:solidFill>
                            <a:srgbClr val="000000"/>
                          </a:solidFill>
                          <a:effectLst/>
                          <a:latin typeface="Verdana"/>
                          <a:ea typeface="Calibri"/>
                          <a:cs typeface="Arial"/>
                        </a:rPr>
                        <a:t> </a:t>
                      </a:r>
                      <a:r>
                        <a:rPr lang="ar-SA" sz="1000" b="1" dirty="0" smtClean="0">
                          <a:solidFill>
                            <a:srgbClr val="000000"/>
                          </a:solidFill>
                          <a:effectLst/>
                          <a:latin typeface="Verdana"/>
                          <a:ea typeface="Calibri"/>
                          <a:cs typeface="Arial"/>
                        </a:rPr>
                        <a:t>حصول </a:t>
                      </a:r>
                      <a:r>
                        <a:rPr lang="ar-SA" sz="1000" b="1" dirty="0">
                          <a:solidFill>
                            <a:srgbClr val="000000"/>
                          </a:solidFill>
                          <a:effectLst/>
                          <a:latin typeface="Verdana"/>
                          <a:ea typeface="Calibri"/>
                          <a:cs typeface="Arial"/>
                        </a:rPr>
                        <a:t>عضو واحد (1) على درجة المتواصل المتقدم</a:t>
                      </a:r>
                      <a:endParaRPr lang="en-US" sz="10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Arial"/>
                        </a:rPr>
                        <a:t> </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effectLst/>
                          <a:latin typeface="Verdana"/>
                          <a:ea typeface="Calibri"/>
                          <a:cs typeface="Arial"/>
                        </a:rPr>
                        <a:t>4</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b="1" dirty="0">
                          <a:solidFill>
                            <a:srgbClr val="000000"/>
                          </a:solidFill>
                          <a:effectLst/>
                          <a:latin typeface="Verdana"/>
                          <a:ea typeface="Calibri"/>
                          <a:cs typeface="Arial"/>
                        </a:rPr>
                        <a:t> </a:t>
                      </a:r>
                      <a:endParaRPr lang="en-US" sz="1000" dirty="0">
                        <a:effectLst/>
                        <a:latin typeface="Verdana"/>
                        <a:ea typeface="Calibri"/>
                        <a:cs typeface="Arial"/>
                      </a:endParaRPr>
                    </a:p>
                    <a:p>
                      <a:pPr marL="0" marR="0" algn="r" rtl="1">
                        <a:lnSpc>
                          <a:spcPct val="115000"/>
                        </a:lnSpc>
                        <a:spcBef>
                          <a:spcPts val="0"/>
                        </a:spcBef>
                        <a:spcAft>
                          <a:spcPts val="0"/>
                        </a:spcAft>
                      </a:pPr>
                      <a:r>
                        <a:rPr lang="en-US" sz="1000" b="1" dirty="0" smtClean="0">
                          <a:solidFill>
                            <a:srgbClr val="000000"/>
                          </a:solidFill>
                          <a:effectLst/>
                          <a:latin typeface="Verdana"/>
                          <a:ea typeface="Calibri"/>
                          <a:cs typeface="Arial"/>
                        </a:rPr>
                        <a:t> </a:t>
                      </a:r>
                      <a:r>
                        <a:rPr lang="ar-SA" sz="1000" b="1" dirty="0" smtClean="0">
                          <a:solidFill>
                            <a:srgbClr val="000000"/>
                          </a:solidFill>
                          <a:effectLst/>
                          <a:latin typeface="Verdana"/>
                          <a:ea typeface="Calibri"/>
                          <a:cs typeface="Arial"/>
                        </a:rPr>
                        <a:t>حصول </a:t>
                      </a:r>
                      <a:r>
                        <a:rPr lang="ar-SA" sz="1000" b="1" dirty="0">
                          <a:solidFill>
                            <a:srgbClr val="000000"/>
                          </a:solidFill>
                          <a:effectLst/>
                          <a:latin typeface="Verdana"/>
                          <a:ea typeface="Calibri"/>
                          <a:cs typeface="Arial"/>
                        </a:rPr>
                        <a:t>عضو واحد (1) اخر على درجة المتواصل المتقدم</a:t>
                      </a:r>
                      <a:endParaRPr lang="en-US" sz="10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Arial"/>
                        </a:rPr>
                        <a:t> </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955558">
                <a:tc vMerge="1">
                  <a:txBody>
                    <a:bodyPr/>
                    <a:lstStyle/>
                    <a:p>
                      <a:endParaRPr lang="en-US"/>
                    </a:p>
                  </a:txBody>
                  <a:tcPr/>
                </a:tc>
                <a:tc>
                  <a:txBody>
                    <a:bodyPr/>
                    <a:lstStyle/>
                    <a:p>
                      <a:pPr marL="0" marR="0" algn="ctr" rtl="1">
                        <a:lnSpc>
                          <a:spcPct val="115000"/>
                        </a:lnSpc>
                        <a:spcBef>
                          <a:spcPts val="0"/>
                        </a:spcBef>
                        <a:spcAft>
                          <a:spcPts val="0"/>
                        </a:spcAft>
                      </a:pPr>
                      <a:r>
                        <a:rPr lang="ar-SA" sz="1000" b="1" dirty="0">
                          <a:effectLst/>
                          <a:latin typeface="Verdana"/>
                          <a:ea typeface="Calibri"/>
                          <a:cs typeface="Arial"/>
                        </a:rPr>
                        <a:t>5</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b="1" dirty="0">
                          <a:solidFill>
                            <a:srgbClr val="000000"/>
                          </a:solidFill>
                          <a:effectLst/>
                          <a:latin typeface="Verdana"/>
                          <a:ea typeface="Calibri"/>
                          <a:cs typeface="Arial"/>
                        </a:rPr>
                        <a:t> </a:t>
                      </a:r>
                      <a:endParaRPr lang="en-US" sz="1000" dirty="0">
                        <a:effectLst/>
                        <a:latin typeface="Verdana"/>
                        <a:ea typeface="Calibri"/>
                        <a:cs typeface="Arial"/>
                      </a:endParaRPr>
                    </a:p>
                    <a:p>
                      <a:pPr marL="0" marR="0" algn="r" rtl="1">
                        <a:lnSpc>
                          <a:spcPct val="115000"/>
                        </a:lnSpc>
                        <a:spcBef>
                          <a:spcPts val="0"/>
                        </a:spcBef>
                        <a:spcAft>
                          <a:spcPts val="0"/>
                        </a:spcAft>
                      </a:pPr>
                      <a:r>
                        <a:rPr lang="en-US" sz="1000" b="1" dirty="0" smtClean="0">
                          <a:solidFill>
                            <a:srgbClr val="000000"/>
                          </a:solidFill>
                          <a:effectLst/>
                          <a:latin typeface="Verdana"/>
                          <a:ea typeface="Calibri"/>
                          <a:cs typeface="Arial"/>
                        </a:rPr>
                        <a:t> </a:t>
                      </a:r>
                      <a:r>
                        <a:rPr lang="ar-SA" sz="1000" b="1" dirty="0" smtClean="0">
                          <a:solidFill>
                            <a:srgbClr val="000000"/>
                          </a:solidFill>
                          <a:effectLst/>
                          <a:latin typeface="Verdana"/>
                          <a:ea typeface="Calibri"/>
                          <a:cs typeface="Arial"/>
                        </a:rPr>
                        <a:t>حصول </a:t>
                      </a:r>
                      <a:r>
                        <a:rPr lang="ar-SA" sz="1000" b="1" dirty="0">
                          <a:solidFill>
                            <a:srgbClr val="000000"/>
                          </a:solidFill>
                          <a:effectLst/>
                          <a:latin typeface="Verdana"/>
                          <a:ea typeface="Calibri"/>
                          <a:cs typeface="Arial"/>
                        </a:rPr>
                        <a:t>عضو واحد (1) على درجة القائد المتمكن او درجة القائد المتقدم او درجة العضو المتميز</a:t>
                      </a:r>
                      <a:endParaRPr lang="en-US" sz="10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Arial"/>
                        </a:rPr>
                        <a:t> </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effectLst/>
                          <a:latin typeface="Verdana"/>
                          <a:ea typeface="Calibri"/>
                          <a:cs typeface="Arial"/>
                        </a:rPr>
                        <a:t>6</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b="1" dirty="0">
                          <a:solidFill>
                            <a:srgbClr val="000000"/>
                          </a:solidFill>
                          <a:effectLst/>
                          <a:latin typeface="Verdana"/>
                          <a:ea typeface="Calibri"/>
                          <a:cs typeface="Arial"/>
                        </a:rPr>
                        <a:t> </a:t>
                      </a:r>
                      <a:endParaRPr lang="en-US" sz="1000" dirty="0">
                        <a:effectLst/>
                        <a:latin typeface="Verdana"/>
                        <a:ea typeface="Calibri"/>
                        <a:cs typeface="Arial"/>
                      </a:endParaRPr>
                    </a:p>
                    <a:p>
                      <a:pPr marL="0" marR="0" algn="r" rtl="1">
                        <a:lnSpc>
                          <a:spcPct val="115000"/>
                        </a:lnSpc>
                        <a:spcBef>
                          <a:spcPts val="0"/>
                        </a:spcBef>
                        <a:spcAft>
                          <a:spcPts val="0"/>
                        </a:spcAft>
                      </a:pPr>
                      <a:r>
                        <a:rPr lang="en-US" sz="1000" b="1" dirty="0" smtClean="0">
                          <a:solidFill>
                            <a:srgbClr val="000000"/>
                          </a:solidFill>
                          <a:effectLst/>
                          <a:latin typeface="Verdana"/>
                          <a:ea typeface="Calibri"/>
                          <a:cs typeface="Arial"/>
                        </a:rPr>
                        <a:t> </a:t>
                      </a:r>
                      <a:r>
                        <a:rPr lang="ar-SA" sz="1000" b="1" dirty="0" smtClean="0">
                          <a:solidFill>
                            <a:srgbClr val="000000"/>
                          </a:solidFill>
                          <a:effectLst/>
                          <a:latin typeface="Verdana"/>
                          <a:ea typeface="Calibri"/>
                          <a:cs typeface="Arial"/>
                        </a:rPr>
                        <a:t>حصول </a:t>
                      </a:r>
                      <a:r>
                        <a:rPr lang="ar-SA" sz="1000" b="1" dirty="0">
                          <a:solidFill>
                            <a:srgbClr val="000000"/>
                          </a:solidFill>
                          <a:effectLst/>
                          <a:latin typeface="Verdana"/>
                          <a:ea typeface="Calibri"/>
                          <a:cs typeface="Arial"/>
                        </a:rPr>
                        <a:t>عضو واحد (1) اخر على درجة القائد المتمكن او درجة القائد المتقدم او درجة العضو المتميز</a:t>
                      </a:r>
                      <a:endParaRPr lang="en-US" sz="10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Arial"/>
                        </a:rPr>
                        <a:t> </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716668">
                <a:tc>
                  <a:txBody>
                    <a:bodyPr/>
                    <a:lstStyle/>
                    <a:p>
                      <a:pPr marL="0" marR="0" algn="ctr" rtl="1">
                        <a:lnSpc>
                          <a:spcPct val="115000"/>
                        </a:lnSpc>
                        <a:spcBef>
                          <a:spcPts val="0"/>
                        </a:spcBef>
                        <a:spcAft>
                          <a:spcPts val="0"/>
                        </a:spcAft>
                      </a:pPr>
                      <a:r>
                        <a:rPr lang="ar-SA" sz="1000" b="1">
                          <a:effectLst/>
                          <a:latin typeface="Verdana"/>
                          <a:ea typeface="Calibri"/>
                          <a:cs typeface="Arial"/>
                        </a:rPr>
                        <a:t>عضوية</a:t>
                      </a:r>
                      <a:endParaRPr lang="en-US" sz="100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effectLst/>
                          <a:latin typeface="Verdana"/>
                          <a:ea typeface="Calibri"/>
                          <a:cs typeface="Arial"/>
                        </a:rPr>
                        <a:t>7</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b="1" dirty="0">
                          <a:effectLst/>
                          <a:latin typeface="Verdana"/>
                          <a:ea typeface="Calibri"/>
                          <a:cs typeface="Arial"/>
                        </a:rPr>
                        <a:t> </a:t>
                      </a:r>
                      <a:endParaRPr lang="en-US" sz="1000" dirty="0">
                        <a:effectLst/>
                        <a:latin typeface="Verdana"/>
                        <a:ea typeface="Calibri"/>
                        <a:cs typeface="Arial"/>
                      </a:endParaRPr>
                    </a:p>
                    <a:p>
                      <a:pPr marL="0" marR="0" algn="r" rtl="1">
                        <a:lnSpc>
                          <a:spcPct val="115000"/>
                        </a:lnSpc>
                        <a:spcBef>
                          <a:spcPts val="0"/>
                        </a:spcBef>
                        <a:spcAft>
                          <a:spcPts val="0"/>
                        </a:spcAft>
                      </a:pPr>
                      <a:r>
                        <a:rPr lang="en-US" sz="1000" b="1" dirty="0" smtClean="0">
                          <a:effectLst/>
                          <a:latin typeface="Verdana"/>
                          <a:ea typeface="Calibri"/>
                          <a:cs typeface="Arial"/>
                        </a:rPr>
                        <a:t> </a:t>
                      </a:r>
                      <a:r>
                        <a:rPr lang="ar-SA" sz="1000" b="1" dirty="0" smtClean="0">
                          <a:effectLst/>
                          <a:latin typeface="Verdana"/>
                          <a:ea typeface="Calibri"/>
                          <a:cs typeface="Arial"/>
                        </a:rPr>
                        <a:t>انضمام </a:t>
                      </a:r>
                      <a:r>
                        <a:rPr lang="ar-SA" sz="1000" b="1" dirty="0">
                          <a:effectLst/>
                          <a:latin typeface="Verdana"/>
                          <a:ea typeface="Calibri"/>
                          <a:cs typeface="Arial"/>
                        </a:rPr>
                        <a:t>اربعة (4) اعضاء جدد للنادي</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effectLst/>
                          <a:latin typeface="Verdana"/>
                          <a:ea typeface="Calibri"/>
                          <a:cs typeface="Arial"/>
                        </a:rPr>
                        <a:t>8</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b="1" dirty="0">
                          <a:effectLst/>
                          <a:latin typeface="Verdana"/>
                          <a:ea typeface="Calibri"/>
                          <a:cs typeface="Arial"/>
                        </a:rPr>
                        <a:t> </a:t>
                      </a:r>
                      <a:endParaRPr lang="en-US" sz="1000" dirty="0">
                        <a:effectLst/>
                        <a:latin typeface="Verdana"/>
                        <a:ea typeface="Calibri"/>
                        <a:cs typeface="Arial"/>
                      </a:endParaRPr>
                    </a:p>
                    <a:p>
                      <a:pPr marL="0" marR="0" algn="r" rtl="1">
                        <a:lnSpc>
                          <a:spcPct val="115000"/>
                        </a:lnSpc>
                        <a:spcBef>
                          <a:spcPts val="0"/>
                        </a:spcBef>
                        <a:spcAft>
                          <a:spcPts val="0"/>
                        </a:spcAft>
                      </a:pPr>
                      <a:r>
                        <a:rPr lang="en-US" sz="1000" b="1" dirty="0" smtClean="0">
                          <a:effectLst/>
                          <a:latin typeface="Verdana"/>
                          <a:ea typeface="Calibri"/>
                          <a:cs typeface="Arial"/>
                        </a:rPr>
                        <a:t> </a:t>
                      </a:r>
                      <a:r>
                        <a:rPr lang="ar-SA" sz="1000" b="1" dirty="0" smtClean="0">
                          <a:effectLst/>
                          <a:latin typeface="Verdana"/>
                          <a:ea typeface="Calibri"/>
                          <a:cs typeface="Arial"/>
                        </a:rPr>
                        <a:t>انضمام </a:t>
                      </a:r>
                      <a:r>
                        <a:rPr lang="ar-SA" sz="1000" b="1" dirty="0">
                          <a:effectLst/>
                          <a:latin typeface="Verdana"/>
                          <a:ea typeface="Calibri"/>
                          <a:cs typeface="Arial"/>
                        </a:rPr>
                        <a:t>اربعة (4) اعضاء جدد اخرين للنادي</a:t>
                      </a:r>
                      <a:endParaRPr lang="en-US" sz="10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Arial"/>
                        </a:rPr>
                        <a:t> </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effectLst/>
                          <a:latin typeface="Verdana"/>
                          <a:ea typeface="Calibri"/>
                          <a:cs typeface="Arial"/>
                        </a:rPr>
                        <a:t>عضوية</a:t>
                      </a:r>
                      <a:endParaRPr lang="en-US" sz="100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4447">
                <a:tc>
                  <a:txBody>
                    <a:bodyPr/>
                    <a:lstStyle/>
                    <a:p>
                      <a:pPr marL="0" marR="0" algn="ctr" rtl="1">
                        <a:lnSpc>
                          <a:spcPct val="115000"/>
                        </a:lnSpc>
                        <a:spcBef>
                          <a:spcPts val="0"/>
                        </a:spcBef>
                        <a:spcAft>
                          <a:spcPts val="0"/>
                        </a:spcAft>
                      </a:pPr>
                      <a:r>
                        <a:rPr lang="ar-SA" sz="1000" b="1">
                          <a:effectLst/>
                          <a:latin typeface="Verdana"/>
                          <a:ea typeface="Calibri"/>
                          <a:cs typeface="Arial"/>
                        </a:rPr>
                        <a:t>تدريب</a:t>
                      </a:r>
                      <a:endParaRPr lang="en-US" sz="100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effectLst/>
                          <a:latin typeface="Verdana"/>
                          <a:ea typeface="Calibri"/>
                          <a:cs typeface="Arial"/>
                        </a:rPr>
                        <a:t>9</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b="1" dirty="0">
                          <a:solidFill>
                            <a:srgbClr val="000000"/>
                          </a:solidFill>
                          <a:effectLst/>
                          <a:latin typeface="Verdana"/>
                          <a:ea typeface="Calibri"/>
                          <a:cs typeface="Arial"/>
                        </a:rPr>
                        <a:t> </a:t>
                      </a:r>
                      <a:endParaRPr lang="en-US" sz="1000" dirty="0">
                        <a:effectLst/>
                        <a:latin typeface="Verdana"/>
                        <a:ea typeface="Calibri"/>
                        <a:cs typeface="Arial"/>
                      </a:endParaRPr>
                    </a:p>
                    <a:p>
                      <a:pPr marL="0" marR="0" algn="r" rtl="1">
                        <a:lnSpc>
                          <a:spcPct val="115000"/>
                        </a:lnSpc>
                        <a:spcBef>
                          <a:spcPts val="0"/>
                        </a:spcBef>
                        <a:spcAft>
                          <a:spcPts val="0"/>
                        </a:spcAft>
                      </a:pPr>
                      <a:r>
                        <a:rPr lang="en-US" sz="1000" b="1" dirty="0" smtClean="0">
                          <a:solidFill>
                            <a:srgbClr val="000000"/>
                          </a:solidFill>
                          <a:effectLst/>
                          <a:latin typeface="Verdana"/>
                          <a:ea typeface="Calibri"/>
                          <a:cs typeface="Arial"/>
                        </a:rPr>
                        <a:t> </a:t>
                      </a:r>
                      <a:r>
                        <a:rPr lang="ar-SA" sz="1000" b="1" dirty="0" smtClean="0">
                          <a:solidFill>
                            <a:srgbClr val="000000"/>
                          </a:solidFill>
                          <a:effectLst/>
                          <a:latin typeface="Verdana"/>
                          <a:ea typeface="Calibri"/>
                          <a:cs typeface="Arial"/>
                        </a:rPr>
                        <a:t>تدريب </a:t>
                      </a:r>
                      <a:r>
                        <a:rPr lang="ar-SA" sz="1000" b="1" dirty="0">
                          <a:solidFill>
                            <a:srgbClr val="000000"/>
                          </a:solidFill>
                          <a:effectLst/>
                          <a:latin typeface="Verdana"/>
                          <a:ea typeface="Calibri"/>
                          <a:cs typeface="Arial"/>
                        </a:rPr>
                        <a:t>ما لا يقل عن أربعة أعضاء من الهيئة الإدارية في كلا فترتي التدريب</a:t>
                      </a:r>
                      <a:endParaRPr lang="en-US" sz="10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Arial"/>
                        </a:rPr>
                        <a:t> </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effectLst/>
                          <a:latin typeface="Verdana"/>
                          <a:ea typeface="Calibri"/>
                          <a:cs typeface="Arial"/>
                        </a:rPr>
                        <a:t>10</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r" rtl="1">
                        <a:lnSpc>
                          <a:spcPct val="115000"/>
                        </a:lnSpc>
                        <a:spcBef>
                          <a:spcPts val="0"/>
                        </a:spcBef>
                        <a:spcAft>
                          <a:spcPts val="0"/>
                        </a:spcAft>
                      </a:pPr>
                      <a:r>
                        <a:rPr lang="en-US" sz="1000" b="1" dirty="0">
                          <a:effectLst/>
                          <a:latin typeface="Arial"/>
                          <a:ea typeface="Calibri"/>
                          <a:cs typeface="Arial"/>
                        </a:rPr>
                        <a:t> </a:t>
                      </a:r>
                      <a:endParaRPr lang="en-US" sz="1000" dirty="0">
                        <a:effectLst/>
                        <a:latin typeface="Verdana"/>
                        <a:ea typeface="Calibri"/>
                        <a:cs typeface="Arial"/>
                      </a:endParaRPr>
                    </a:p>
                    <a:p>
                      <a:pPr marL="0" marR="0" lvl="0" indent="0" algn="r" rtl="1">
                        <a:lnSpc>
                          <a:spcPct val="115000"/>
                        </a:lnSpc>
                        <a:spcBef>
                          <a:spcPts val="0"/>
                        </a:spcBef>
                        <a:spcAft>
                          <a:spcPts val="0"/>
                        </a:spcAft>
                        <a:buFont typeface="Symbol"/>
                        <a:buNone/>
                      </a:pPr>
                      <a:r>
                        <a:rPr lang="en-US" sz="1000" b="1" dirty="0" smtClean="0">
                          <a:effectLst/>
                          <a:latin typeface="Verdana"/>
                          <a:ea typeface="Calibri"/>
                          <a:cs typeface="Arial"/>
                        </a:rPr>
                        <a:t> </a:t>
                      </a:r>
                      <a:r>
                        <a:rPr lang="ar-SA" sz="1000" b="1" dirty="0" smtClean="0">
                          <a:effectLst/>
                          <a:latin typeface="Verdana"/>
                          <a:ea typeface="Calibri"/>
                          <a:cs typeface="Arial"/>
                        </a:rPr>
                        <a:t>تسليم </a:t>
                      </a:r>
                      <a:r>
                        <a:rPr lang="ar-SA" sz="1000" b="1" dirty="0">
                          <a:effectLst/>
                          <a:latin typeface="Verdana"/>
                          <a:ea typeface="Calibri"/>
                          <a:cs typeface="Arial"/>
                        </a:rPr>
                        <a:t>قائمة الهيئة الادارية للنادي الى المنظمة العالمية قبل تاريخ 30  يوليو</a:t>
                      </a:r>
                      <a:endParaRPr lang="en-US" sz="1000" dirty="0">
                        <a:effectLst/>
                        <a:latin typeface="Verdana"/>
                        <a:ea typeface="Calibri"/>
                        <a:cs typeface="Arial"/>
                      </a:endParaRPr>
                    </a:p>
                    <a:p>
                      <a:pPr marL="0" marR="0" lvl="0" indent="0" algn="r" rtl="1">
                        <a:lnSpc>
                          <a:spcPct val="115000"/>
                        </a:lnSpc>
                        <a:spcBef>
                          <a:spcPts val="0"/>
                        </a:spcBef>
                        <a:spcAft>
                          <a:spcPts val="0"/>
                        </a:spcAft>
                        <a:buFont typeface="Symbol"/>
                        <a:buNone/>
                      </a:pPr>
                      <a:r>
                        <a:rPr lang="en-US" sz="1000" b="1" dirty="0" smtClean="0">
                          <a:effectLst/>
                          <a:latin typeface="Verdana"/>
                          <a:ea typeface="Calibri"/>
                          <a:cs typeface="Arial"/>
                        </a:rPr>
                        <a:t> </a:t>
                      </a:r>
                      <a:r>
                        <a:rPr lang="ar-SA" sz="1000" b="1" dirty="0" smtClean="0">
                          <a:effectLst/>
                          <a:latin typeface="Verdana"/>
                          <a:ea typeface="Calibri"/>
                          <a:cs typeface="Arial"/>
                        </a:rPr>
                        <a:t>دفع </a:t>
                      </a:r>
                      <a:r>
                        <a:rPr lang="ar-SA" sz="1000" b="1" dirty="0">
                          <a:effectLst/>
                          <a:latin typeface="Verdana"/>
                          <a:ea typeface="Calibri"/>
                          <a:cs typeface="Arial"/>
                        </a:rPr>
                        <a:t>رسوم تجديد عضوية اعضاء النادي للفترتين قبل تاريخ 31  مارس و 30 سبتمبر</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effectLst/>
                          <a:latin typeface="Verdana"/>
                          <a:ea typeface="Calibri"/>
                          <a:cs typeface="Arial"/>
                        </a:rPr>
                        <a:t>ادارة</a:t>
                      </a:r>
                      <a:endParaRPr lang="en-US" sz="1000" dirty="0">
                        <a:effectLst/>
                        <a:latin typeface="Verdana"/>
                        <a:ea typeface="Calibri"/>
                        <a:cs typeface="Arial"/>
                      </a:endParaRPr>
                    </a:p>
                  </a:txBody>
                  <a:tcPr marL="25659" marR="25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61864"/>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rtl="1">
              <a:lnSpc>
                <a:spcPct val="115000"/>
              </a:lnSpc>
              <a:spcBef>
                <a:spcPts val="0"/>
              </a:spcBef>
              <a:spcAft>
                <a:spcPts val="0"/>
              </a:spcAft>
            </a:pPr>
            <a:r>
              <a:rPr lang="ar-SA" sz="3200" dirty="0">
                <a:latin typeface="Verdana"/>
                <a:ea typeface="Calibri"/>
                <a:cs typeface="Arial"/>
              </a:rPr>
              <a:t>خطة تحقيق اهداف برنامج النادي المتميز</a:t>
            </a:r>
            <a:endParaRPr lang="en-US" sz="3200" dirty="0">
              <a:latin typeface="Verdana"/>
              <a:ea typeface="Calibri"/>
              <a:cs typeface="Arial"/>
            </a:endParaRPr>
          </a:p>
        </p:txBody>
      </p:sp>
      <p:graphicFrame>
        <p:nvGraphicFramePr>
          <p:cNvPr id="3" name="Table 2"/>
          <p:cNvGraphicFramePr>
            <a:graphicFrameLocks noGrp="1"/>
          </p:cNvGraphicFramePr>
          <p:nvPr>
            <p:extLst/>
          </p:nvPr>
        </p:nvGraphicFramePr>
        <p:xfrm>
          <a:off x="381001" y="1219200"/>
          <a:ext cx="8382000" cy="5018018"/>
        </p:xfrm>
        <a:graphic>
          <a:graphicData uri="http://schemas.openxmlformats.org/drawingml/2006/table">
            <a:tbl>
              <a:tblPr rtl="1" firstRow="1" firstCol="1" bandRow="1"/>
              <a:tblGrid>
                <a:gridCol w="1751837"/>
                <a:gridCol w="3970490"/>
                <a:gridCol w="1672370"/>
                <a:gridCol w="987303"/>
              </a:tblGrid>
              <a:tr h="250448">
                <a:tc gridSpan="4">
                  <a:txBody>
                    <a:bodyPr/>
                    <a:lstStyle/>
                    <a:p>
                      <a:pPr marL="0" marR="0" algn="ctr" rtl="1">
                        <a:lnSpc>
                          <a:spcPct val="115000"/>
                        </a:lnSpc>
                        <a:spcBef>
                          <a:spcPts val="0"/>
                        </a:spcBef>
                        <a:spcAft>
                          <a:spcPts val="0"/>
                        </a:spcAft>
                      </a:pPr>
                      <a:r>
                        <a:rPr lang="ar-SA" sz="1800" b="1" dirty="0">
                          <a:effectLst/>
                          <a:latin typeface="Verdana"/>
                          <a:ea typeface="Calibri"/>
                          <a:cs typeface="Arial"/>
                        </a:rPr>
                        <a:t>خطة تحقيق اهداف برنامج النادي المتميز</a:t>
                      </a:r>
                      <a:endParaRPr lang="en-US" sz="1800" dirty="0">
                        <a:effectLst/>
                        <a:latin typeface="Verdana"/>
                        <a:ea typeface="Calibri"/>
                        <a:cs typeface="Arial"/>
                      </a:endParaRPr>
                    </a:p>
                  </a:txBody>
                  <a:tcPr marL="38247" marR="3824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14669">
                <a:tc>
                  <a:txBody>
                    <a:bodyPr/>
                    <a:lstStyle/>
                    <a:p>
                      <a:pPr marL="0" marR="0" algn="ctr" rtl="1">
                        <a:lnSpc>
                          <a:spcPct val="115000"/>
                        </a:lnSpc>
                        <a:spcBef>
                          <a:spcPts val="0"/>
                        </a:spcBef>
                        <a:spcAft>
                          <a:spcPts val="0"/>
                        </a:spcAft>
                      </a:pPr>
                      <a:r>
                        <a:rPr lang="ar-SA" sz="1200" b="1" dirty="0">
                          <a:effectLst/>
                          <a:latin typeface="Verdana"/>
                          <a:ea typeface="Calibri"/>
                          <a:cs typeface="Times New Roman"/>
                        </a:rPr>
                        <a:t>التسلسل</a:t>
                      </a:r>
                      <a:endParaRPr lang="en-US" sz="1050" dirty="0">
                        <a:effectLst/>
                        <a:latin typeface="Verdana"/>
                        <a:ea typeface="Calibri"/>
                        <a:cs typeface="Arial"/>
                      </a:endParaRPr>
                    </a:p>
                  </a:txBody>
                  <a:tcPr marL="38247" marR="382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dirty="0">
                          <a:effectLst/>
                          <a:latin typeface="Verdana"/>
                          <a:ea typeface="Calibri"/>
                          <a:cs typeface="Times New Roman"/>
                        </a:rPr>
                        <a:t>الاهداف</a:t>
                      </a:r>
                      <a:endParaRPr lang="en-US" sz="105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dirty="0">
                          <a:effectLst/>
                          <a:latin typeface="Verdana"/>
                          <a:ea typeface="Calibri"/>
                          <a:cs typeface="Times New Roman"/>
                        </a:rPr>
                        <a:t>المستهدفون لتحقيق الاهداف</a:t>
                      </a:r>
                      <a:endParaRPr lang="en-US" sz="105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dirty="0">
                          <a:effectLst/>
                          <a:latin typeface="Verdana"/>
                          <a:ea typeface="Calibri"/>
                          <a:cs typeface="Times New Roman"/>
                        </a:rPr>
                        <a:t>التاريخ</a:t>
                      </a:r>
                      <a:endParaRPr lang="en-US" sz="105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78891">
                <a:tc rowSpan="3">
                  <a:txBody>
                    <a:bodyPr/>
                    <a:lstStyle/>
                    <a:p>
                      <a:pPr marL="0" marR="0" algn="ctr" rtl="1">
                        <a:lnSpc>
                          <a:spcPct val="115000"/>
                        </a:lnSpc>
                        <a:spcBef>
                          <a:spcPts val="0"/>
                        </a:spcBef>
                        <a:spcAft>
                          <a:spcPts val="0"/>
                        </a:spcAft>
                      </a:pPr>
                      <a:r>
                        <a:rPr lang="ar-SA" sz="1000" b="1">
                          <a:effectLst/>
                          <a:latin typeface="Verdana"/>
                          <a:ea typeface="Calibri"/>
                          <a:cs typeface="Times New Roman"/>
                        </a:rPr>
                        <a:t>1</a:t>
                      </a:r>
                      <a:endParaRPr lang="en-US" sz="800">
                        <a:effectLst/>
                        <a:latin typeface="Verdana"/>
                        <a:ea typeface="Calibri"/>
                        <a:cs typeface="Arial"/>
                      </a:endParaRPr>
                    </a:p>
                  </a:txBody>
                  <a:tcPr marL="38247" marR="382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3">
                  <a:txBody>
                    <a:bodyPr/>
                    <a:lstStyle/>
                    <a:p>
                      <a:pPr marL="0" marR="0" algn="r" rtl="1">
                        <a:lnSpc>
                          <a:spcPct val="115000"/>
                        </a:lnSpc>
                        <a:spcBef>
                          <a:spcPts val="0"/>
                        </a:spcBef>
                        <a:spcAft>
                          <a:spcPts val="0"/>
                        </a:spcAft>
                      </a:pPr>
                      <a:r>
                        <a:rPr lang="ar-SA" sz="1000" b="1" dirty="0">
                          <a:solidFill>
                            <a:srgbClr val="000000"/>
                          </a:solidFill>
                          <a:effectLst/>
                          <a:latin typeface="Verdana"/>
                          <a:ea typeface="Calibri"/>
                          <a:cs typeface="Arial"/>
                        </a:rPr>
                        <a:t>حصول عضوين (2) على درجة المتواصل المتمكن</a:t>
                      </a:r>
                      <a:endParaRPr lang="en-US" sz="80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91">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91">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78891">
                <a:tc rowSpan="3">
                  <a:txBody>
                    <a:bodyPr/>
                    <a:lstStyle/>
                    <a:p>
                      <a:pPr marL="0" marR="0" algn="ctr" rtl="1">
                        <a:lnSpc>
                          <a:spcPct val="115000"/>
                        </a:lnSpc>
                        <a:spcBef>
                          <a:spcPts val="0"/>
                        </a:spcBef>
                        <a:spcAft>
                          <a:spcPts val="0"/>
                        </a:spcAft>
                      </a:pPr>
                      <a:r>
                        <a:rPr lang="ar-SA" sz="1000" b="1">
                          <a:effectLst/>
                          <a:latin typeface="Verdana"/>
                          <a:ea typeface="Calibri"/>
                          <a:cs typeface="Times New Roman"/>
                        </a:rPr>
                        <a:t>2</a:t>
                      </a:r>
                      <a:endParaRPr lang="en-US" sz="800">
                        <a:effectLst/>
                        <a:latin typeface="Verdana"/>
                        <a:ea typeface="Calibri"/>
                        <a:cs typeface="Arial"/>
                      </a:endParaRPr>
                    </a:p>
                  </a:txBody>
                  <a:tcPr marL="38247" marR="382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3">
                  <a:txBody>
                    <a:bodyPr/>
                    <a:lstStyle/>
                    <a:p>
                      <a:pPr marL="0" marR="0" algn="r" rtl="1">
                        <a:lnSpc>
                          <a:spcPct val="115000"/>
                        </a:lnSpc>
                        <a:spcBef>
                          <a:spcPts val="0"/>
                        </a:spcBef>
                        <a:spcAft>
                          <a:spcPts val="0"/>
                        </a:spcAft>
                      </a:pPr>
                      <a:r>
                        <a:rPr lang="ar-SA" sz="1000" b="1" dirty="0">
                          <a:solidFill>
                            <a:srgbClr val="000000"/>
                          </a:solidFill>
                          <a:effectLst/>
                          <a:latin typeface="Verdana"/>
                          <a:ea typeface="Calibri"/>
                          <a:cs typeface="Arial"/>
                        </a:rPr>
                        <a:t>حصول عضوين (2) اخرين على درجة المتواصل المتمكن</a:t>
                      </a:r>
                      <a:endParaRPr lang="en-US" sz="8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Times New Roman"/>
                        </a:rPr>
                        <a:t> </a:t>
                      </a:r>
                      <a:endParaRPr lang="en-US" sz="80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91">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91">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78891">
                <a:tc rowSpan="2">
                  <a:txBody>
                    <a:bodyPr/>
                    <a:lstStyle/>
                    <a:p>
                      <a:pPr marL="0" marR="0" algn="ctr" rtl="1">
                        <a:lnSpc>
                          <a:spcPct val="115000"/>
                        </a:lnSpc>
                        <a:spcBef>
                          <a:spcPts val="0"/>
                        </a:spcBef>
                        <a:spcAft>
                          <a:spcPts val="0"/>
                        </a:spcAft>
                      </a:pPr>
                      <a:r>
                        <a:rPr lang="ar-SA" sz="1000" b="1">
                          <a:effectLst/>
                          <a:latin typeface="Verdana"/>
                          <a:ea typeface="Calibri"/>
                          <a:cs typeface="Times New Roman"/>
                        </a:rPr>
                        <a:t>3</a:t>
                      </a:r>
                      <a:endParaRPr lang="en-US" sz="800">
                        <a:effectLst/>
                        <a:latin typeface="Verdana"/>
                        <a:ea typeface="Calibri"/>
                        <a:cs typeface="Arial"/>
                      </a:endParaRPr>
                    </a:p>
                  </a:txBody>
                  <a:tcPr marL="38247" marR="382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marL="0" marR="0" algn="r" rtl="1">
                        <a:lnSpc>
                          <a:spcPct val="115000"/>
                        </a:lnSpc>
                        <a:spcBef>
                          <a:spcPts val="0"/>
                        </a:spcBef>
                        <a:spcAft>
                          <a:spcPts val="0"/>
                        </a:spcAft>
                      </a:pPr>
                      <a:r>
                        <a:rPr lang="ar-SA" sz="1000" b="1" dirty="0">
                          <a:solidFill>
                            <a:srgbClr val="000000"/>
                          </a:solidFill>
                          <a:effectLst/>
                          <a:latin typeface="Verdana"/>
                          <a:ea typeface="Calibri"/>
                          <a:cs typeface="Arial"/>
                        </a:rPr>
                        <a:t>حصول عضو واحد (1) على درجة المتواصل المتقدم</a:t>
                      </a:r>
                      <a:endParaRPr lang="en-US" sz="8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Times New Roman"/>
                        </a:rPr>
                        <a:t> </a:t>
                      </a:r>
                      <a:endParaRPr lang="en-US" sz="80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91">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78891">
                <a:tc rowSpan="2">
                  <a:txBody>
                    <a:bodyPr/>
                    <a:lstStyle/>
                    <a:p>
                      <a:pPr marL="0" marR="0" algn="ctr" rtl="1">
                        <a:lnSpc>
                          <a:spcPct val="115000"/>
                        </a:lnSpc>
                        <a:spcBef>
                          <a:spcPts val="0"/>
                        </a:spcBef>
                        <a:spcAft>
                          <a:spcPts val="0"/>
                        </a:spcAft>
                      </a:pPr>
                      <a:r>
                        <a:rPr lang="ar-SA" sz="1000" b="1">
                          <a:effectLst/>
                          <a:latin typeface="Verdana"/>
                          <a:ea typeface="Calibri"/>
                          <a:cs typeface="Times New Roman"/>
                        </a:rPr>
                        <a:t>4</a:t>
                      </a:r>
                      <a:endParaRPr lang="en-US" sz="800">
                        <a:effectLst/>
                        <a:latin typeface="Verdana"/>
                        <a:ea typeface="Calibri"/>
                        <a:cs typeface="Arial"/>
                      </a:endParaRPr>
                    </a:p>
                  </a:txBody>
                  <a:tcPr marL="38247" marR="382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marL="0" marR="0" algn="r" rtl="1">
                        <a:lnSpc>
                          <a:spcPct val="115000"/>
                        </a:lnSpc>
                        <a:spcBef>
                          <a:spcPts val="0"/>
                        </a:spcBef>
                        <a:spcAft>
                          <a:spcPts val="0"/>
                        </a:spcAft>
                      </a:pPr>
                      <a:r>
                        <a:rPr lang="ar-SA" sz="1000" b="1" dirty="0">
                          <a:solidFill>
                            <a:srgbClr val="000000"/>
                          </a:solidFill>
                          <a:effectLst/>
                          <a:latin typeface="Verdana"/>
                          <a:ea typeface="Calibri"/>
                          <a:cs typeface="Arial"/>
                        </a:rPr>
                        <a:t>حصول عضو واحد (1) اخر على درجة المتواصل المتقدم</a:t>
                      </a:r>
                      <a:endParaRPr lang="en-US" sz="8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Times New Roman"/>
                        </a:rPr>
                        <a:t> </a:t>
                      </a:r>
                      <a:endParaRPr lang="en-US" sz="80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91">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78891">
                <a:tc rowSpan="2">
                  <a:txBody>
                    <a:bodyPr/>
                    <a:lstStyle/>
                    <a:p>
                      <a:pPr marL="0" marR="0" algn="ctr" rtl="1">
                        <a:lnSpc>
                          <a:spcPct val="115000"/>
                        </a:lnSpc>
                        <a:spcBef>
                          <a:spcPts val="0"/>
                        </a:spcBef>
                        <a:spcAft>
                          <a:spcPts val="0"/>
                        </a:spcAft>
                      </a:pPr>
                      <a:r>
                        <a:rPr lang="ar-SA" sz="1000" b="1">
                          <a:effectLst/>
                          <a:latin typeface="Verdana"/>
                          <a:ea typeface="Calibri"/>
                          <a:cs typeface="Times New Roman"/>
                        </a:rPr>
                        <a:t>5</a:t>
                      </a:r>
                      <a:endParaRPr lang="en-US" sz="800">
                        <a:effectLst/>
                        <a:latin typeface="Verdana"/>
                        <a:ea typeface="Calibri"/>
                        <a:cs typeface="Arial"/>
                      </a:endParaRPr>
                    </a:p>
                  </a:txBody>
                  <a:tcPr marL="38247" marR="382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marL="0" marR="0" algn="r" rtl="1">
                        <a:lnSpc>
                          <a:spcPct val="115000"/>
                        </a:lnSpc>
                        <a:spcBef>
                          <a:spcPts val="0"/>
                        </a:spcBef>
                        <a:spcAft>
                          <a:spcPts val="0"/>
                        </a:spcAft>
                      </a:pPr>
                      <a:r>
                        <a:rPr lang="ar-SA" sz="1000" b="1" dirty="0">
                          <a:solidFill>
                            <a:srgbClr val="000000"/>
                          </a:solidFill>
                          <a:effectLst/>
                          <a:latin typeface="Verdana"/>
                          <a:ea typeface="Calibri"/>
                          <a:cs typeface="Arial"/>
                        </a:rPr>
                        <a:t>حصول عضو واحد (1) على درجة القائد المتمكن او درجة القائد المتقدم او درجة العضو المتميز</a:t>
                      </a:r>
                      <a:endParaRPr lang="en-US" sz="8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Times New Roman"/>
                        </a:rPr>
                        <a:t> </a:t>
                      </a:r>
                      <a:endParaRPr lang="en-US" sz="80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782">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78891">
                <a:tc rowSpan="2">
                  <a:txBody>
                    <a:bodyPr/>
                    <a:lstStyle/>
                    <a:p>
                      <a:pPr marL="0" marR="0" algn="ctr" rtl="1">
                        <a:lnSpc>
                          <a:spcPct val="115000"/>
                        </a:lnSpc>
                        <a:spcBef>
                          <a:spcPts val="0"/>
                        </a:spcBef>
                        <a:spcAft>
                          <a:spcPts val="0"/>
                        </a:spcAft>
                      </a:pPr>
                      <a:r>
                        <a:rPr lang="ar-SA" sz="1000" b="1">
                          <a:effectLst/>
                          <a:latin typeface="Verdana"/>
                          <a:ea typeface="Calibri"/>
                          <a:cs typeface="Times New Roman"/>
                        </a:rPr>
                        <a:t>6</a:t>
                      </a:r>
                      <a:endParaRPr lang="en-US" sz="800">
                        <a:effectLst/>
                        <a:latin typeface="Verdana"/>
                        <a:ea typeface="Calibri"/>
                        <a:cs typeface="Arial"/>
                      </a:endParaRPr>
                    </a:p>
                  </a:txBody>
                  <a:tcPr marL="38247" marR="382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marL="0" marR="0" algn="r" rtl="1">
                        <a:lnSpc>
                          <a:spcPct val="115000"/>
                        </a:lnSpc>
                        <a:spcBef>
                          <a:spcPts val="0"/>
                        </a:spcBef>
                        <a:spcAft>
                          <a:spcPts val="0"/>
                        </a:spcAft>
                      </a:pPr>
                      <a:r>
                        <a:rPr lang="ar-SA" sz="1000" b="1" dirty="0">
                          <a:solidFill>
                            <a:srgbClr val="000000"/>
                          </a:solidFill>
                          <a:effectLst/>
                          <a:latin typeface="Verdana"/>
                          <a:ea typeface="Calibri"/>
                          <a:cs typeface="Arial"/>
                        </a:rPr>
                        <a:t>حصول عضو واحد (1) اخر على درجة القائد المتمكن او درجة القائد المتقدم او درجة العضو المتميز</a:t>
                      </a:r>
                      <a:endParaRPr lang="en-US" sz="8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Times New Roman"/>
                        </a:rPr>
                        <a:t> </a:t>
                      </a:r>
                      <a:endParaRPr lang="en-US" sz="80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782">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20250">
                <a:tc>
                  <a:txBody>
                    <a:bodyPr/>
                    <a:lstStyle/>
                    <a:p>
                      <a:pPr marL="0" marR="0" algn="ctr" rtl="1">
                        <a:lnSpc>
                          <a:spcPct val="115000"/>
                        </a:lnSpc>
                        <a:spcBef>
                          <a:spcPts val="0"/>
                        </a:spcBef>
                        <a:spcAft>
                          <a:spcPts val="0"/>
                        </a:spcAft>
                      </a:pPr>
                      <a:r>
                        <a:rPr lang="ar-SA" sz="1000" b="1">
                          <a:effectLst/>
                          <a:latin typeface="Verdana"/>
                          <a:ea typeface="Calibri"/>
                          <a:cs typeface="Times New Roman"/>
                        </a:rPr>
                        <a:t>7</a:t>
                      </a:r>
                      <a:endParaRPr lang="en-US" sz="800">
                        <a:effectLst/>
                        <a:latin typeface="Verdana"/>
                        <a:ea typeface="Calibri"/>
                        <a:cs typeface="Arial"/>
                      </a:endParaRPr>
                    </a:p>
                  </a:txBody>
                  <a:tcPr marL="38247" marR="382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b="1" dirty="0">
                          <a:effectLst/>
                          <a:latin typeface="Verdana"/>
                          <a:ea typeface="Calibri"/>
                          <a:cs typeface="Arial"/>
                        </a:rPr>
                        <a:t>انضمام اربعة (4) اعضاء جدد للنادي</a:t>
                      </a:r>
                      <a:endParaRPr lang="en-US" sz="80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effectLst/>
                          <a:latin typeface="Verdana"/>
                          <a:ea typeface="Calibri"/>
                          <a:cs typeface="Times New Roman"/>
                        </a:rPr>
                        <a:t> </a:t>
                      </a:r>
                      <a:endParaRPr lang="en-US" sz="80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94">
                <a:tc>
                  <a:txBody>
                    <a:bodyPr/>
                    <a:lstStyle/>
                    <a:p>
                      <a:pPr marL="0" marR="0" algn="ctr" rtl="1">
                        <a:lnSpc>
                          <a:spcPct val="115000"/>
                        </a:lnSpc>
                        <a:spcBef>
                          <a:spcPts val="0"/>
                        </a:spcBef>
                        <a:spcAft>
                          <a:spcPts val="0"/>
                        </a:spcAft>
                      </a:pPr>
                      <a:r>
                        <a:rPr lang="ar-SA" sz="1000" b="1">
                          <a:effectLst/>
                          <a:latin typeface="Verdana"/>
                          <a:ea typeface="Calibri"/>
                          <a:cs typeface="Times New Roman"/>
                        </a:rPr>
                        <a:t>8</a:t>
                      </a:r>
                      <a:endParaRPr lang="en-US" sz="800">
                        <a:effectLst/>
                        <a:latin typeface="Verdana"/>
                        <a:ea typeface="Calibri"/>
                        <a:cs typeface="Arial"/>
                      </a:endParaRPr>
                    </a:p>
                  </a:txBody>
                  <a:tcPr marL="38247" marR="382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b="1" dirty="0">
                          <a:effectLst/>
                          <a:latin typeface="Verdana"/>
                          <a:ea typeface="Calibri"/>
                          <a:cs typeface="Arial"/>
                        </a:rPr>
                        <a:t>انضمام اربعة (4) اعضاء جدد اخرين للنادي</a:t>
                      </a:r>
                      <a:endParaRPr lang="en-US" sz="8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Times New Roman"/>
                        </a:rPr>
                        <a:t> </a:t>
                      </a:r>
                      <a:endParaRPr lang="en-US" sz="80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782">
                <a:tc>
                  <a:txBody>
                    <a:bodyPr/>
                    <a:lstStyle/>
                    <a:p>
                      <a:pPr marL="0" marR="0" algn="ctr" rtl="1">
                        <a:lnSpc>
                          <a:spcPct val="115000"/>
                        </a:lnSpc>
                        <a:spcBef>
                          <a:spcPts val="0"/>
                        </a:spcBef>
                        <a:spcAft>
                          <a:spcPts val="0"/>
                        </a:spcAft>
                      </a:pPr>
                      <a:r>
                        <a:rPr lang="ar-SA" sz="1000" b="1">
                          <a:effectLst/>
                          <a:latin typeface="Verdana"/>
                          <a:ea typeface="Calibri"/>
                          <a:cs typeface="Times New Roman"/>
                        </a:rPr>
                        <a:t>9</a:t>
                      </a:r>
                      <a:endParaRPr lang="en-US" sz="800">
                        <a:effectLst/>
                        <a:latin typeface="Verdana"/>
                        <a:ea typeface="Calibri"/>
                        <a:cs typeface="Arial"/>
                      </a:endParaRPr>
                    </a:p>
                  </a:txBody>
                  <a:tcPr marL="38247" marR="382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b="1" dirty="0">
                          <a:solidFill>
                            <a:srgbClr val="000000"/>
                          </a:solidFill>
                          <a:effectLst/>
                          <a:latin typeface="Verdana"/>
                          <a:ea typeface="Calibri"/>
                          <a:cs typeface="Arial"/>
                        </a:rPr>
                        <a:t>تدريب ما لا يقل عن أربعة أعضاء من الهيئة الإدارية في كلا فترتي التدريب</a:t>
                      </a:r>
                      <a:endParaRPr lang="en-US" sz="800" dirty="0">
                        <a:effectLst/>
                        <a:latin typeface="Verdana"/>
                        <a:ea typeface="Calibri"/>
                        <a:cs typeface="Arial"/>
                      </a:endParaRPr>
                    </a:p>
                    <a:p>
                      <a:pPr marL="0" marR="0" algn="r" rtl="1">
                        <a:lnSpc>
                          <a:spcPct val="115000"/>
                        </a:lnSpc>
                        <a:spcBef>
                          <a:spcPts val="0"/>
                        </a:spcBef>
                        <a:spcAft>
                          <a:spcPts val="0"/>
                        </a:spcAft>
                      </a:pPr>
                      <a:r>
                        <a:rPr lang="ar-SA" sz="1000" b="1" dirty="0">
                          <a:effectLst/>
                          <a:latin typeface="Verdana"/>
                          <a:ea typeface="Calibri"/>
                          <a:cs typeface="Times New Roman"/>
                        </a:rPr>
                        <a:t> </a:t>
                      </a:r>
                      <a:endParaRPr lang="en-US" sz="80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58699">
                <a:tc>
                  <a:txBody>
                    <a:bodyPr/>
                    <a:lstStyle/>
                    <a:p>
                      <a:pPr marL="0" marR="0" algn="ctr" rtl="1">
                        <a:lnSpc>
                          <a:spcPct val="115000"/>
                        </a:lnSpc>
                        <a:spcBef>
                          <a:spcPts val="0"/>
                        </a:spcBef>
                        <a:spcAft>
                          <a:spcPts val="0"/>
                        </a:spcAft>
                      </a:pPr>
                      <a:r>
                        <a:rPr lang="ar-SA" sz="1000" b="1">
                          <a:effectLst/>
                          <a:latin typeface="Verdana"/>
                          <a:ea typeface="Calibri"/>
                          <a:cs typeface="Times New Roman"/>
                        </a:rPr>
                        <a:t>10</a:t>
                      </a:r>
                      <a:endParaRPr lang="en-US" sz="800">
                        <a:effectLst/>
                        <a:latin typeface="Verdana"/>
                        <a:ea typeface="Calibri"/>
                        <a:cs typeface="Arial"/>
                      </a:endParaRPr>
                    </a:p>
                  </a:txBody>
                  <a:tcPr marL="38247" marR="382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457200" marR="0" algn="r" rtl="1">
                        <a:lnSpc>
                          <a:spcPct val="115000"/>
                        </a:lnSpc>
                        <a:spcBef>
                          <a:spcPts val="0"/>
                        </a:spcBef>
                        <a:spcAft>
                          <a:spcPts val="0"/>
                        </a:spcAft>
                      </a:pPr>
                      <a:r>
                        <a:rPr lang="en-US" sz="1000" b="1" dirty="0">
                          <a:effectLst/>
                          <a:latin typeface="Arial"/>
                          <a:ea typeface="Calibri"/>
                          <a:cs typeface="Arial"/>
                        </a:rPr>
                        <a:t> </a:t>
                      </a:r>
                      <a:endParaRPr lang="en-US" sz="800" dirty="0">
                        <a:effectLst/>
                        <a:latin typeface="Verdana"/>
                        <a:ea typeface="Calibri"/>
                        <a:cs typeface="Arial"/>
                      </a:endParaRPr>
                    </a:p>
                    <a:p>
                      <a:pPr marL="0" marR="0" lvl="0" indent="0" algn="r" rtl="1">
                        <a:lnSpc>
                          <a:spcPct val="115000"/>
                        </a:lnSpc>
                        <a:spcBef>
                          <a:spcPts val="0"/>
                        </a:spcBef>
                        <a:spcAft>
                          <a:spcPts val="0"/>
                        </a:spcAft>
                        <a:buFont typeface="Symbol"/>
                        <a:buNone/>
                      </a:pPr>
                      <a:r>
                        <a:rPr lang="en-US" sz="1000" b="1" dirty="0" smtClean="0">
                          <a:effectLst/>
                          <a:latin typeface="Verdana"/>
                          <a:ea typeface="Calibri"/>
                          <a:cs typeface="Arial"/>
                        </a:rPr>
                        <a:t>  </a:t>
                      </a:r>
                      <a:r>
                        <a:rPr lang="ar-SA" sz="1000" b="1" dirty="0" smtClean="0">
                          <a:effectLst/>
                          <a:latin typeface="Verdana"/>
                          <a:ea typeface="Calibri"/>
                          <a:cs typeface="Arial"/>
                        </a:rPr>
                        <a:t>تسليم </a:t>
                      </a:r>
                      <a:r>
                        <a:rPr lang="ar-SA" sz="1000" b="1" dirty="0">
                          <a:effectLst/>
                          <a:latin typeface="Verdana"/>
                          <a:ea typeface="Calibri"/>
                          <a:cs typeface="Arial"/>
                        </a:rPr>
                        <a:t>قائمة الهيئة الادارية للنادي الى المنظمة العالمية قبل تاريخ 30  يوليو</a:t>
                      </a:r>
                      <a:endParaRPr lang="en-US" sz="800" dirty="0">
                        <a:effectLst/>
                        <a:latin typeface="Verdana"/>
                        <a:ea typeface="Calibri"/>
                        <a:cs typeface="Arial"/>
                      </a:endParaRPr>
                    </a:p>
                    <a:p>
                      <a:pPr marL="0" marR="0" lvl="0" indent="0" algn="r" rtl="1">
                        <a:lnSpc>
                          <a:spcPct val="115000"/>
                        </a:lnSpc>
                        <a:spcBef>
                          <a:spcPts val="0"/>
                        </a:spcBef>
                        <a:spcAft>
                          <a:spcPts val="0"/>
                        </a:spcAft>
                        <a:buFont typeface="Symbol"/>
                        <a:buNone/>
                      </a:pPr>
                      <a:r>
                        <a:rPr lang="en-US" sz="1000" b="1" dirty="0" smtClean="0">
                          <a:effectLst/>
                          <a:latin typeface="Verdana"/>
                          <a:ea typeface="Calibri"/>
                          <a:cs typeface="Arial"/>
                        </a:rPr>
                        <a:t> </a:t>
                      </a:r>
                      <a:r>
                        <a:rPr lang="ar-SA" sz="1000" b="1" dirty="0" smtClean="0">
                          <a:effectLst/>
                          <a:latin typeface="Verdana"/>
                          <a:ea typeface="Calibri"/>
                          <a:cs typeface="Arial"/>
                        </a:rPr>
                        <a:t>دفع </a:t>
                      </a:r>
                      <a:r>
                        <a:rPr lang="ar-SA" sz="1000" b="1" dirty="0">
                          <a:effectLst/>
                          <a:latin typeface="Verdana"/>
                          <a:ea typeface="Calibri"/>
                          <a:cs typeface="Arial"/>
                        </a:rPr>
                        <a:t>رسوم تجديد عضوية اعضاء النادي للفترتين قبل تاريخ 31  مارس و 30 سبتمبر</a:t>
                      </a:r>
                      <a:endParaRPr lang="en-US" sz="80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effectLst/>
                          <a:latin typeface="Verdana"/>
                          <a:ea typeface="Calibri"/>
                          <a:cs typeface="Times New Roman"/>
                        </a:rPr>
                        <a:t> </a:t>
                      </a:r>
                      <a:endParaRPr lang="en-US" sz="80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dirty="0">
                          <a:effectLst/>
                          <a:latin typeface="Verdana"/>
                          <a:ea typeface="Calibri"/>
                          <a:cs typeface="Times New Roman"/>
                        </a:rPr>
                        <a:t> </a:t>
                      </a:r>
                      <a:endParaRPr lang="en-US" sz="800" dirty="0">
                        <a:effectLst/>
                        <a:latin typeface="Verdana"/>
                        <a:ea typeface="Calibri"/>
                        <a:cs typeface="Arial"/>
                      </a:endParaRPr>
                    </a:p>
                  </a:txBody>
                  <a:tcPr marL="38247" marR="382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5061987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الأدلة العربية</a:t>
            </a:r>
            <a:endParaRPr lang="en-US" dirty="0"/>
          </a:p>
        </p:txBody>
      </p:sp>
      <p:pic>
        <p:nvPicPr>
          <p:cNvPr id="3" name="Picture 2"/>
          <p:cNvPicPr>
            <a:picLocks noChangeAspect="1"/>
          </p:cNvPicPr>
          <p:nvPr/>
        </p:nvPicPr>
        <p:blipFill>
          <a:blip r:embed="rId2"/>
          <a:stretch>
            <a:fillRect/>
          </a:stretch>
        </p:blipFill>
        <p:spPr>
          <a:xfrm>
            <a:off x="3595688" y="3429000"/>
            <a:ext cx="2200275" cy="2857500"/>
          </a:xfrm>
          <a:prstGeom prst="rect">
            <a:avLst/>
          </a:prstGeom>
        </p:spPr>
      </p:pic>
      <p:pic>
        <p:nvPicPr>
          <p:cNvPr id="4" name="Picture 3"/>
          <p:cNvPicPr>
            <a:picLocks noChangeAspect="1"/>
          </p:cNvPicPr>
          <p:nvPr/>
        </p:nvPicPr>
        <p:blipFill>
          <a:blip r:embed="rId3"/>
          <a:stretch>
            <a:fillRect/>
          </a:stretch>
        </p:blipFill>
        <p:spPr>
          <a:xfrm>
            <a:off x="3962400" y="2501900"/>
            <a:ext cx="2209800" cy="2857500"/>
          </a:xfrm>
          <a:prstGeom prst="rect">
            <a:avLst/>
          </a:prstGeom>
        </p:spPr>
      </p:pic>
      <p:pic>
        <p:nvPicPr>
          <p:cNvPr id="5" name="Picture 4"/>
          <p:cNvPicPr>
            <a:picLocks noChangeAspect="1"/>
          </p:cNvPicPr>
          <p:nvPr/>
        </p:nvPicPr>
        <p:blipFill>
          <a:blip r:embed="rId4"/>
          <a:stretch>
            <a:fillRect/>
          </a:stretch>
        </p:blipFill>
        <p:spPr>
          <a:xfrm>
            <a:off x="4343400" y="1600200"/>
            <a:ext cx="2209800" cy="2857500"/>
          </a:xfrm>
          <a:prstGeom prst="rect">
            <a:avLst/>
          </a:prstGeom>
        </p:spPr>
      </p:pic>
      <p:pic>
        <p:nvPicPr>
          <p:cNvPr id="6" name="Picture 5"/>
          <p:cNvPicPr>
            <a:picLocks noChangeAspect="1"/>
          </p:cNvPicPr>
          <p:nvPr/>
        </p:nvPicPr>
        <p:blipFill>
          <a:blip r:embed="rId5"/>
          <a:stretch>
            <a:fillRect/>
          </a:stretch>
        </p:blipFill>
        <p:spPr>
          <a:xfrm>
            <a:off x="381000" y="3429000"/>
            <a:ext cx="2209800" cy="2857500"/>
          </a:xfrm>
          <a:prstGeom prst="rect">
            <a:avLst/>
          </a:prstGeom>
        </p:spPr>
      </p:pic>
      <p:pic>
        <p:nvPicPr>
          <p:cNvPr id="7" name="Picture 6"/>
          <p:cNvPicPr>
            <a:picLocks noChangeAspect="1"/>
          </p:cNvPicPr>
          <p:nvPr/>
        </p:nvPicPr>
        <p:blipFill>
          <a:blip r:embed="rId6"/>
          <a:stretch>
            <a:fillRect/>
          </a:stretch>
        </p:blipFill>
        <p:spPr>
          <a:xfrm>
            <a:off x="685800" y="2514600"/>
            <a:ext cx="2209800" cy="2857500"/>
          </a:xfrm>
          <a:prstGeom prst="rect">
            <a:avLst/>
          </a:prstGeom>
        </p:spPr>
      </p:pic>
      <p:pic>
        <p:nvPicPr>
          <p:cNvPr id="8" name="Picture 7"/>
          <p:cNvPicPr>
            <a:picLocks noChangeAspect="1"/>
          </p:cNvPicPr>
          <p:nvPr/>
        </p:nvPicPr>
        <p:blipFill>
          <a:blip r:embed="rId7"/>
          <a:stretch>
            <a:fillRect/>
          </a:stretch>
        </p:blipFill>
        <p:spPr>
          <a:xfrm>
            <a:off x="990600" y="1600200"/>
            <a:ext cx="2200275" cy="2857500"/>
          </a:xfrm>
          <a:prstGeom prst="rect">
            <a:avLst/>
          </a:prstGeom>
        </p:spPr>
      </p:pic>
      <p:pic>
        <p:nvPicPr>
          <p:cNvPr id="9" name="Picture 8"/>
          <p:cNvPicPr>
            <a:picLocks noChangeAspect="1"/>
          </p:cNvPicPr>
          <p:nvPr/>
        </p:nvPicPr>
        <p:blipFill>
          <a:blip r:embed="rId8"/>
          <a:stretch>
            <a:fillRect/>
          </a:stretch>
        </p:blipFill>
        <p:spPr>
          <a:xfrm>
            <a:off x="6705600" y="1219200"/>
            <a:ext cx="2057400" cy="2857500"/>
          </a:xfrm>
          <a:prstGeom prst="rect">
            <a:avLst/>
          </a:prstGeom>
        </p:spPr>
      </p:pic>
      <p:pic>
        <p:nvPicPr>
          <p:cNvPr id="10" name="Picture 9"/>
          <p:cNvPicPr>
            <a:picLocks noChangeAspect="1"/>
          </p:cNvPicPr>
          <p:nvPr/>
        </p:nvPicPr>
        <p:blipFill>
          <a:blip r:embed="rId9"/>
          <a:stretch>
            <a:fillRect/>
          </a:stretch>
        </p:blipFill>
        <p:spPr>
          <a:xfrm>
            <a:off x="6705600" y="3276600"/>
            <a:ext cx="2057400" cy="2857500"/>
          </a:xfrm>
          <a:prstGeom prst="rect">
            <a:avLst/>
          </a:prstGeom>
        </p:spPr>
      </p:pic>
    </p:spTree>
    <p:extLst>
      <p:ext uri="{BB962C8B-B14F-4D97-AF65-F5344CB8AC3E}">
        <p14:creationId xmlns:p14="http://schemas.microsoft.com/office/powerpoint/2010/main" val="2765347694"/>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Additional Resources</a:t>
            </a:r>
            <a:endParaRPr lang="en-US" sz="3000"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1729740"/>
            <a:ext cx="7315200" cy="291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1985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0"/>
            <a:ext cx="7772400" cy="1470025"/>
          </a:xfrm>
        </p:spPr>
        <p:txBody>
          <a:bodyPr/>
          <a:lstStyle/>
          <a:p>
            <a:r>
              <a:rPr lang="ar-SA" sz="6000" dirty="0" smtClean="0"/>
              <a:t>شكراً</a:t>
            </a:r>
            <a:endParaRPr lang="en-US" sz="6000" dirty="0"/>
          </a:p>
        </p:txBody>
      </p:sp>
    </p:spTree>
    <p:extLst>
      <p:ext uri="{BB962C8B-B14F-4D97-AF65-F5344CB8AC3E}">
        <p14:creationId xmlns:p14="http://schemas.microsoft.com/office/powerpoint/2010/main" val="250631931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609600"/>
          </a:xfrm>
        </p:spPr>
        <p:txBody>
          <a:bodyPr/>
          <a:lstStyle/>
          <a:p>
            <a:pPr algn="r"/>
            <a:r>
              <a:rPr lang="ar-SA" sz="3200" dirty="0" smtClean="0"/>
              <a:t>رسالة أندية </a:t>
            </a:r>
            <a:r>
              <a:rPr lang="ar-SA" sz="3200" dirty="0" err="1" smtClean="0"/>
              <a:t>التوستماسترز</a:t>
            </a:r>
            <a:r>
              <a:rPr lang="ar-SA" sz="3200" dirty="0" smtClean="0"/>
              <a:t> وقيم المنظمة العالمية</a:t>
            </a:r>
            <a:endParaRPr lang="en-US" sz="3200" dirty="0"/>
          </a:p>
        </p:txBody>
      </p:sp>
      <p:sp>
        <p:nvSpPr>
          <p:cNvPr id="5" name="Content Placeholder 2"/>
          <p:cNvSpPr txBox="1">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CD202C"/>
              </a:buClr>
              <a:buFontTx/>
              <a:buNone/>
              <a:defRPr sz="2800" spc="-5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spc="-5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spc="-50">
                <a:solidFill>
                  <a:schemeClr val="tx1"/>
                </a:solidFill>
                <a:latin typeface="+mn-lt"/>
                <a:ea typeface="ヒラギノ角ゴ Pro W3" charset="0"/>
              </a:defRPr>
            </a:lvl3pPr>
            <a:lvl4pPr marL="1600200" indent="-228600" algn="l" rtl="0" eaLnBrk="1" fontAlgn="base" hangingPunct="1">
              <a:spcBef>
                <a:spcPct val="20000"/>
              </a:spcBef>
              <a:spcAft>
                <a:spcPct val="0"/>
              </a:spcAft>
              <a:buClr>
                <a:srgbClr val="063052"/>
              </a:buClr>
              <a:buFont typeface="Lucida Grande"/>
              <a:buChar char="–"/>
              <a:defRPr sz="2000" spc="-5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marL="457200" indent="-457200" algn="r" rtl="1">
              <a:buFont typeface="Webdings" charset="2"/>
              <a:buChar char=""/>
            </a:pPr>
            <a:r>
              <a:rPr lang="ar-SA" sz="2000" b="1" dirty="0" smtClean="0"/>
              <a:t>رسالة النادي</a:t>
            </a:r>
            <a:endParaRPr lang="en-US" sz="2000" b="1" dirty="0" smtClean="0"/>
          </a:p>
          <a:p>
            <a:pPr lvl="1" algn="just" rtl="1"/>
            <a:r>
              <a:rPr lang="ar-SA" sz="2000" dirty="0" smtClean="0"/>
              <a:t>نحن نقدم تجربة تعليمية داعمة وإيجابية ليتمكن الأعضاء لتطوير مهارات الاتصال والقيادة لديهم، مما يؤدي إلى زيادة الثقة بالنفس والنمو الشخصي.</a:t>
            </a:r>
          </a:p>
          <a:p>
            <a:pPr marL="457200" lvl="1" indent="0" algn="r" rtl="1">
              <a:buNone/>
            </a:pPr>
            <a:endParaRPr lang="en-US" sz="2000" dirty="0" smtClean="0"/>
          </a:p>
          <a:p>
            <a:pPr marL="457200" indent="-457200" algn="r" rtl="1">
              <a:buFont typeface="Webdings" charset="2"/>
              <a:buChar char=""/>
            </a:pPr>
            <a:r>
              <a:rPr lang="ar-SA" sz="2000" b="1" dirty="0" smtClean="0"/>
              <a:t>القيم</a:t>
            </a:r>
            <a:endParaRPr lang="en-US" sz="2000" b="1" dirty="0" smtClean="0"/>
          </a:p>
          <a:p>
            <a:pPr lvl="1" algn="r" rtl="1"/>
            <a:r>
              <a:rPr lang="ar-SA" sz="2000" dirty="0" smtClean="0"/>
              <a:t>النزاهة</a:t>
            </a:r>
            <a:endParaRPr lang="en-US" sz="2000" dirty="0" smtClean="0"/>
          </a:p>
          <a:p>
            <a:pPr lvl="1" algn="r" rtl="1"/>
            <a:r>
              <a:rPr lang="ar-SA" sz="2000" dirty="0" smtClean="0"/>
              <a:t>الاحترام</a:t>
            </a:r>
            <a:endParaRPr lang="en-US" sz="2000" dirty="0" smtClean="0"/>
          </a:p>
          <a:p>
            <a:pPr lvl="1" algn="r" rtl="1"/>
            <a:r>
              <a:rPr lang="ar-SA" sz="2000" dirty="0" smtClean="0"/>
              <a:t>الخدمة</a:t>
            </a:r>
            <a:endParaRPr lang="en-US" sz="2000" dirty="0" smtClean="0"/>
          </a:p>
          <a:p>
            <a:pPr lvl="1" algn="r" rtl="1"/>
            <a:r>
              <a:rPr lang="ar-SA" sz="2000" dirty="0" smtClean="0"/>
              <a:t>الامتياز</a:t>
            </a:r>
            <a:endParaRPr lang="en-US" sz="2000" dirty="0"/>
          </a:p>
        </p:txBody>
      </p:sp>
    </p:spTree>
    <p:extLst>
      <p:ext uri="{BB962C8B-B14F-4D97-AF65-F5344CB8AC3E}">
        <p14:creationId xmlns:p14="http://schemas.microsoft.com/office/powerpoint/2010/main" val="352811093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72000"/>
          </a:xfrm>
        </p:spPr>
        <p:txBody>
          <a:bodyPr/>
          <a:lstStyle/>
          <a:p>
            <a:pPr marL="457200" lvl="0" indent="-457200" algn="r" rtl="1">
              <a:buFont typeface="Webdings" charset="2"/>
              <a:buChar char=""/>
            </a:pPr>
            <a:r>
              <a:rPr lang="en-US" sz="3200" dirty="0"/>
              <a:t>العلامة التجارية هي أمر </a:t>
            </a:r>
            <a:r>
              <a:rPr lang="ar-SA" sz="3200" dirty="0" smtClean="0"/>
              <a:t>مهم و</a:t>
            </a:r>
            <a:r>
              <a:rPr lang="en-US" sz="3200" dirty="0" smtClean="0"/>
              <a:t>مرغوب </a:t>
            </a:r>
            <a:r>
              <a:rPr lang="en-US" sz="3200" dirty="0"/>
              <a:t>فيه </a:t>
            </a:r>
            <a:r>
              <a:rPr lang="ar-SA" sz="3200" dirty="0" smtClean="0"/>
              <a:t>لتمييزالافكار، و</a:t>
            </a:r>
            <a:r>
              <a:rPr lang="en-US" sz="3200" dirty="0" smtClean="0"/>
              <a:t>المنتجات</a:t>
            </a:r>
            <a:r>
              <a:rPr lang="en-US" sz="3200" dirty="0"/>
              <a:t>، والخدمات، </a:t>
            </a:r>
            <a:r>
              <a:rPr lang="en-US" sz="3200" dirty="0" smtClean="0"/>
              <a:t>والخبرات</a:t>
            </a:r>
            <a:r>
              <a:rPr lang="ar-SA" sz="3200" dirty="0" smtClean="0"/>
              <a:t> لدى المنظمة</a:t>
            </a:r>
            <a:endParaRPr lang="en-US" sz="3200" dirty="0"/>
          </a:p>
        </p:txBody>
      </p:sp>
      <p:sp>
        <p:nvSpPr>
          <p:cNvPr id="2" name="Title 1"/>
          <p:cNvSpPr>
            <a:spLocks noGrp="1"/>
          </p:cNvSpPr>
          <p:nvPr>
            <p:ph type="title"/>
          </p:nvPr>
        </p:nvSpPr>
        <p:spPr>
          <a:xfrm>
            <a:off x="304800" y="431799"/>
            <a:ext cx="7467600" cy="609600"/>
          </a:xfrm>
        </p:spPr>
        <p:txBody>
          <a:bodyPr/>
          <a:lstStyle/>
          <a:p>
            <a:pPr rtl="1"/>
            <a:r>
              <a:rPr lang="en-US" sz="2800" dirty="0" smtClean="0"/>
              <a:t>The Brand</a:t>
            </a:r>
            <a:r>
              <a:rPr lang="ar-SA" sz="2800" dirty="0" smtClean="0"/>
              <a:t> </a:t>
            </a:r>
            <a:endParaRPr lang="en-US" sz="2800" dirty="0"/>
          </a:p>
        </p:txBody>
      </p:sp>
      <p:sp>
        <p:nvSpPr>
          <p:cNvPr id="4" name="Title 1"/>
          <p:cNvSpPr txBox="1">
            <a:spLocks/>
          </p:cNvSpPr>
          <p:nvPr/>
        </p:nvSpPr>
        <p:spPr bwMode="auto">
          <a:xfrm>
            <a:off x="1295400" y="457200"/>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spc="-100">
                <a:solidFill>
                  <a:schemeClr val="bg1"/>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algn="r" rtl="1"/>
            <a:r>
              <a:rPr lang="ar-SA" kern="0" dirty="0" smtClean="0"/>
              <a:t>العلامة التجارية لمنظمة </a:t>
            </a:r>
            <a:r>
              <a:rPr lang="ar-SA" kern="0" dirty="0" err="1" smtClean="0"/>
              <a:t>التوستماترز</a:t>
            </a:r>
            <a:endParaRPr lang="en-US" kern="0" dirty="0"/>
          </a:p>
        </p:txBody>
      </p:sp>
    </p:spTree>
    <p:extLst>
      <p:ext uri="{BB962C8B-B14F-4D97-AF65-F5344CB8AC3E}">
        <p14:creationId xmlns:p14="http://schemas.microsoft.com/office/powerpoint/2010/main" val="3193330375"/>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0" indent="-457200" algn="r" rtl="1">
              <a:buFont typeface="Webdings" charset="2"/>
              <a:buChar char=""/>
            </a:pPr>
            <a:r>
              <a:rPr lang="ar-SA" dirty="0" smtClean="0"/>
              <a:t>القائد</a:t>
            </a:r>
            <a:endParaRPr lang="en-US" dirty="0" smtClean="0"/>
          </a:p>
          <a:p>
            <a:pPr marL="457200" lvl="0" indent="-457200" algn="r" rtl="1">
              <a:buFont typeface="Webdings" charset="2"/>
              <a:buChar char=""/>
            </a:pPr>
            <a:r>
              <a:rPr lang="ar-SA" dirty="0" smtClean="0"/>
              <a:t>التركيز</a:t>
            </a:r>
            <a:endParaRPr lang="en-US" dirty="0" smtClean="0"/>
          </a:p>
          <a:p>
            <a:pPr marL="457200" lvl="0" indent="-457200" algn="r" rtl="1">
              <a:buFont typeface="Webdings" charset="2"/>
              <a:buChar char=""/>
            </a:pPr>
            <a:r>
              <a:rPr lang="ar-SA" dirty="0" smtClean="0"/>
              <a:t>المساعدة</a:t>
            </a:r>
            <a:endParaRPr lang="en-US" dirty="0" smtClean="0"/>
          </a:p>
          <a:p>
            <a:pPr marL="457200" lvl="0" indent="-457200" algn="r" rtl="1">
              <a:buFont typeface="Webdings" charset="2"/>
              <a:buChar char=""/>
            </a:pPr>
            <a:r>
              <a:rPr lang="ar-SA" dirty="0" smtClean="0"/>
              <a:t>التمكين</a:t>
            </a:r>
            <a:endParaRPr lang="en-US" dirty="0"/>
          </a:p>
        </p:txBody>
      </p:sp>
      <p:sp>
        <p:nvSpPr>
          <p:cNvPr id="5"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spc="-100">
                <a:solidFill>
                  <a:schemeClr val="bg1"/>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algn="r" rtl="1"/>
            <a:r>
              <a:rPr lang="ar-SA" kern="0" dirty="0" smtClean="0"/>
              <a:t>شخصية العلامة التجارية لمنظمة </a:t>
            </a:r>
            <a:r>
              <a:rPr lang="ar-SA" kern="0" dirty="0" err="1" smtClean="0"/>
              <a:t>التوستماترز</a:t>
            </a:r>
            <a:endParaRPr lang="en-US" kern="0" dirty="0"/>
          </a:p>
        </p:txBody>
      </p:sp>
    </p:spTree>
    <p:extLst>
      <p:ext uri="{BB962C8B-B14F-4D97-AF65-F5344CB8AC3E}">
        <p14:creationId xmlns:p14="http://schemas.microsoft.com/office/powerpoint/2010/main" val="4041969743"/>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219200" y="381000"/>
            <a:ext cx="6757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ar-SA" altLang="en-US" sz="4400" b="1" dirty="0">
                <a:solidFill>
                  <a:schemeClr val="bg1"/>
                </a:solidFill>
              </a:rPr>
              <a:t>أعضاء </a:t>
            </a:r>
            <a:r>
              <a:rPr lang="ar-KW" altLang="en-US" sz="4400" b="1" dirty="0" smtClean="0">
                <a:solidFill>
                  <a:schemeClr val="bg1"/>
                </a:solidFill>
              </a:rPr>
              <a:t>الهيئة </a:t>
            </a:r>
            <a:r>
              <a:rPr lang="ar-KW" altLang="en-US" sz="4400" b="1" dirty="0">
                <a:solidFill>
                  <a:schemeClr val="bg1"/>
                </a:solidFill>
              </a:rPr>
              <a:t>الإدارية</a:t>
            </a:r>
            <a:endParaRPr lang="en-US" altLang="en-US" sz="4400" b="1" dirty="0">
              <a:solidFill>
                <a:schemeClr val="bg1"/>
              </a:solidFill>
              <a:latin typeface="Times New Roman" panose="02020603050405020304" pitchFamily="18" charset="0"/>
            </a:endParaRPr>
          </a:p>
        </p:txBody>
      </p:sp>
      <p:sp>
        <p:nvSpPr>
          <p:cNvPr id="20483" name="Text Box 3"/>
          <p:cNvSpPr txBox="1">
            <a:spLocks noChangeArrowheads="1"/>
          </p:cNvSpPr>
          <p:nvPr/>
        </p:nvSpPr>
        <p:spPr bwMode="auto">
          <a:xfrm>
            <a:off x="2514600" y="1371600"/>
            <a:ext cx="62484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1pPr>
            <a:lvl2pPr marL="742950" indent="-285750" algn="r" rtl="1" eaLnBrk="0" hangingPunct="0">
              <a:tabLst>
                <a:tab pos="228600" algn="l"/>
              </a:tabLst>
              <a:defRPr>
                <a:solidFill>
                  <a:schemeClr val="tx1"/>
                </a:solidFill>
                <a:latin typeface="Verdana" panose="020B0604030504040204" pitchFamily="34" charset="0"/>
                <a:cs typeface="Arial" panose="020B0604020202020204" pitchFamily="34" charset="0"/>
              </a:defRPr>
            </a:lvl2pPr>
            <a:lvl3pPr marL="11430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3pPr>
            <a:lvl4pPr marL="16002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4pPr>
            <a:lvl5pPr marL="2057400" indent="-228600" algn="r" rtl="1" eaLnBrk="0" hangingPunct="0">
              <a:tabLst>
                <a:tab pos="228600" algn="l"/>
              </a:tabLst>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tabLst>
                <a:tab pos="228600" algn="l"/>
              </a:tabLst>
              <a:defRPr>
                <a:solidFill>
                  <a:schemeClr val="tx1"/>
                </a:solidFill>
                <a:latin typeface="Verdana" panose="020B0604030504040204" pitchFamily="34" charset="0"/>
                <a:cs typeface="Arial" panose="020B0604020202020204" pitchFamily="34" charset="0"/>
              </a:defRPr>
            </a:lvl9pPr>
          </a:lstStyle>
          <a:p>
            <a:pPr eaLnBrk="1" hangingPunct="1">
              <a:lnSpc>
                <a:spcPct val="175000"/>
              </a:lnSpc>
              <a:buFontTx/>
              <a:buChar char="•"/>
            </a:pPr>
            <a:r>
              <a:rPr lang="ar-SA" altLang="en-US" sz="2500" dirty="0">
                <a:latin typeface="Times New Roman" panose="02020603050405020304" pitchFamily="18" charset="0"/>
                <a:cs typeface="Times New Roman" panose="02020603050405020304" pitchFamily="18" charset="0"/>
              </a:rPr>
              <a:t>رئيس النادي</a:t>
            </a:r>
            <a:endParaRPr lang="en-US" altLang="en-US" sz="2500" dirty="0">
              <a:latin typeface="Times New Roman" panose="02020603050405020304" pitchFamily="18" charset="0"/>
              <a:cs typeface="Times New Roman" panose="02020603050405020304" pitchFamily="18" charset="0"/>
            </a:endParaRPr>
          </a:p>
          <a:p>
            <a:pPr eaLnBrk="1" hangingPunct="1">
              <a:lnSpc>
                <a:spcPct val="175000"/>
              </a:lnSpc>
              <a:buFontTx/>
              <a:buChar char="•"/>
            </a:pPr>
            <a:r>
              <a:rPr lang="ar-SA" altLang="en-US" sz="2500" dirty="0">
                <a:latin typeface="Times New Roman" panose="02020603050405020304" pitchFamily="18" charset="0"/>
                <a:cs typeface="Times New Roman" panose="02020603050405020304" pitchFamily="18" charset="0"/>
              </a:rPr>
              <a:t>نائب الرئيس للشؤون التعليمية</a:t>
            </a:r>
            <a:endParaRPr lang="en-US" altLang="en-US" sz="2500" dirty="0">
              <a:latin typeface="Times New Roman" panose="02020603050405020304" pitchFamily="18" charset="0"/>
              <a:cs typeface="Times New Roman" panose="02020603050405020304" pitchFamily="18" charset="0"/>
            </a:endParaRPr>
          </a:p>
          <a:p>
            <a:pPr eaLnBrk="1" hangingPunct="1">
              <a:lnSpc>
                <a:spcPct val="175000"/>
              </a:lnSpc>
              <a:buFontTx/>
              <a:buChar char="•"/>
            </a:pPr>
            <a:r>
              <a:rPr lang="ar-SA" altLang="en-US" sz="2500" dirty="0">
                <a:latin typeface="Times New Roman" panose="02020603050405020304" pitchFamily="18" charset="0"/>
                <a:cs typeface="Times New Roman" panose="02020603050405020304" pitchFamily="18" charset="0"/>
              </a:rPr>
              <a:t>نائب الرئيس لشؤون العضوية</a:t>
            </a:r>
            <a:endParaRPr lang="en-US" altLang="en-US" sz="2500" dirty="0">
              <a:latin typeface="Times New Roman" panose="02020603050405020304" pitchFamily="18" charset="0"/>
              <a:cs typeface="Times New Roman" panose="02020603050405020304" pitchFamily="18" charset="0"/>
            </a:endParaRPr>
          </a:p>
          <a:p>
            <a:pPr eaLnBrk="1" hangingPunct="1">
              <a:lnSpc>
                <a:spcPct val="175000"/>
              </a:lnSpc>
              <a:buFontTx/>
              <a:buChar char="•"/>
            </a:pPr>
            <a:r>
              <a:rPr lang="ar-SA" altLang="en-US" sz="2500" dirty="0">
                <a:latin typeface="Times New Roman" panose="02020603050405020304" pitchFamily="18" charset="0"/>
                <a:cs typeface="Times New Roman" panose="02020603050405020304" pitchFamily="18" charset="0"/>
              </a:rPr>
              <a:t>نائب الرئيس لشؤون العلاقات العامة</a:t>
            </a:r>
            <a:endParaRPr lang="en-US" altLang="en-US" sz="2500" dirty="0">
              <a:latin typeface="Times New Roman" panose="02020603050405020304" pitchFamily="18" charset="0"/>
              <a:cs typeface="Times New Roman" panose="02020603050405020304" pitchFamily="18" charset="0"/>
            </a:endParaRPr>
          </a:p>
          <a:p>
            <a:pPr eaLnBrk="1" hangingPunct="1">
              <a:lnSpc>
                <a:spcPct val="175000"/>
              </a:lnSpc>
              <a:buFontTx/>
              <a:buChar char="•"/>
            </a:pPr>
            <a:r>
              <a:rPr lang="ar-SA" altLang="en-US" sz="2500" dirty="0">
                <a:latin typeface="Times New Roman" panose="02020603050405020304" pitchFamily="18" charset="0"/>
                <a:cs typeface="Times New Roman" panose="02020603050405020304" pitchFamily="18" charset="0"/>
              </a:rPr>
              <a:t>أمين الخزينة</a:t>
            </a:r>
            <a:endParaRPr lang="en-US" altLang="en-US" sz="2500" dirty="0">
              <a:latin typeface="Times New Roman" panose="02020603050405020304" pitchFamily="18" charset="0"/>
              <a:cs typeface="Times New Roman" panose="02020603050405020304" pitchFamily="18" charset="0"/>
            </a:endParaRPr>
          </a:p>
          <a:p>
            <a:pPr eaLnBrk="1" hangingPunct="1">
              <a:lnSpc>
                <a:spcPct val="175000"/>
              </a:lnSpc>
              <a:buFontTx/>
              <a:buChar char="•"/>
            </a:pPr>
            <a:r>
              <a:rPr lang="ar-SA" altLang="en-US" sz="2500" dirty="0">
                <a:latin typeface="Times New Roman" panose="02020603050405020304" pitchFamily="18" charset="0"/>
                <a:cs typeface="Times New Roman" panose="02020603050405020304" pitchFamily="18" charset="0"/>
              </a:rPr>
              <a:t>أمين السر</a:t>
            </a:r>
          </a:p>
          <a:p>
            <a:pPr eaLnBrk="1" hangingPunct="1">
              <a:lnSpc>
                <a:spcPct val="175000"/>
              </a:lnSpc>
              <a:buFontTx/>
              <a:buChar char="•"/>
            </a:pPr>
            <a:r>
              <a:rPr lang="ar-SA" altLang="en-US" sz="2500" dirty="0">
                <a:latin typeface="Times New Roman" panose="02020603050405020304" pitchFamily="18" charset="0"/>
                <a:cs typeface="Times New Roman" panose="02020603050405020304" pitchFamily="18" charset="0"/>
              </a:rPr>
              <a:t>أمين </a:t>
            </a:r>
            <a:r>
              <a:rPr lang="ar-SA" altLang="en-US" sz="2500" dirty="0" smtClean="0">
                <a:latin typeface="Times New Roman" panose="02020603050405020304" pitchFamily="18" charset="0"/>
                <a:cs typeface="Times New Roman" panose="02020603050405020304" pitchFamily="18" charset="0"/>
              </a:rPr>
              <a:t>المراسيم</a:t>
            </a:r>
            <a:endParaRPr lang="en-US" altLang="en-US" sz="2500" dirty="0">
              <a:latin typeface="Times New Roman" panose="02020603050405020304" pitchFamily="18" charset="0"/>
              <a:cs typeface="Times New Roman" panose="02020603050405020304" pitchFamily="18" charset="0"/>
            </a:endParaRPr>
          </a:p>
        </p:txBody>
      </p:sp>
      <p:pic>
        <p:nvPicPr>
          <p:cNvPr id="20484" name="Picture 4" descr="MCBD05078_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2211388"/>
            <a:ext cx="3505200"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956196"/>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262063" y="381000"/>
            <a:ext cx="655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ar-SA" altLang="en-US" sz="4800" b="1" dirty="0">
                <a:solidFill>
                  <a:schemeClr val="bg1"/>
                </a:solidFill>
              </a:rPr>
              <a:t>أكثر من مجرد نادي للخطابة!</a:t>
            </a:r>
            <a:r>
              <a:rPr lang="ar-SA" altLang="en-US" sz="4800" b="1" dirty="0">
                <a:solidFill>
                  <a:schemeClr val="bg1"/>
                </a:solidFill>
                <a:latin typeface="Arial" panose="020B0604020202020204" pitchFamily="34" charset="0"/>
              </a:rPr>
              <a:t> </a:t>
            </a:r>
            <a:endParaRPr lang="en-US" altLang="en-US" sz="4800" b="1" dirty="0">
              <a:solidFill>
                <a:schemeClr val="bg1"/>
              </a:solidFill>
              <a:latin typeface="Times New Roman" panose="02020603050405020304" pitchFamily="18" charset="0"/>
            </a:endParaRPr>
          </a:p>
        </p:txBody>
      </p:sp>
      <p:sp>
        <p:nvSpPr>
          <p:cNvPr id="6147" name="Text Box 3"/>
          <p:cNvSpPr txBox="1">
            <a:spLocks noChangeArrowheads="1"/>
          </p:cNvSpPr>
          <p:nvPr/>
        </p:nvSpPr>
        <p:spPr bwMode="auto">
          <a:xfrm>
            <a:off x="2514600" y="1371600"/>
            <a:ext cx="60960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buFont typeface="Arial" panose="020B0604020202020204" pitchFamily="34" charset="0"/>
              <a:buChar char="•"/>
            </a:pPr>
            <a:endParaRPr lang="ar-SA" altLang="en-US" sz="2800" dirty="0"/>
          </a:p>
          <a:p>
            <a:pPr eaLnBrk="1" hangingPunct="1">
              <a:buFont typeface="Arial" panose="020B0604020202020204" pitchFamily="34" charset="0"/>
              <a:buChar char="•"/>
            </a:pPr>
            <a:r>
              <a:rPr lang="ar-SA" altLang="en-US" sz="2800" dirty="0"/>
              <a:t> تعلم ترتيب الأفكار</a:t>
            </a:r>
          </a:p>
          <a:p>
            <a:pPr eaLnBrk="1" hangingPunct="1"/>
            <a:endParaRPr lang="en-US" altLang="en-US" sz="1000" dirty="0"/>
          </a:p>
          <a:p>
            <a:pPr eaLnBrk="1" hangingPunct="1">
              <a:buFont typeface="Arial" panose="020B0604020202020204" pitchFamily="34" charset="0"/>
              <a:buChar char="•"/>
            </a:pPr>
            <a:r>
              <a:rPr lang="ar-SA" altLang="en-US" sz="2800" dirty="0"/>
              <a:t> تعلم فنون الاستماع الفعال</a:t>
            </a:r>
          </a:p>
          <a:p>
            <a:pPr eaLnBrk="1" hangingPunct="1"/>
            <a:endParaRPr lang="en-US" altLang="en-US" sz="1000" dirty="0"/>
          </a:p>
          <a:p>
            <a:pPr eaLnBrk="1" hangingPunct="1">
              <a:buFont typeface="Arial" panose="020B0604020202020204" pitchFamily="34" charset="0"/>
              <a:buChar char="•"/>
            </a:pPr>
            <a:r>
              <a:rPr lang="ar-SA" altLang="en-US" sz="2800" dirty="0"/>
              <a:t> تعلم التفكير السريع في لحظات</a:t>
            </a:r>
          </a:p>
          <a:p>
            <a:pPr eaLnBrk="1" hangingPunct="1"/>
            <a:endParaRPr lang="en-US" altLang="en-US" sz="1000" dirty="0"/>
          </a:p>
          <a:p>
            <a:pPr eaLnBrk="1" hangingPunct="1">
              <a:buFont typeface="Arial" panose="020B0604020202020204" pitchFamily="34" charset="0"/>
              <a:buChar char="•"/>
            </a:pPr>
            <a:r>
              <a:rPr lang="ar-SA" altLang="en-US" sz="2800" dirty="0"/>
              <a:t> تطور أداة لغة </a:t>
            </a:r>
            <a:r>
              <a:rPr lang="ar-SA" altLang="en-US" sz="2800" dirty="0" smtClean="0"/>
              <a:t>الجسم </a:t>
            </a:r>
            <a:r>
              <a:rPr lang="ar-SA" altLang="en-US" sz="2800" dirty="0"/>
              <a:t>في الحديث</a:t>
            </a:r>
          </a:p>
          <a:p>
            <a:pPr eaLnBrk="1" hangingPunct="1"/>
            <a:endParaRPr lang="en-US" altLang="en-US" sz="1000" dirty="0"/>
          </a:p>
          <a:p>
            <a:pPr eaLnBrk="1" hangingPunct="1">
              <a:buFont typeface="Arial" panose="020B0604020202020204" pitchFamily="34" charset="0"/>
              <a:buChar char="•"/>
            </a:pPr>
            <a:r>
              <a:rPr lang="ar-SA" altLang="en-US" sz="2800" dirty="0"/>
              <a:t> تعلم التخلص من عادات الحديث الضارة</a:t>
            </a:r>
          </a:p>
          <a:p>
            <a:pPr eaLnBrk="1" hangingPunct="1"/>
            <a:endParaRPr lang="en-US" altLang="en-US" sz="1000" dirty="0"/>
          </a:p>
          <a:p>
            <a:pPr eaLnBrk="1" hangingPunct="1">
              <a:buFont typeface="Arial" panose="020B0604020202020204" pitchFamily="34" charset="0"/>
              <a:buChar char="•"/>
            </a:pPr>
            <a:r>
              <a:rPr lang="ar-SA" altLang="en-US" sz="2800" dirty="0"/>
              <a:t> تعلم كلمات جديدة ومفيدة</a:t>
            </a:r>
          </a:p>
          <a:p>
            <a:pPr eaLnBrk="1" hangingPunct="1"/>
            <a:endParaRPr lang="en-US" altLang="en-US" sz="1000" dirty="0"/>
          </a:p>
          <a:p>
            <a:pPr eaLnBrk="1" hangingPunct="1">
              <a:buFont typeface="Arial" panose="020B0604020202020204" pitchFamily="34" charset="0"/>
              <a:buChar char="•"/>
            </a:pPr>
            <a:r>
              <a:rPr lang="ar-SA" altLang="en-US" sz="2800" dirty="0"/>
              <a:t> تطور العلاقات العامة</a:t>
            </a:r>
            <a:endParaRPr lang="en-US" altLang="en-US" sz="2800" dirty="0"/>
          </a:p>
        </p:txBody>
      </p:sp>
      <p:pic>
        <p:nvPicPr>
          <p:cNvPr id="6148" name="Picture 4" descr="j028995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0900" y="2574925"/>
            <a:ext cx="31877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026386"/>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85800" y="7620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endParaRPr lang="ar-SA" altLang="en-US" sz="2000" dirty="0"/>
          </a:p>
          <a:p>
            <a:pPr algn="ctr" eaLnBrk="1" hangingPunct="1"/>
            <a:r>
              <a:rPr lang="ar-SA" altLang="en-US" sz="4800" b="1" dirty="0">
                <a:solidFill>
                  <a:schemeClr val="bg1"/>
                </a:solidFill>
              </a:rPr>
              <a:t>كيف تعمل نوادي الخطابة والقيادة؟</a:t>
            </a:r>
            <a:endParaRPr lang="en-US" altLang="en-US" sz="4800" b="1" dirty="0">
              <a:solidFill>
                <a:schemeClr val="bg1"/>
              </a:solidFill>
              <a:latin typeface="Times New Roman" panose="02020603050405020304" pitchFamily="18" charset="0"/>
            </a:endParaRPr>
          </a:p>
        </p:txBody>
      </p:sp>
      <p:sp>
        <p:nvSpPr>
          <p:cNvPr id="13315" name="Text Box 3"/>
          <p:cNvSpPr txBox="1">
            <a:spLocks noChangeArrowheads="1"/>
          </p:cNvSpPr>
          <p:nvPr/>
        </p:nvSpPr>
        <p:spPr bwMode="auto">
          <a:xfrm>
            <a:off x="3886200" y="1676400"/>
            <a:ext cx="4905375" cy="4302125"/>
          </a:xfrm>
          <a:prstGeom prst="rect">
            <a:avLst/>
          </a:prstGeom>
          <a:noFill/>
          <a:ln w="9525">
            <a:noFill/>
            <a:miter lim="800000"/>
            <a:headEnd/>
            <a:tailEnd/>
          </a:ln>
        </p:spPr>
        <p:txBody>
          <a:bodyPr>
            <a:spAutoFit/>
          </a:bodyPr>
          <a:lstStyle/>
          <a:p>
            <a:pPr algn="r" rtl="1">
              <a:lnSpc>
                <a:spcPct val="90000"/>
              </a:lnSpc>
              <a:buFont typeface="Arial" pitchFamily="34" charset="0"/>
              <a:buChar char="•"/>
              <a:defRPr/>
            </a:pPr>
            <a:r>
              <a:rPr lang="ar-SA" sz="2400" dirty="0">
                <a:cs typeface="Arial" charset="0"/>
              </a:rPr>
              <a:t> </a:t>
            </a:r>
            <a:r>
              <a:rPr lang="ar-SA" sz="2800" dirty="0">
                <a:cs typeface="+mn-cs"/>
              </a:rPr>
              <a:t>اجتماع كل أسبوع أو كل أسبوعين.</a:t>
            </a:r>
          </a:p>
          <a:p>
            <a:pPr algn="r" rtl="1">
              <a:lnSpc>
                <a:spcPct val="90000"/>
              </a:lnSpc>
              <a:defRPr/>
            </a:pPr>
            <a:endParaRPr lang="en-US" sz="2000" dirty="0">
              <a:cs typeface="+mn-cs"/>
            </a:endParaRPr>
          </a:p>
          <a:p>
            <a:pPr algn="r" rtl="1">
              <a:lnSpc>
                <a:spcPct val="90000"/>
              </a:lnSpc>
              <a:buFont typeface="Arial" pitchFamily="34" charset="0"/>
              <a:buChar char="•"/>
              <a:defRPr/>
            </a:pPr>
            <a:r>
              <a:rPr lang="ar-SA" sz="2800" dirty="0">
                <a:cs typeface="+mn-cs"/>
              </a:rPr>
              <a:t> برنامج يتلاءم مع مقدرة الأعضاء على الوصول لأهدافهم التعليمية.</a:t>
            </a:r>
          </a:p>
          <a:p>
            <a:pPr algn="r" rtl="1">
              <a:lnSpc>
                <a:spcPct val="90000"/>
              </a:lnSpc>
              <a:defRPr/>
            </a:pPr>
            <a:endParaRPr lang="en-US" sz="2000" dirty="0">
              <a:cs typeface="+mn-cs"/>
            </a:endParaRPr>
          </a:p>
          <a:p>
            <a:pPr algn="r" rtl="1">
              <a:lnSpc>
                <a:spcPct val="90000"/>
              </a:lnSpc>
              <a:buFont typeface="Arial" pitchFamily="34" charset="0"/>
              <a:buChar char="•"/>
              <a:defRPr/>
            </a:pPr>
            <a:r>
              <a:rPr lang="ar-SA" sz="2800" dirty="0">
                <a:cs typeface="+mn-cs"/>
              </a:rPr>
              <a:t> لا يوجد معلم- الكل يساعد.</a:t>
            </a:r>
          </a:p>
          <a:p>
            <a:pPr algn="r" rtl="1">
              <a:lnSpc>
                <a:spcPct val="90000"/>
              </a:lnSpc>
              <a:defRPr/>
            </a:pPr>
            <a:endParaRPr lang="ar-SA" sz="2000" dirty="0">
              <a:cs typeface="+mn-cs"/>
            </a:endParaRPr>
          </a:p>
          <a:p>
            <a:pPr algn="r" rtl="1">
              <a:lnSpc>
                <a:spcPct val="90000"/>
              </a:lnSpc>
              <a:buFont typeface="Arial" pitchFamily="34" charset="0"/>
              <a:buChar char="•"/>
              <a:defRPr/>
            </a:pPr>
            <a:r>
              <a:rPr lang="ar-SA" sz="2800" dirty="0">
                <a:cs typeface="+mn-cs"/>
              </a:rPr>
              <a:t> تنظم وتعقد اجتماعات تعليمية.</a:t>
            </a:r>
          </a:p>
          <a:p>
            <a:pPr algn="r" rtl="1">
              <a:lnSpc>
                <a:spcPct val="90000"/>
              </a:lnSpc>
              <a:defRPr/>
            </a:pPr>
            <a:endParaRPr lang="en-US" sz="2000" dirty="0">
              <a:cs typeface="+mn-cs"/>
            </a:endParaRPr>
          </a:p>
          <a:p>
            <a:pPr algn="r" rtl="1">
              <a:lnSpc>
                <a:spcPct val="90000"/>
              </a:lnSpc>
              <a:buFont typeface="Arial" pitchFamily="34" charset="0"/>
              <a:buChar char="•"/>
              <a:defRPr/>
            </a:pPr>
            <a:r>
              <a:rPr lang="ar-SA" sz="2800" dirty="0">
                <a:cs typeface="+mn-cs"/>
              </a:rPr>
              <a:t> تقييم مباشر بناء ومشجع على الخطب.</a:t>
            </a:r>
          </a:p>
          <a:p>
            <a:pPr algn="r" rtl="1">
              <a:lnSpc>
                <a:spcPct val="90000"/>
              </a:lnSpc>
              <a:defRPr/>
            </a:pPr>
            <a:endParaRPr lang="en-US" sz="2000" dirty="0">
              <a:cs typeface="+mn-cs"/>
            </a:endParaRPr>
          </a:p>
          <a:p>
            <a:pPr algn="r" rtl="1">
              <a:lnSpc>
                <a:spcPct val="90000"/>
              </a:lnSpc>
              <a:buFont typeface="Arial" pitchFamily="34" charset="0"/>
              <a:buChar char="•"/>
              <a:defRPr/>
            </a:pPr>
            <a:r>
              <a:rPr lang="ar-SA" sz="2800" dirty="0">
                <a:cs typeface="+mn-cs"/>
              </a:rPr>
              <a:t> مسابقات الخطابة السنوية</a:t>
            </a:r>
            <a:endParaRPr lang="en-US" sz="2800" dirty="0">
              <a:cs typeface="+mn-cs"/>
            </a:endParaRPr>
          </a:p>
        </p:txBody>
      </p:sp>
      <p:pic>
        <p:nvPicPr>
          <p:cNvPr id="7172" name="Picture 6" descr="file[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2438400"/>
            <a:ext cx="316865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927876"/>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143000" y="381000"/>
            <a:ext cx="6757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ar-SA" altLang="en-US" sz="4800" b="1" dirty="0">
                <a:solidFill>
                  <a:schemeClr val="bg1"/>
                </a:solidFill>
              </a:rPr>
              <a:t>برنامج الاجتماعات</a:t>
            </a:r>
            <a:endParaRPr lang="en-US" altLang="en-US" sz="4800" b="1" dirty="0">
              <a:solidFill>
                <a:schemeClr val="bg1"/>
              </a:solidFill>
              <a:latin typeface="Times New Roman" panose="02020603050405020304" pitchFamily="18" charset="0"/>
            </a:endParaRPr>
          </a:p>
        </p:txBody>
      </p:sp>
      <p:sp>
        <p:nvSpPr>
          <p:cNvPr id="8195" name="Text Box 3"/>
          <p:cNvSpPr txBox="1">
            <a:spLocks noChangeArrowheads="1"/>
          </p:cNvSpPr>
          <p:nvPr/>
        </p:nvSpPr>
        <p:spPr bwMode="auto">
          <a:xfrm>
            <a:off x="4419600" y="1905000"/>
            <a:ext cx="41910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defRPr>
                <a:solidFill>
                  <a:schemeClr val="tx1"/>
                </a:solidFill>
                <a:latin typeface="Verdana" panose="020B0604030504040204" pitchFamily="34" charset="0"/>
                <a:cs typeface="Arial" panose="020B0604020202020204" pitchFamily="34" charset="0"/>
              </a:defRPr>
            </a:lvl1pPr>
            <a:lvl2pPr marL="742950" indent="-285750" algn="r" rtl="1" eaLnBrk="0" hangingPunct="0">
              <a:defRPr>
                <a:solidFill>
                  <a:schemeClr val="tx1"/>
                </a:solidFill>
                <a:latin typeface="Verdana" panose="020B0604030504040204" pitchFamily="34" charset="0"/>
                <a:cs typeface="Arial" panose="020B0604020202020204" pitchFamily="34" charset="0"/>
              </a:defRPr>
            </a:lvl2pPr>
            <a:lvl3pPr marL="1143000" indent="-228600" algn="r" rtl="1" eaLnBrk="0" hangingPunct="0">
              <a:defRPr>
                <a:solidFill>
                  <a:schemeClr val="tx1"/>
                </a:solidFill>
                <a:latin typeface="Verdana" panose="020B0604030504040204" pitchFamily="34" charset="0"/>
                <a:cs typeface="Arial" panose="020B0604020202020204" pitchFamily="34" charset="0"/>
              </a:defRPr>
            </a:lvl3pPr>
            <a:lvl4pPr marL="1600200" indent="-228600" algn="r" rtl="1" eaLnBrk="0" hangingPunct="0">
              <a:defRPr>
                <a:solidFill>
                  <a:schemeClr val="tx1"/>
                </a:solidFill>
                <a:latin typeface="Verdana" panose="020B0604030504040204" pitchFamily="34" charset="0"/>
                <a:cs typeface="Arial" panose="020B0604020202020204" pitchFamily="34" charset="0"/>
              </a:defRPr>
            </a:lvl4pPr>
            <a:lvl5pPr marL="2057400" indent="-228600" algn="r" rtl="1"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lnSpc>
                <a:spcPct val="90000"/>
              </a:lnSpc>
              <a:buFont typeface="Arial" panose="020B0604020202020204" pitchFamily="34" charset="0"/>
              <a:buChar char="•"/>
            </a:pPr>
            <a:r>
              <a:rPr lang="ar-SA" altLang="en-US" sz="2800" dirty="0"/>
              <a:t> افتتاحية تحفيزية</a:t>
            </a:r>
          </a:p>
          <a:p>
            <a:pPr eaLnBrk="1" hangingPunct="1">
              <a:lnSpc>
                <a:spcPct val="90000"/>
              </a:lnSpc>
            </a:pPr>
            <a:endParaRPr lang="en-US" altLang="en-US" sz="1000" dirty="0"/>
          </a:p>
          <a:p>
            <a:pPr eaLnBrk="1" hangingPunct="1">
              <a:lnSpc>
                <a:spcPct val="90000"/>
              </a:lnSpc>
              <a:buFont typeface="Arial" panose="020B0604020202020204" pitchFamily="34" charset="0"/>
              <a:buChar char="•"/>
            </a:pPr>
            <a:r>
              <a:rPr lang="ar-SA" altLang="en-US" sz="2800" dirty="0"/>
              <a:t> كلمة اليوم</a:t>
            </a:r>
          </a:p>
          <a:p>
            <a:pPr eaLnBrk="1" hangingPunct="1">
              <a:lnSpc>
                <a:spcPct val="90000"/>
              </a:lnSpc>
            </a:pPr>
            <a:endParaRPr lang="en-US" altLang="en-US" sz="1000" dirty="0"/>
          </a:p>
          <a:p>
            <a:pPr eaLnBrk="1" hangingPunct="1">
              <a:lnSpc>
                <a:spcPct val="90000"/>
              </a:lnSpc>
              <a:buFont typeface="Arial" panose="020B0604020202020204" pitchFamily="34" charset="0"/>
              <a:buChar char="•"/>
            </a:pPr>
            <a:r>
              <a:rPr lang="ar-SA" altLang="en-US" sz="2800" dirty="0"/>
              <a:t> طرفة أو خاطرة اليوم</a:t>
            </a:r>
          </a:p>
          <a:p>
            <a:pPr eaLnBrk="1" hangingPunct="1">
              <a:lnSpc>
                <a:spcPct val="90000"/>
              </a:lnSpc>
            </a:pPr>
            <a:endParaRPr lang="en-US" altLang="en-US" sz="1000" dirty="0"/>
          </a:p>
          <a:p>
            <a:pPr eaLnBrk="1" hangingPunct="1">
              <a:lnSpc>
                <a:spcPct val="90000"/>
              </a:lnSpc>
              <a:buFont typeface="Arial" panose="020B0604020202020204" pitchFamily="34" charset="0"/>
              <a:buChar char="•"/>
            </a:pPr>
            <a:r>
              <a:rPr lang="ar-SA" altLang="en-US" sz="2800" dirty="0"/>
              <a:t> خطب </a:t>
            </a:r>
            <a:r>
              <a:rPr lang="ar-SA" altLang="en-US" sz="2800" dirty="0" smtClean="0"/>
              <a:t>معدة</a:t>
            </a:r>
            <a:endParaRPr lang="ar-SA" altLang="en-US" sz="2800" dirty="0"/>
          </a:p>
          <a:p>
            <a:pPr eaLnBrk="1" hangingPunct="1">
              <a:lnSpc>
                <a:spcPct val="90000"/>
              </a:lnSpc>
            </a:pPr>
            <a:endParaRPr lang="en-US" altLang="en-US" sz="1000" dirty="0"/>
          </a:p>
          <a:p>
            <a:pPr eaLnBrk="1" hangingPunct="1">
              <a:lnSpc>
                <a:spcPct val="90000"/>
              </a:lnSpc>
              <a:buFont typeface="Arial" panose="020B0604020202020204" pitchFamily="34" charset="0"/>
              <a:buChar char="•"/>
            </a:pPr>
            <a:r>
              <a:rPr lang="ar-SA" altLang="en-US" sz="2800" dirty="0"/>
              <a:t> خطب ارتجالية</a:t>
            </a:r>
          </a:p>
          <a:p>
            <a:pPr eaLnBrk="1" hangingPunct="1">
              <a:lnSpc>
                <a:spcPct val="90000"/>
              </a:lnSpc>
            </a:pPr>
            <a:endParaRPr lang="en-US" altLang="en-US" sz="1000" dirty="0"/>
          </a:p>
          <a:p>
            <a:pPr eaLnBrk="1" hangingPunct="1">
              <a:lnSpc>
                <a:spcPct val="90000"/>
              </a:lnSpc>
              <a:buFont typeface="Arial" panose="020B0604020202020204" pitchFamily="34" charset="0"/>
              <a:buChar char="•"/>
            </a:pPr>
            <a:r>
              <a:rPr lang="ar-SA" altLang="en-US" sz="2800" dirty="0"/>
              <a:t> </a:t>
            </a:r>
            <a:r>
              <a:rPr lang="ar-SA" altLang="en-US" sz="2800" dirty="0" smtClean="0"/>
              <a:t>تقويم </a:t>
            </a:r>
            <a:r>
              <a:rPr lang="ar-SA" altLang="en-US" sz="2800" dirty="0"/>
              <a:t>للخطب</a:t>
            </a:r>
          </a:p>
          <a:p>
            <a:pPr eaLnBrk="1" hangingPunct="1">
              <a:lnSpc>
                <a:spcPct val="90000"/>
              </a:lnSpc>
            </a:pPr>
            <a:endParaRPr lang="en-US" altLang="en-US" sz="1000" dirty="0"/>
          </a:p>
          <a:p>
            <a:pPr eaLnBrk="1" hangingPunct="1">
              <a:lnSpc>
                <a:spcPct val="90000"/>
              </a:lnSpc>
              <a:buFont typeface="Arial" panose="020B0604020202020204" pitchFamily="34" charset="0"/>
              <a:buChar char="•"/>
            </a:pPr>
            <a:r>
              <a:rPr lang="ar-SA" altLang="en-US" sz="2800" dirty="0"/>
              <a:t> </a:t>
            </a:r>
            <a:r>
              <a:rPr lang="ar-SA" altLang="en-US" sz="2800" dirty="0" smtClean="0"/>
              <a:t>تقويم </a:t>
            </a:r>
            <a:r>
              <a:rPr lang="ar-SA" altLang="en-US" sz="2800" dirty="0"/>
              <a:t>عام للاجتماع</a:t>
            </a:r>
            <a:endParaRPr lang="en-US" altLang="en-US" sz="2800" dirty="0"/>
          </a:p>
        </p:txBody>
      </p:sp>
      <p:pic>
        <p:nvPicPr>
          <p:cNvPr id="8196"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362200"/>
            <a:ext cx="38862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028332"/>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2011 Convention PowerPoint Template">
  <a:themeElements>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1552</TotalTime>
  <Words>1080</Words>
  <Application>Microsoft Office PowerPoint</Application>
  <PresentationFormat>On-screen Show (4:3)</PresentationFormat>
  <Paragraphs>336</Paragraphs>
  <Slides>25</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Arial Black</vt:lpstr>
      <vt:lpstr>Calibri</vt:lpstr>
      <vt:lpstr>Lucida Grande</vt:lpstr>
      <vt:lpstr>Simplified Arabic</vt:lpstr>
      <vt:lpstr>Symbol</vt:lpstr>
      <vt:lpstr>Times New Roman</vt:lpstr>
      <vt:lpstr>Verdana</vt:lpstr>
      <vt:lpstr>Webdings</vt:lpstr>
      <vt:lpstr>Wingdings</vt:lpstr>
      <vt:lpstr>ヒラギノ角ゴ Pro W3</vt:lpstr>
      <vt:lpstr>2011 Convention PowerPoint Template</vt:lpstr>
      <vt:lpstr>الجزء الاول:  النادي ذي الجودة العالية</vt:lpstr>
      <vt:lpstr>PowerPoint Presentation</vt:lpstr>
      <vt:lpstr>رسالة أندية التوستماسترز وقيم المنظمة العالمية</vt:lpstr>
      <vt:lpstr>The Brand </vt:lpstr>
      <vt:lpstr>شخصية العلامة التجارية لمنظمة التوستماترز</vt:lpstr>
      <vt:lpstr>PowerPoint Presentation</vt:lpstr>
      <vt:lpstr>PowerPoint Presentation</vt:lpstr>
      <vt:lpstr>PowerPoint Presentation</vt:lpstr>
      <vt:lpstr>PowerPoint Presentation</vt:lpstr>
      <vt:lpstr>الهيكل التنظيمي للتوستماسترز</vt:lpstr>
      <vt:lpstr>PowerPoint Presentation</vt:lpstr>
      <vt:lpstr>لحظات الصدق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اهداف برنامج النادي المتميز العشرة </vt:lpstr>
      <vt:lpstr>خطة تحقيق اهداف برنامج النادي المتميز</vt:lpstr>
      <vt:lpstr>الأدلة العربية</vt:lpstr>
      <vt:lpstr>Additional Resources</vt:lpstr>
      <vt:lpstr>شكراً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drex</dc:creator>
  <cp:lastModifiedBy>Sharif-Al, Abdullah A.</cp:lastModifiedBy>
  <cp:revision>98</cp:revision>
  <cp:lastPrinted>2014-05-08T21:05:23Z</cp:lastPrinted>
  <dcterms:created xsi:type="dcterms:W3CDTF">2011-07-13T15:20:37Z</dcterms:created>
  <dcterms:modified xsi:type="dcterms:W3CDTF">2014-06-18T04:07:25Z</dcterms:modified>
</cp:coreProperties>
</file>