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9" r:id="rId3"/>
    <p:sldId id="266" r:id="rId4"/>
    <p:sldId id="275" r:id="rId5"/>
    <p:sldId id="274" r:id="rId6"/>
    <p:sldId id="286" r:id="rId7"/>
    <p:sldId id="273" r:id="rId8"/>
    <p:sldId id="277" r:id="rId9"/>
    <p:sldId id="291" r:id="rId10"/>
    <p:sldId id="288" r:id="rId11"/>
    <p:sldId id="28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5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D202C"/>
    <a:srgbClr val="800000"/>
    <a:srgbClr val="063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204" y="108"/>
      </p:cViewPr>
      <p:guideLst>
        <p:guide orient="horz" pos="235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>
            <a:lvl1pPr algn="ctr">
              <a:defRPr>
                <a:solidFill>
                  <a:srgbClr val="063052"/>
                </a:solidFill>
                <a:latin typeface="Arial" charset="0"/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048000"/>
            <a:ext cx="7772400" cy="990600"/>
          </a:xfrm>
        </p:spPr>
        <p:txBody>
          <a:bodyPr/>
          <a:lstStyle>
            <a:lvl1pPr marL="0" indent="0" algn="ctr">
              <a:lnSpc>
                <a:spcPct val="90000"/>
              </a:lnSpc>
              <a:buFont typeface="Webdings" charset="0"/>
              <a:buNone/>
              <a:defRPr sz="2400">
                <a:solidFill>
                  <a:srgbClr val="063052"/>
                </a:solidFill>
                <a:latin typeface="Arial" charset="0"/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381000" y="6400800"/>
            <a:ext cx="83820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381000" y="381000"/>
            <a:ext cx="8382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ToastmastersLogo-Colo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383" y="4251325"/>
            <a:ext cx="2151619" cy="1920875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467600" cy="4572000"/>
          </a:xfrm>
        </p:spPr>
        <p:txBody>
          <a:bodyPr/>
          <a:lstStyle>
            <a:lvl1pPr marL="0" indent="0">
              <a:buFontTx/>
              <a:buNone/>
              <a:defRPr/>
            </a:lvl1pPr>
            <a:lvl4pPr marL="1600200" indent="-228600">
              <a:buFont typeface="Lucida Grande"/>
              <a:buChar char="–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31799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54467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467600" cy="4724400"/>
          </a:xfrm>
        </p:spPr>
        <p:txBody>
          <a:bodyPr/>
          <a:lstStyle>
            <a:lvl1pPr marL="398463" indent="-398463">
              <a:defRPr/>
            </a:lvl1pPr>
            <a:lvl4pPr marL="1600200" indent="-228600">
              <a:buFont typeface="Lucida Grande"/>
              <a:buChar char="–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17979053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440269"/>
            <a:ext cx="8204199" cy="609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962400" cy="4572000"/>
          </a:xfrm>
        </p:spPr>
        <p:txBody>
          <a:bodyPr/>
          <a:lstStyle>
            <a:lvl1pPr marL="398463" indent="-398463">
              <a:defRPr sz="2800"/>
            </a:lvl1pPr>
            <a:lvl2pPr>
              <a:defRPr sz="2400"/>
            </a:lvl2pPr>
            <a:lvl3pPr>
              <a:defRPr sz="2000"/>
            </a:lvl3pPr>
            <a:lvl4pPr marL="1600200" indent="-228600">
              <a:buFont typeface="Lucida Grande"/>
              <a:buChar char="–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524000"/>
            <a:ext cx="4343400" cy="4572000"/>
          </a:xfrm>
        </p:spPr>
        <p:txBody>
          <a:bodyPr/>
          <a:lstStyle>
            <a:lvl1pPr marL="398463" indent="-398463">
              <a:defRPr sz="2800"/>
            </a:lvl1pPr>
            <a:lvl2pPr>
              <a:defRPr sz="2400"/>
            </a:lvl2pPr>
            <a:lvl3pPr>
              <a:defRPr sz="2000"/>
            </a:lvl3pPr>
            <a:lvl4pPr marL="1600200" indent="-228600">
              <a:buFont typeface="Lucida Grande"/>
              <a:buChar char="–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584537687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2" y="250295"/>
            <a:ext cx="8305800" cy="9604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 marL="1600200" indent="-228600">
              <a:buFont typeface="Lucida Grande"/>
              <a:buChar char="–"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4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 marL="1600200" indent="-228600">
              <a:buFont typeface="Lucida Grande"/>
              <a:buChar char="–"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00804259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016808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946547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4346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43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674235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381000" y="381000"/>
            <a:ext cx="8382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381000" y="6400800"/>
            <a:ext cx="7772400" cy="22860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26000">
                <a:schemeClr val="accent1">
                  <a:shade val="93000"/>
                  <a:satMod val="130000"/>
                </a:schemeClr>
              </a:gs>
              <a:gs pos="96000">
                <a:schemeClr val="accent1">
                  <a:shade val="94000"/>
                  <a:satMod val="135000"/>
                  <a:alpha val="0"/>
                </a:schemeClr>
              </a:gs>
            </a:gsLst>
            <a:lin ang="3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533400" y="6383179"/>
            <a:ext cx="15552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www.toastmasters.org</a:t>
            </a:r>
            <a:endParaRPr lang="en-US" sz="10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31799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style</a:t>
            </a:r>
            <a:endParaRPr lang="en-US" dirty="0"/>
          </a:p>
        </p:txBody>
      </p:sp>
      <p:pic>
        <p:nvPicPr>
          <p:cNvPr id="8" name="Picture 7" descr="ToastmastersLogo-Color.png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988" y="6179884"/>
            <a:ext cx="702637" cy="6272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9" r:id="rId3"/>
    <p:sldLayoutId id="2147483653" r:id="rId4"/>
    <p:sldLayoutId id="2147483654" r:id="rId5"/>
    <p:sldLayoutId id="2147483655" r:id="rId6"/>
    <p:sldLayoutId id="2147483656" r:id="rId7"/>
    <p:sldLayoutId id="2147483658" r:id="rId8"/>
  </p:sldLayoutIdLst>
  <p:transition spd="slow">
    <p:pull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 b="1" spc="-100">
          <a:solidFill>
            <a:schemeClr val="bg1"/>
          </a:solidFill>
          <a:latin typeface="+mj-lt"/>
          <a:ea typeface="ヒラギノ角ゴ Pro W3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9pPr>
    </p:titleStyle>
    <p:bodyStyle>
      <a:lvl1pPr marL="398463" indent="-398463" algn="l" rtl="0" eaLnBrk="1" fontAlgn="base" hangingPunct="1">
        <a:spcBef>
          <a:spcPct val="20000"/>
        </a:spcBef>
        <a:spcAft>
          <a:spcPct val="0"/>
        </a:spcAft>
        <a:buClr>
          <a:srgbClr val="CD202C"/>
        </a:buClr>
        <a:buFont typeface="Webdings" charset="2"/>
        <a:buChar char="4"/>
        <a:defRPr sz="2800" spc="-50">
          <a:solidFill>
            <a:schemeClr val="tx1"/>
          </a:solidFill>
          <a:latin typeface="+mn-lt"/>
          <a:ea typeface="ヒラギノ角ゴ Pro W3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63052"/>
        </a:buClr>
        <a:buFont typeface="Wingdings" charset="0"/>
        <a:buChar char="§"/>
        <a:defRPr sz="2500" spc="-50">
          <a:solidFill>
            <a:schemeClr val="tx1"/>
          </a:solidFill>
          <a:latin typeface="+mn-lt"/>
          <a:ea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Char char="•"/>
        <a:defRPr sz="2200" spc="-50">
          <a:solidFill>
            <a:schemeClr val="tx1"/>
          </a:solidFill>
          <a:latin typeface="+mn-lt"/>
          <a:ea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63052"/>
        </a:buClr>
        <a:buFont typeface="Lucida Grande"/>
        <a:buChar char="–"/>
        <a:defRPr sz="2000" spc="-50">
          <a:solidFill>
            <a:schemeClr val="tx1"/>
          </a:solidFill>
          <a:latin typeface="+mn-lt"/>
          <a:ea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charset="0"/>
        <a:buChar char="►"/>
        <a:defRPr sz="2000">
          <a:solidFill>
            <a:srgbClr val="063052"/>
          </a:solidFill>
          <a:latin typeface="+mn-lt"/>
          <a:ea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01775"/>
            <a:ext cx="8686800" cy="1470025"/>
          </a:xfrm>
        </p:spPr>
        <p:txBody>
          <a:bodyPr/>
          <a:lstStyle/>
          <a:p>
            <a:r>
              <a:rPr lang="ar-SA" sz="3600" dirty="0"/>
              <a:t>نائب رئيس النادي لشؤون العلاقات </a:t>
            </a:r>
            <a:r>
              <a:rPr lang="ar-SA" sz="3600" dirty="0" smtClean="0"/>
              <a:t>العامة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685800"/>
          </a:xfrm>
        </p:spPr>
        <p:txBody>
          <a:bodyPr/>
          <a:lstStyle/>
          <a:p>
            <a:r>
              <a:rPr lang="ar-SA" dirty="0"/>
              <a:t>تدريب أعضاء الهيئة الإدارية </a:t>
            </a:r>
            <a:r>
              <a:rPr lang="ar-SA" dirty="0" smtClean="0"/>
              <a:t>للنادي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77200" y="6096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mtClean="0"/>
              <a:t>1313E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332978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Additional Resources</a:t>
            </a:r>
            <a:endParaRPr lang="en-US" sz="3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0"/>
            <a:ext cx="7315200" cy="330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42264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09600" y="2286000"/>
            <a:ext cx="7772400" cy="1470025"/>
          </a:xfrm>
        </p:spPr>
        <p:txBody>
          <a:bodyPr/>
          <a:lstStyle/>
          <a:p>
            <a:r>
              <a:rPr lang="ar-SA" sz="6000" dirty="0" smtClean="0"/>
              <a:t>شكراً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063193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3200" dirty="0"/>
              <a:t>نائب رئيس النادي لشؤون العلاقات العامة</a:t>
            </a:r>
            <a:endParaRPr lang="en-US" sz="3000" dirty="0"/>
          </a:p>
        </p:txBody>
      </p:sp>
      <p:grpSp>
        <p:nvGrpSpPr>
          <p:cNvPr id="4" name="Group 3"/>
          <p:cNvGrpSpPr/>
          <p:nvPr/>
        </p:nvGrpSpPr>
        <p:grpSpPr>
          <a:xfrm>
            <a:off x="2209800" y="1447800"/>
            <a:ext cx="5764427" cy="4648200"/>
            <a:chOff x="2209800" y="1447800"/>
            <a:chExt cx="5764427" cy="4648200"/>
          </a:xfrm>
        </p:grpSpPr>
        <p:pic>
          <p:nvPicPr>
            <p:cNvPr id="6" name="Picture 5"/>
            <p:cNvPicPr>
              <a:picLocks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209800" y="1447800"/>
              <a:ext cx="4533900" cy="4648200"/>
            </a:xfrm>
            <a:prstGeom prst="rect">
              <a:avLst/>
            </a:prstGeom>
            <a:ln>
              <a:noFill/>
            </a:ln>
          </p:spPr>
        </p:pic>
        <p:sp>
          <p:nvSpPr>
            <p:cNvPr id="7" name="Oval 6"/>
            <p:cNvSpPr/>
            <p:nvPr/>
          </p:nvSpPr>
          <p:spPr>
            <a:xfrm rot="1428734">
              <a:off x="2487827" y="2913104"/>
              <a:ext cx="5486400" cy="54593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tx1"/>
                  </a:solidFill>
                </a:rPr>
                <a:t>قائمة المهام</a:t>
              </a:r>
              <a:endParaRPr lang="en-US" sz="44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31096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457200"/>
            <a:ext cx="7848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400" b="1" spc="-100">
                <a:solidFill>
                  <a:schemeClr val="bg1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9pPr>
          </a:lstStyle>
          <a:p>
            <a:pPr algn="r" rtl="1"/>
            <a:r>
              <a:rPr lang="ar-SA" sz="3000" dirty="0" smtClean="0"/>
              <a:t>مهام </a:t>
            </a:r>
            <a:r>
              <a:rPr lang="ar-SA" sz="3000" dirty="0" smtClean="0"/>
              <a:t>نائب </a:t>
            </a:r>
            <a:r>
              <a:rPr lang="ar-SA" sz="3200" dirty="0" smtClean="0"/>
              <a:t>رئيس </a:t>
            </a:r>
            <a:r>
              <a:rPr lang="ar-SA" sz="3200" dirty="0"/>
              <a:t>النادي لشؤون العلاقات العامة</a:t>
            </a:r>
            <a:r>
              <a:rPr lang="ar-SA" sz="3000" dirty="0" smtClean="0"/>
              <a:t> </a:t>
            </a:r>
            <a:endParaRPr lang="en-US" sz="30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648200" y="1752600"/>
            <a:ext cx="3972339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D202C"/>
              </a:buClr>
              <a:buFontTx/>
              <a:buNone/>
              <a:defRPr sz="2800" spc="-5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Wingdings" charset="0"/>
              <a:buChar char="§"/>
              <a:defRPr sz="25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2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Lucida Grande"/>
              <a:buChar char="–"/>
              <a:defRPr sz="20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charset="0"/>
              <a:buChar char="►"/>
              <a:defRPr sz="2000">
                <a:solidFill>
                  <a:srgbClr val="063052"/>
                </a:solidFill>
                <a:latin typeface="+mn-lt"/>
                <a:ea typeface="ヒラギノ角ゴ Pro W3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9pPr>
          </a:lstStyle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dirty="0" smtClean="0"/>
              <a:t>اجتماع النادي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dirty="0" smtClean="0"/>
              <a:t>خارج اجتماع النادي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dirty="0" smtClean="0"/>
              <a:t>الهيئة الادارية للنادي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11347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1066800" y="457200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400" b="1" spc="-100">
                <a:solidFill>
                  <a:schemeClr val="bg1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9pPr>
          </a:lstStyle>
          <a:p>
            <a:pPr algn="r" rtl="1"/>
            <a:r>
              <a:rPr lang="ar-SA" sz="3000" dirty="0" smtClean="0"/>
              <a:t>اجتماع النادي</a:t>
            </a:r>
            <a:endParaRPr lang="en-US" sz="30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419600" y="1524000"/>
            <a:ext cx="4343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D202C"/>
              </a:buClr>
              <a:buFontTx/>
              <a:buNone/>
              <a:defRPr sz="2800" spc="-5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Wingdings" charset="0"/>
              <a:buChar char="§"/>
              <a:defRPr sz="25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2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Lucida Grande"/>
              <a:buChar char="–"/>
              <a:defRPr sz="20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charset="0"/>
              <a:buChar char="►"/>
              <a:defRPr sz="2000">
                <a:solidFill>
                  <a:srgbClr val="063052"/>
                </a:solidFill>
                <a:latin typeface="+mn-lt"/>
                <a:ea typeface="ヒラギノ角ゴ Pro W3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9pPr>
          </a:lstStyle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dirty="0" smtClean="0"/>
              <a:t>قبل اجتماع النادي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dirty="0" smtClean="0"/>
              <a:t>عند الوصول الى اجتماع النادي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dirty="0" smtClean="0"/>
              <a:t>خلال اجتماع النادي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3119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2362200"/>
          </a:xfrm>
        </p:spPr>
        <p:txBody>
          <a:bodyPr/>
          <a:lstStyle/>
          <a:p>
            <a:pPr marL="457200" lvl="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تصميم وتحديث موقع النادي على الشبكة.</a:t>
            </a:r>
          </a:p>
          <a:p>
            <a:pPr marL="457200" lvl="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طلب المواد والعروض الترويجية من موقع المنظم العالمي </a:t>
            </a:r>
            <a:r>
              <a:rPr lang="ar-SA" sz="2000" dirty="0" err="1" smtClean="0"/>
              <a:t>للتوستماسترز</a:t>
            </a:r>
            <a:r>
              <a:rPr lang="ar-SA" sz="2000" dirty="0" smtClean="0"/>
              <a:t>.</a:t>
            </a:r>
            <a:endParaRPr lang="en-US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410200" y="685800"/>
            <a:ext cx="3048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400" b="1" spc="-100">
                <a:solidFill>
                  <a:schemeClr val="bg1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9pPr>
          </a:lstStyle>
          <a:p>
            <a:pPr algn="r" rtl="1"/>
            <a:r>
              <a:rPr lang="ar-SA" sz="3000" dirty="0" smtClean="0"/>
              <a:t> قبل اجتماع النادي</a:t>
            </a:r>
            <a:br>
              <a:rPr lang="ar-SA" sz="3000" dirty="0" smtClean="0"/>
            </a:b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3406758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توزيع المواد الترويجية.</a:t>
            </a:r>
          </a:p>
          <a:p>
            <a:pPr marL="457200" lvl="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تحديث الاعضاء بإنجازات ومهام لجنة شؤون العلاقات العامة.</a:t>
            </a:r>
            <a:endParaRPr lang="en-US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638800" y="762000"/>
            <a:ext cx="2819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400" b="1" spc="-100">
                <a:solidFill>
                  <a:schemeClr val="bg1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9pPr>
          </a:lstStyle>
          <a:p>
            <a:pPr algn="r" rtl="1"/>
            <a:r>
              <a:rPr lang="ar-SA" sz="3000" dirty="0" smtClean="0"/>
              <a:t>خلال اجتماع النادي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9675786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85800" y="1295400"/>
            <a:ext cx="7848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D202C"/>
              </a:buClr>
              <a:buFontTx/>
              <a:buNone/>
              <a:defRPr sz="2800" spc="-5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Wingdings" charset="0"/>
              <a:buChar char="§"/>
              <a:defRPr sz="25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2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Lucida Grande"/>
              <a:buChar char="–"/>
              <a:defRPr sz="20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charset="0"/>
              <a:buChar char="►"/>
              <a:defRPr sz="2000">
                <a:solidFill>
                  <a:srgbClr val="063052"/>
                </a:solidFill>
                <a:latin typeface="+mn-lt"/>
                <a:ea typeface="ヒラギノ角ゴ Pro W3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9pPr>
          </a:lstStyle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/>
              <a:t>استحداث نشرة داخلية آو صفحة انترنت لتوثيق ونشر الأحداث </a:t>
            </a:r>
            <a:r>
              <a:rPr lang="ar-SA" sz="2000" dirty="0" smtClean="0"/>
              <a:t>الداخلية للنادي، </a:t>
            </a:r>
            <a:r>
              <a:rPr lang="ar-SA" sz="2000" dirty="0"/>
              <a:t>ولتوفير المعلومات التثقيفية ونشرها، وتوفير المعلومات الخاصة بأنشطة النادي للضيوف والزوار</a:t>
            </a:r>
            <a:r>
              <a:rPr lang="ar-SA" sz="2000" dirty="0" smtClean="0"/>
              <a:t>.</a:t>
            </a:r>
            <a:endParaRPr lang="en-US" sz="2000" dirty="0" smtClean="0"/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/>
              <a:t>التروِّيج للنادي في وسائل الإعلام المحلية والحرص على الإعلان عن الأنشطة والبرامج القادمة للنادي</a:t>
            </a:r>
            <a:r>
              <a:rPr lang="ar-SA" sz="2000" dirty="0" smtClean="0"/>
              <a:t>.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/>
              <a:t> المشاركة في مقابلات مع وسائل الإعلام.</a:t>
            </a:r>
            <a:endParaRPr lang="en-US" sz="2000" dirty="0"/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/>
              <a:t>إرسال التصريحات الصحفية (المتحدث الرسمي باسم النادي).</a:t>
            </a:r>
            <a:endParaRPr lang="en-US" sz="2000" dirty="0"/>
          </a:p>
          <a:p>
            <a:pPr algn="r" rtl="1">
              <a:lnSpc>
                <a:spcPct val="150000"/>
              </a:lnSpc>
            </a:pPr>
            <a:endParaRPr lang="en-US" sz="2000" dirty="0"/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endParaRPr lang="ar-SA" sz="2000" dirty="0"/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endParaRPr lang="en-US" sz="2000" dirty="0"/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endParaRPr lang="en-US" sz="20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410200" y="457200"/>
            <a:ext cx="3124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400" b="1" spc="-100">
                <a:solidFill>
                  <a:schemeClr val="bg1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9pPr>
          </a:lstStyle>
          <a:p>
            <a:pPr algn="r" rtl="1"/>
            <a:r>
              <a:rPr lang="ar-SA" sz="3000" dirty="0"/>
              <a:t>خارج اجتماع النادي</a:t>
            </a:r>
          </a:p>
        </p:txBody>
      </p:sp>
    </p:spTree>
    <p:extLst>
      <p:ext uri="{BB962C8B-B14F-4D97-AF65-F5344CB8AC3E}">
        <p14:creationId xmlns:p14="http://schemas.microsoft.com/office/powerpoint/2010/main" val="14247365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اعداد وتقديم تقرير شؤون العلاقات العامة.</a:t>
            </a:r>
          </a:p>
          <a:p>
            <a:pPr marL="457200" lvl="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اقتراح طرق جديدة للتسويق للنادي وأنشطته.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1799"/>
            <a:ext cx="7848600" cy="609600"/>
          </a:xfrm>
        </p:spPr>
        <p:txBody>
          <a:bodyPr/>
          <a:lstStyle/>
          <a:p>
            <a:pPr algn="r" rtl="1"/>
            <a:r>
              <a:rPr lang="ar-SA" sz="3000" dirty="0" smtClean="0"/>
              <a:t>مهام نائب الرئيس لشؤون العلاقات العامة في الهيئة الادارية للنادي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8031096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3000" dirty="0" smtClean="0"/>
              <a:t>البداية القوية لفترة ادارية جديدة</a:t>
            </a:r>
            <a:endParaRPr lang="en-US" sz="3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1371600"/>
            <a:ext cx="80772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D202C"/>
              </a:buClr>
              <a:buFontTx/>
              <a:buNone/>
              <a:defRPr sz="2800" spc="-5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Wingdings" charset="0"/>
              <a:buChar char="§"/>
              <a:defRPr sz="25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2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Lucida Grande"/>
              <a:buChar char="–"/>
              <a:defRPr sz="20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charset="0"/>
              <a:buChar char="►"/>
              <a:defRPr sz="2000">
                <a:solidFill>
                  <a:srgbClr val="063052"/>
                </a:solidFill>
                <a:latin typeface="+mn-lt"/>
                <a:ea typeface="ヒラギノ角ゴ Pro W3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9pPr>
          </a:lstStyle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حضور تدريب اعضاء الهيئة الادارية 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قراءة الادلة والتعليمات الخاصة برئاسة النادي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الاجتماع مع الهيئة الادارية السابقة 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الاجتماع مع </a:t>
            </a:r>
            <a:r>
              <a:rPr lang="ar-SA" sz="2000" dirty="0" smtClean="0"/>
              <a:t>نائب الرئيس لشؤون العلاقات العامة </a:t>
            </a:r>
            <a:r>
              <a:rPr lang="ar-SA" sz="2000" dirty="0" smtClean="0"/>
              <a:t>السابق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الاجتماع مع الهيئة الادارية المنتخبة </a:t>
            </a:r>
          </a:p>
          <a:p>
            <a:pPr algn="r" rtl="1">
              <a:lnSpc>
                <a:spcPct val="150000"/>
              </a:lnSpc>
            </a:pP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5661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011 Convention PowerPoint Template">
  <a:themeElements>
    <a:clrScheme name="Convention_2011_Template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94364"/>
      </a:accent1>
      <a:accent2>
        <a:srgbClr val="652936"/>
      </a:accent2>
      <a:accent3>
        <a:srgbClr val="FFFFFF"/>
      </a:accent3>
      <a:accent4>
        <a:srgbClr val="000000"/>
      </a:accent4>
      <a:accent5>
        <a:srgbClr val="ACB0B8"/>
      </a:accent5>
      <a:accent6>
        <a:srgbClr val="5B2430"/>
      </a:accent6>
      <a:hlink>
        <a:srgbClr val="777777"/>
      </a:hlink>
      <a:folHlink>
        <a:srgbClr val="B2B2B2"/>
      </a:folHlink>
    </a:clrScheme>
    <a:fontScheme name="Convention_2011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vention_2011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94364"/>
        </a:accent1>
        <a:accent2>
          <a:srgbClr val="652936"/>
        </a:accent2>
        <a:accent3>
          <a:srgbClr val="FFFFFF"/>
        </a:accent3>
        <a:accent4>
          <a:srgbClr val="000000"/>
        </a:accent4>
        <a:accent5>
          <a:srgbClr val="ACB0B8"/>
        </a:accent5>
        <a:accent6>
          <a:srgbClr val="5B2430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94364"/>
        </a:accent1>
        <a:accent2>
          <a:srgbClr val="652936"/>
        </a:accent2>
        <a:accent3>
          <a:srgbClr val="FFFFFF"/>
        </a:accent3>
        <a:accent4>
          <a:srgbClr val="000000"/>
        </a:accent4>
        <a:accent5>
          <a:srgbClr val="ACB0B8"/>
        </a:accent5>
        <a:accent6>
          <a:srgbClr val="5B2430"/>
        </a:accent6>
        <a:hlink>
          <a:srgbClr val="777777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</TotalTime>
  <Words>206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Lucida Grande</vt:lpstr>
      <vt:lpstr>Webdings</vt:lpstr>
      <vt:lpstr>Wingdings</vt:lpstr>
      <vt:lpstr>ヒラギノ角ゴ Pro W3</vt:lpstr>
      <vt:lpstr>2011 Convention PowerPoint Template</vt:lpstr>
      <vt:lpstr>نائب رئيس النادي لشؤون العلاقات العامة</vt:lpstr>
      <vt:lpstr>نائب رئيس النادي لشؤون العلاقات العامة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مهام نائب الرئيس لشؤون العلاقات العامة في الهيئة الادارية للنادي</vt:lpstr>
      <vt:lpstr>البداية القوية لفترة ادارية جديدة</vt:lpstr>
      <vt:lpstr>Additional Resources</vt:lpstr>
      <vt:lpstr>شكراً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drex</dc:creator>
  <cp:lastModifiedBy>Sharif-Al, Abdullah A.</cp:lastModifiedBy>
  <cp:revision>92</cp:revision>
  <cp:lastPrinted>2012-07-26T18:12:12Z</cp:lastPrinted>
  <dcterms:created xsi:type="dcterms:W3CDTF">2011-07-13T15:20:37Z</dcterms:created>
  <dcterms:modified xsi:type="dcterms:W3CDTF">2014-06-17T10:20:54Z</dcterms:modified>
</cp:coreProperties>
</file>