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9" r:id="rId3"/>
    <p:sldId id="266" r:id="rId4"/>
    <p:sldId id="275" r:id="rId5"/>
    <p:sldId id="274" r:id="rId6"/>
    <p:sldId id="286" r:id="rId7"/>
    <p:sldId id="273" r:id="rId8"/>
    <p:sldId id="277" r:id="rId9"/>
    <p:sldId id="291" r:id="rId10"/>
    <p:sldId id="288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204" y="108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oastmastersLogo-Colo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83" y="4251325"/>
            <a:ext cx="2151619" cy="1920875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  <p:pic>
        <p:nvPicPr>
          <p:cNvPr id="8" name="Picture 7" descr="ToastmastersLogo-Color.pn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88" y="6179884"/>
            <a:ext cx="702637" cy="6272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01775"/>
            <a:ext cx="8686800" cy="1470025"/>
          </a:xfrm>
        </p:spPr>
        <p:txBody>
          <a:bodyPr/>
          <a:lstStyle/>
          <a:p>
            <a:r>
              <a:rPr lang="ar-SA" sz="3600" dirty="0"/>
              <a:t>نائب رئيس النادي لشؤون العلاقات </a:t>
            </a:r>
            <a:r>
              <a:rPr lang="ar-SA" sz="3600" dirty="0" smtClean="0"/>
              <a:t>العامة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685800"/>
          </a:xfrm>
        </p:spPr>
        <p:txBody>
          <a:bodyPr/>
          <a:lstStyle/>
          <a:p>
            <a:r>
              <a:rPr lang="ar-SA" dirty="0"/>
              <a:t>تدريب أعضاء الهيئة الإدارية </a:t>
            </a:r>
            <a:r>
              <a:rPr lang="ar-SA" dirty="0" smtClean="0"/>
              <a:t>للنادي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77200" y="6096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1313E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3297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Additional Resources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315200" cy="330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2264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1470025"/>
          </a:xfrm>
        </p:spPr>
        <p:txBody>
          <a:bodyPr/>
          <a:lstStyle/>
          <a:p>
            <a:r>
              <a:rPr lang="ar-SA" sz="6000" dirty="0" smtClean="0"/>
              <a:t>شكراً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063193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3200" dirty="0"/>
              <a:t>نائب رئيس النادي لشؤون العلاقات العامة</a:t>
            </a:r>
            <a:endParaRPr lang="en-US" sz="3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209800" y="1447800"/>
            <a:ext cx="5764427" cy="4648200"/>
            <a:chOff x="2209800" y="1447800"/>
            <a:chExt cx="5764427" cy="4648200"/>
          </a:xfrm>
        </p:grpSpPr>
        <p:pic>
          <p:nvPicPr>
            <p:cNvPr id="6" name="Picture 5"/>
            <p:cNvPicPr>
              <a:picLocks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09800" y="1447800"/>
              <a:ext cx="4533900" cy="464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Oval 6"/>
            <p:cNvSpPr/>
            <p:nvPr/>
          </p:nvSpPr>
          <p:spPr>
            <a:xfrm rot="1428734">
              <a:off x="2487827" y="2913104"/>
              <a:ext cx="5486400" cy="54593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tx1"/>
                  </a:solidFill>
                </a:rPr>
                <a:t>قائمة المهام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457200"/>
            <a:ext cx="784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مهام </a:t>
            </a:r>
            <a:r>
              <a:rPr lang="ar-SA" sz="3000" dirty="0" smtClean="0"/>
              <a:t>نائب </a:t>
            </a:r>
            <a:r>
              <a:rPr lang="ar-SA" sz="3200" dirty="0" smtClean="0"/>
              <a:t>رئيس </a:t>
            </a:r>
            <a:r>
              <a:rPr lang="ar-SA" sz="3200" dirty="0"/>
              <a:t>النادي لشؤون العلاقات العامة</a:t>
            </a:r>
            <a:r>
              <a:rPr lang="ar-SA" sz="3000" dirty="0" smtClean="0"/>
              <a:t> </a:t>
            </a:r>
            <a:endParaRPr lang="en-US" sz="3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48200" y="1752600"/>
            <a:ext cx="3972339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خارج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الهيئة الادارية للنادي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1066800" y="4572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اجتماع النادي</a:t>
            </a:r>
            <a:endParaRPr lang="en-US" sz="30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1524000"/>
            <a:ext cx="4343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قبل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عند الوصول الى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خلال اجتماع النادي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119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362200"/>
          </a:xfrm>
        </p:spPr>
        <p:txBody>
          <a:bodyPr/>
          <a:lstStyle/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تصميم وتحديث موقع النادي على الشبكة.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طلب المواد والعروض الترويجية من موقع المنظم العالمي </a:t>
            </a:r>
            <a:r>
              <a:rPr lang="ar-SA" sz="2000" dirty="0" err="1" smtClean="0"/>
              <a:t>للتوستماسترز</a:t>
            </a:r>
            <a:r>
              <a:rPr lang="ar-SA" sz="2000" dirty="0" smtClean="0"/>
              <a:t>.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410200" y="6858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 قبل اجتماع النادي</a:t>
            </a:r>
            <a:br>
              <a:rPr lang="ar-SA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40675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توزيع المواد الترويجية.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تحديث الاعضاء بإنجازات ومهام لجنة شؤون العلاقات العامة.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638800" y="762000"/>
            <a:ext cx="281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خلال اجتماع النادي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67578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295400"/>
            <a:ext cx="7848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استحداث نشرة داخلية آو صفحة انترنت لتوثيق ونشر الأحداث </a:t>
            </a:r>
            <a:r>
              <a:rPr lang="ar-SA" sz="2000" dirty="0" smtClean="0"/>
              <a:t>الداخلية للنادي، </a:t>
            </a:r>
            <a:r>
              <a:rPr lang="ar-SA" sz="2000" dirty="0"/>
              <a:t>ولتوفير المعلومات التثقيفية ونشرها، وتوفير المعلومات الخاصة بأنشطة النادي للضيوف والزوار</a:t>
            </a:r>
            <a:r>
              <a:rPr lang="ar-SA" sz="2000" dirty="0" smtClean="0"/>
              <a:t>.</a:t>
            </a:r>
            <a:endParaRPr lang="en-US" sz="2000" dirty="0" smtClean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التروِّيج للنادي في وسائل الإعلام المحلية والحرص على الإعلان عن الأنشطة والبرامج القادمة للنادي</a:t>
            </a:r>
            <a:r>
              <a:rPr lang="ar-SA" sz="2000" dirty="0" smtClean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 المشاركة في مقابلات مع وسائل الإعلام.</a:t>
            </a:r>
            <a:endParaRPr 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إرسال التصريحات الصحفية (المتحدث الرسمي باسم النادي).</a:t>
            </a:r>
            <a:endParaRPr lang="en-US" sz="2000" dirty="0"/>
          </a:p>
          <a:p>
            <a:pPr algn="r" rtl="1">
              <a:lnSpc>
                <a:spcPct val="150000"/>
              </a:lnSpc>
            </a:pPr>
            <a:endParaRPr 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ar-SA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410200" y="457200"/>
            <a:ext cx="3124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/>
              <a:t>خارج اجتماع النادي</a:t>
            </a:r>
          </a:p>
        </p:txBody>
      </p:sp>
    </p:spTree>
    <p:extLst>
      <p:ext uri="{BB962C8B-B14F-4D97-AF65-F5344CB8AC3E}">
        <p14:creationId xmlns:p14="http://schemas.microsoft.com/office/powerpoint/2010/main" val="14247365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اعداد وتقديم تقرير شؤون العلاقات العامة.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اقتراح طرق جديدة للتسويق للنادي وأنشطته.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799"/>
            <a:ext cx="7848600" cy="609600"/>
          </a:xfrm>
        </p:spPr>
        <p:txBody>
          <a:bodyPr/>
          <a:lstStyle/>
          <a:p>
            <a:pPr algn="r" rtl="1"/>
            <a:r>
              <a:rPr lang="ar-SA" sz="3000" dirty="0" smtClean="0"/>
              <a:t>مهام نائب الرئيس لشؤون العلاقات العامة في الهيئة الادارية للنادي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البداية القوية لفترة ادارية جديدة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371600"/>
            <a:ext cx="8077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حضور تدريب اعضاء الهيئة الادارية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الادلة والتعليمات الخاصة برئاسة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السابقة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</a:t>
            </a:r>
            <a:r>
              <a:rPr lang="ar-SA" sz="2000" dirty="0" smtClean="0"/>
              <a:t>نائب الرئيس لشؤون العلاقات العامة </a:t>
            </a:r>
            <a:r>
              <a:rPr lang="ar-SA" sz="2000" dirty="0" smtClean="0"/>
              <a:t>السابق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المنتخبة </a:t>
            </a:r>
          </a:p>
          <a:p>
            <a:pPr algn="r" rtl="1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66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206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Lucida Grande</vt:lpstr>
      <vt:lpstr>Webdings</vt:lpstr>
      <vt:lpstr>Wingdings</vt:lpstr>
      <vt:lpstr>ヒラギノ角ゴ Pro W3</vt:lpstr>
      <vt:lpstr>2011 Convention PowerPoint Template</vt:lpstr>
      <vt:lpstr>نائب رئيس النادي لشؤون العلاقات العامة</vt:lpstr>
      <vt:lpstr>نائب رئيس النادي لشؤون العلاقات العامة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مهام نائب الرئيس لشؤون العلاقات العامة في الهيئة الادارية للنادي</vt:lpstr>
      <vt:lpstr>البداية القوية لفترة ادارية جديدة</vt:lpstr>
      <vt:lpstr>Additional Resources</vt:lpstr>
      <vt:lpstr>شكراً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drex</dc:creator>
  <cp:lastModifiedBy>Sharif-Al, Abdullah A.</cp:lastModifiedBy>
  <cp:revision>92</cp:revision>
  <cp:lastPrinted>2012-07-26T18:12:12Z</cp:lastPrinted>
  <dcterms:created xsi:type="dcterms:W3CDTF">2011-07-13T15:20:37Z</dcterms:created>
  <dcterms:modified xsi:type="dcterms:W3CDTF">2014-06-17T10:20:54Z</dcterms:modified>
</cp:coreProperties>
</file>