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9" r:id="rId3"/>
    <p:sldId id="266" r:id="rId4"/>
    <p:sldId id="275" r:id="rId5"/>
    <p:sldId id="274" r:id="rId6"/>
    <p:sldId id="272" r:id="rId7"/>
    <p:sldId id="267" r:id="rId8"/>
    <p:sldId id="277" r:id="rId9"/>
    <p:sldId id="282" r:id="rId10"/>
    <p:sldId id="283" r:id="rId11"/>
    <p:sldId id="28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D202C"/>
    <a:srgbClr val="800000"/>
    <a:srgbClr val="063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204" y="108"/>
      </p:cViewPr>
      <p:guideLst>
        <p:guide orient="horz" pos="23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>
            <a:lvl1pPr algn="ctr">
              <a:defRPr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7772400" cy="990600"/>
          </a:xfrm>
        </p:spPr>
        <p:txBody>
          <a:bodyPr/>
          <a:lstStyle>
            <a:lvl1pPr marL="0" indent="0" algn="ctr">
              <a:lnSpc>
                <a:spcPct val="90000"/>
              </a:lnSpc>
              <a:buFont typeface="Webdings" charset="0"/>
              <a:buNone/>
              <a:defRPr sz="2400"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8382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oastmastersLogo-Colo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383" y="4251325"/>
            <a:ext cx="2151619" cy="1920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467600" cy="4572000"/>
          </a:xfrm>
        </p:spPr>
        <p:txBody>
          <a:bodyPr/>
          <a:lstStyle>
            <a:lvl1pPr marL="0" indent="0">
              <a:buFontTx/>
              <a:buNone/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5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467600" cy="4724400"/>
          </a:xfrm>
        </p:spPr>
        <p:txBody>
          <a:bodyPr/>
          <a:lstStyle>
            <a:lvl1pPr marL="398463" indent="-398463"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1797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440269"/>
            <a:ext cx="8204199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62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524000"/>
            <a:ext cx="4343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8453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2" y="250295"/>
            <a:ext cx="8305800" cy="9604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00804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1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94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4346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67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7772400" cy="2286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26000">
                <a:schemeClr val="accent1">
                  <a:shade val="93000"/>
                  <a:satMod val="130000"/>
                </a:schemeClr>
              </a:gs>
              <a:gs pos="96000">
                <a:schemeClr val="accent1">
                  <a:shade val="94000"/>
                  <a:satMod val="135000"/>
                  <a:alpha val="0"/>
                </a:schemeClr>
              </a:gs>
            </a:gsLst>
            <a:lin ang="3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533400" y="6383179"/>
            <a:ext cx="15552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www.toastmasters.org</a:t>
            </a:r>
            <a:endParaRPr lang="en-US" sz="10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style</a:t>
            </a:r>
            <a:endParaRPr lang="en-US" dirty="0"/>
          </a:p>
        </p:txBody>
      </p:sp>
      <p:pic>
        <p:nvPicPr>
          <p:cNvPr id="8" name="Picture 7" descr="ToastmastersLogo-Color.png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988" y="6179884"/>
            <a:ext cx="702637" cy="6272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9" r:id="rId3"/>
    <p:sldLayoutId id="2147483653" r:id="rId4"/>
    <p:sldLayoutId id="2147483654" r:id="rId5"/>
    <p:sldLayoutId id="2147483655" r:id="rId6"/>
    <p:sldLayoutId id="2147483656" r:id="rId7"/>
    <p:sldLayoutId id="2147483658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 spc="-100">
          <a:solidFill>
            <a:schemeClr val="bg1"/>
          </a:solidFill>
          <a:latin typeface="+mj-lt"/>
          <a:ea typeface="ヒラギノ角ゴ Pro W3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9pPr>
    </p:titleStyle>
    <p:bodyStyle>
      <a:lvl1pPr marL="398463" indent="-398463" algn="l" rtl="0" eaLnBrk="1" fontAlgn="base" hangingPunct="1">
        <a:spcBef>
          <a:spcPct val="20000"/>
        </a:spcBef>
        <a:spcAft>
          <a:spcPct val="0"/>
        </a:spcAft>
        <a:buClr>
          <a:srgbClr val="CD202C"/>
        </a:buClr>
        <a:buFont typeface="Webdings" charset="2"/>
        <a:buChar char="4"/>
        <a:defRPr sz="2800" spc="-50">
          <a:solidFill>
            <a:schemeClr val="tx1"/>
          </a:solidFill>
          <a:latin typeface="+mn-lt"/>
          <a:ea typeface="ヒラギノ角ゴ Pro W3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Wingdings" charset="0"/>
        <a:buChar char="§"/>
        <a:defRPr sz="2500" spc="-50">
          <a:solidFill>
            <a:schemeClr val="tx1"/>
          </a:solidFill>
          <a:latin typeface="+mn-lt"/>
          <a:ea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Char char="•"/>
        <a:defRPr sz="2200" spc="-50">
          <a:solidFill>
            <a:schemeClr val="tx1"/>
          </a:solidFill>
          <a:latin typeface="+mn-lt"/>
          <a:ea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Lucida Grande"/>
        <a:buChar char="–"/>
        <a:defRPr sz="2000" spc="-50">
          <a:solidFill>
            <a:schemeClr val="tx1"/>
          </a:solidFill>
          <a:latin typeface="+mn-lt"/>
          <a:ea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charset="0"/>
        <a:buChar char="►"/>
        <a:defRPr sz="2000">
          <a:solidFill>
            <a:srgbClr val="063052"/>
          </a:solidFill>
          <a:latin typeface="+mn-lt"/>
          <a:ea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3600" dirty="0" smtClean="0">
                <a:latin typeface="Times New Roman" pitchFamily="18" charset="0"/>
                <a:cs typeface="Times New Roman" pitchFamily="18" charset="0"/>
              </a:rPr>
              <a:t>أمين </a:t>
            </a:r>
            <a:r>
              <a:rPr lang="ar-SA" sz="3600" dirty="0">
                <a:latin typeface="Times New Roman" pitchFamily="18" charset="0"/>
                <a:cs typeface="Times New Roman" pitchFamily="18" charset="0"/>
              </a:rPr>
              <a:t>السر ” مؤرخ النادي</a:t>
            </a:r>
            <a:r>
              <a:rPr lang="ar-SA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br>
              <a:rPr lang="ar-SA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SA" sz="3600" dirty="0" smtClean="0">
                <a:latin typeface="Times New Roman" pitchFamily="18" charset="0"/>
                <a:cs typeface="Times New Roman" pitchFamily="18" charset="0"/>
              </a:rPr>
              <a:t>سكرتير النادي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990600"/>
          </a:xfrm>
        </p:spPr>
        <p:txBody>
          <a:bodyPr/>
          <a:lstStyle/>
          <a:p>
            <a:r>
              <a:rPr lang="ar-SA" dirty="0"/>
              <a:t>تدريب أعضاء الهيئة الإدارية </a:t>
            </a:r>
            <a:r>
              <a:rPr lang="ar-SA" dirty="0" smtClean="0"/>
              <a:t>للنادي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77200" y="60960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/>
              <a:t>1313F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32978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47863"/>
            <a:ext cx="7315200" cy="2071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419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9600" y="2286000"/>
            <a:ext cx="7772400" cy="1470025"/>
          </a:xfrm>
        </p:spPr>
        <p:txBody>
          <a:bodyPr/>
          <a:lstStyle/>
          <a:p>
            <a:r>
              <a:rPr lang="ar-SA" sz="6000" dirty="0" smtClean="0"/>
              <a:t>شكراً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0631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09800" y="1447800"/>
            <a:ext cx="5764427" cy="4648200"/>
            <a:chOff x="2209800" y="1447800"/>
            <a:chExt cx="5764427" cy="4648200"/>
          </a:xfrm>
        </p:grpSpPr>
        <p:pic>
          <p:nvPicPr>
            <p:cNvPr id="6" name="Picture 5"/>
            <p:cNvPicPr>
              <a:picLocks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09800" y="1447800"/>
              <a:ext cx="4533900" cy="4648200"/>
            </a:xfrm>
            <a:prstGeom prst="rect">
              <a:avLst/>
            </a:prstGeom>
            <a:ln>
              <a:noFill/>
            </a:ln>
          </p:spPr>
        </p:pic>
        <p:sp>
          <p:nvSpPr>
            <p:cNvPr id="7" name="Oval 6"/>
            <p:cNvSpPr/>
            <p:nvPr/>
          </p:nvSpPr>
          <p:spPr>
            <a:xfrm rot="1428734">
              <a:off x="2487827" y="2913104"/>
              <a:ext cx="5486400" cy="54593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4400" b="1" dirty="0" smtClean="0">
                  <a:solidFill>
                    <a:schemeClr val="tx1"/>
                  </a:solidFill>
                </a:rPr>
                <a:t>قائمة المهام</a:t>
              </a:r>
              <a:endParaRPr lang="en-US" sz="4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310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343400" y="457200"/>
            <a:ext cx="3810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مهام أمين السر </a:t>
            </a:r>
            <a:endParaRPr lang="en-US" sz="3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114800" y="1600200"/>
            <a:ext cx="3972339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خارج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الهيئة الادارية للنادي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113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838200" y="457200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dirty="0" smtClean="0"/>
              <a:t>اجتماع النادي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733800" y="1600200"/>
            <a:ext cx="4343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قبل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عند الوصول الى اجتماع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dirty="0" smtClean="0"/>
              <a:t>خلال اجتماع النادي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1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334000" y="685800"/>
            <a:ext cx="304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 قبل اجتماع النادي</a:t>
            </a:r>
            <a:br>
              <a:rPr lang="ar-SA" sz="3000" dirty="0" smtClean="0"/>
            </a:br>
            <a:endParaRPr lang="en-US" sz="3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9600" y="1752600"/>
            <a:ext cx="7467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تحضير واعداد محضر الاجتماع السابق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اعداد قائمة بالإجراءات المطلوبة لرئيس النادي</a:t>
            </a:r>
          </a:p>
          <a:p>
            <a:pPr algn="r" rtl="1"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067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486400" y="685800"/>
            <a:ext cx="2819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 smtClean="0"/>
              <a:t>خلال اجتماع النادي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33400" y="1673156"/>
            <a:ext cx="7467600" cy="267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/>
              <a:t>متابعة سجل الحضور للأعضاء، وكذلك سجل </a:t>
            </a:r>
            <a:r>
              <a:rPr lang="ar-SA" sz="2000" dirty="0" smtClean="0"/>
              <a:t>الزوار.</a:t>
            </a:r>
            <a:endParaRPr lang="ar-SA" sz="2000" dirty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قراءة محضر الاجتماع السابق.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أخذ الملاحظات وتعديل محضر الاجتماع.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حفظ محضر الاجتماع.</a:t>
            </a:r>
          </a:p>
          <a:p>
            <a:pPr algn="r" rtl="1">
              <a:lnSpc>
                <a:spcPct val="150000"/>
              </a:lnSpc>
            </a:pPr>
            <a:r>
              <a:rPr lang="ar-SA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473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3400" y="1524000"/>
            <a:ext cx="7467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المحافظة على قائمة أعضاء </a:t>
            </a:r>
            <a:r>
              <a:rPr lang="ar-SA" altLang="en-US" sz="2000" dirty="0" smtClean="0"/>
              <a:t>النادي</a:t>
            </a:r>
            <a:endParaRPr lang="en-US" altLang="en-US" sz="2000" dirty="0" smtClean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أرسل قائمة أعضاء الهيئة الإدارية بالنادي للمركز الرئيسي </a:t>
            </a:r>
            <a:r>
              <a:rPr lang="ar-SA" altLang="en-US" sz="2000" dirty="0" err="1"/>
              <a:t>للتوستماسترز</a:t>
            </a:r>
            <a:r>
              <a:rPr lang="ar-SA" altLang="en-US" sz="2000" dirty="0"/>
              <a:t>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متابعة المراسلات مع المركز الرئيسي </a:t>
            </a:r>
            <a:r>
              <a:rPr lang="ar-SA" altLang="en-US" sz="2000" dirty="0" err="1"/>
              <a:t>للتوستماسترز</a:t>
            </a:r>
            <a:r>
              <a:rPr lang="ar-SA" altLang="en-US" sz="2000" dirty="0"/>
              <a:t>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الاحتفاظ بكافة ملفات وأوراق النادي.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إيجاد البديل في حالة التغيب وتحضِّير من يخلفك في منصبك.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altLang="en-US" sz="2000" dirty="0"/>
              <a:t>كتابة محاضر اجتماعات النادي واجتماعات الهيئة الإدارية.</a:t>
            </a:r>
            <a:endParaRPr lang="en-US" altLang="en-US" sz="2000" dirty="0"/>
          </a:p>
          <a:p>
            <a:pPr algn="r" rtl="1"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181600" y="457200"/>
            <a:ext cx="3124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400" b="1" spc="-100">
                <a:solidFill>
                  <a:schemeClr val="bg1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  <a:ea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63052"/>
                </a:solidFill>
                <a:latin typeface="Arial" charset="0"/>
              </a:defRPr>
            </a:lvl9pPr>
          </a:lstStyle>
          <a:p>
            <a:pPr algn="r" rtl="1"/>
            <a:r>
              <a:rPr lang="ar-SA" sz="3000" dirty="0"/>
              <a:t>خارج اجتماع النادي</a:t>
            </a:r>
          </a:p>
        </p:txBody>
      </p:sp>
    </p:spTree>
    <p:extLst>
      <p:ext uri="{BB962C8B-B14F-4D97-AF65-F5344CB8AC3E}">
        <p14:creationId xmlns:p14="http://schemas.microsoft.com/office/powerpoint/2010/main" val="91113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000" dirty="0" smtClean="0"/>
              <a:t>مهام ومسؤوليات آمين السر خلال اجتماع الهيئة الادارية 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514272"/>
            <a:ext cx="7467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قراءة محضر الاجتماع السابق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كتابة القرارات والاجراءات 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كتابة محضر الاجتماع الحالي</a:t>
            </a:r>
          </a:p>
          <a:p>
            <a:pPr algn="r" rtl="1"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310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000" dirty="0" smtClean="0"/>
              <a:t>البداية القوية لفترة ادارية جديدة</a:t>
            </a:r>
            <a:endParaRPr lang="en-US" sz="3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124200" y="1447800"/>
            <a:ext cx="5105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D202C"/>
              </a:buClr>
              <a:buFontTx/>
              <a:buNone/>
              <a:defRPr sz="2800" spc="-50">
                <a:solidFill>
                  <a:schemeClr val="tx1"/>
                </a:solidFill>
                <a:latin typeface="+mn-lt"/>
                <a:ea typeface="ヒラギノ角ゴ Pro W3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Wingdings" charset="0"/>
              <a:buChar char="§"/>
              <a:defRPr sz="25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2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63052"/>
              </a:buClr>
              <a:buFont typeface="Lucida Grande"/>
              <a:buChar char="–"/>
              <a:defRPr sz="2000" spc="-50">
                <a:solidFill>
                  <a:schemeClr val="tx1"/>
                </a:solidFill>
                <a:latin typeface="+mn-lt"/>
                <a:ea typeface="ヒラギノ角ゴ Pro W3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charset="0"/>
              <a:buChar char="►"/>
              <a:defRPr sz="2000">
                <a:solidFill>
                  <a:srgbClr val="063052"/>
                </a:solidFill>
                <a:latin typeface="+mn-lt"/>
                <a:ea typeface="ヒラギノ角ゴ Pro W3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 Black" pitchFamily="34" charset="0"/>
              <a:buChar char="►"/>
              <a:defRPr sz="2000">
                <a:solidFill>
                  <a:srgbClr val="063052"/>
                </a:solidFill>
                <a:latin typeface="+mn-lt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حضور تدريب اعضاء الهيئة الادارية 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قراءة الادلة والتعليمات الخاصة برئاسة النادي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الهيئة الادارية السابقة </a:t>
            </a:r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</a:t>
            </a:r>
            <a:r>
              <a:rPr lang="ar-SA" sz="2000" dirty="0" smtClean="0"/>
              <a:t>آمين السر السابق للنادي</a:t>
            </a:r>
            <a:endParaRPr lang="ar-SA" sz="2000" dirty="0" smtClean="0"/>
          </a:p>
          <a:p>
            <a:pPr marL="457200" indent="-457200" algn="r" rtl="1">
              <a:lnSpc>
                <a:spcPct val="150000"/>
              </a:lnSpc>
              <a:buFont typeface="Webdings" charset="2"/>
              <a:buChar char=""/>
            </a:pPr>
            <a:r>
              <a:rPr lang="ar-SA" sz="2000" dirty="0" smtClean="0"/>
              <a:t>الاجتماع مع الهيئة الادارية المنتخبة </a:t>
            </a:r>
          </a:p>
          <a:p>
            <a:pPr algn="r" rtl="1">
              <a:lnSpc>
                <a:spcPct val="150000"/>
              </a:lnSpc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56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1 Convention PowerPoint Template">
  <a:themeElements>
    <a:clrScheme name="Convention_2011_Template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94364"/>
      </a:accent1>
      <a:accent2>
        <a:srgbClr val="652936"/>
      </a:accent2>
      <a:accent3>
        <a:srgbClr val="FFFFFF"/>
      </a:accent3>
      <a:accent4>
        <a:srgbClr val="000000"/>
      </a:accent4>
      <a:accent5>
        <a:srgbClr val="ACB0B8"/>
      </a:accent5>
      <a:accent6>
        <a:srgbClr val="5B2430"/>
      </a:accent6>
      <a:hlink>
        <a:srgbClr val="777777"/>
      </a:hlink>
      <a:folHlink>
        <a:srgbClr val="B2B2B2"/>
      </a:folHlink>
    </a:clrScheme>
    <a:fontScheme name="Convention_2011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vention_2011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777777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185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Lucida Grande</vt:lpstr>
      <vt:lpstr>Times New Roman</vt:lpstr>
      <vt:lpstr>Webdings</vt:lpstr>
      <vt:lpstr>Wingdings</vt:lpstr>
      <vt:lpstr>ヒラギノ角ゴ Pro W3</vt:lpstr>
      <vt:lpstr>2011 Convention PowerPoint Template</vt:lpstr>
      <vt:lpstr>أمين السر ” مؤرخ النادي“ سكرتير النادي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مهام ومسؤوليات آمين السر خلال اجتماع الهيئة الادارية </vt:lpstr>
      <vt:lpstr>البداية القوية لفترة ادارية جديدة</vt:lpstr>
      <vt:lpstr>Additional Resources</vt:lpstr>
      <vt:lpstr>شكراً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drex</dc:creator>
  <cp:lastModifiedBy>Sharif-Al, Abdullah A.</cp:lastModifiedBy>
  <cp:revision>75</cp:revision>
  <cp:lastPrinted>2012-07-26T18:12:12Z</cp:lastPrinted>
  <dcterms:created xsi:type="dcterms:W3CDTF">2011-07-13T15:20:37Z</dcterms:created>
  <dcterms:modified xsi:type="dcterms:W3CDTF">2014-06-17T10:23:28Z</dcterms:modified>
</cp:coreProperties>
</file>