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9" r:id="rId3"/>
    <p:sldId id="266" r:id="rId4"/>
    <p:sldId id="275" r:id="rId5"/>
    <p:sldId id="274" r:id="rId6"/>
    <p:sldId id="272" r:id="rId7"/>
    <p:sldId id="267" r:id="rId8"/>
    <p:sldId id="277" r:id="rId9"/>
    <p:sldId id="282" r:id="rId10"/>
    <p:sldId id="283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أمين </a:t>
            </a:r>
            <a:r>
              <a:rPr lang="ar-SA" sz="3600" dirty="0">
                <a:latin typeface="Times New Roman" pitchFamily="18" charset="0"/>
                <a:cs typeface="Times New Roman" pitchFamily="18" charset="0"/>
              </a:rPr>
              <a:t>السر ” مؤرخ النادي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br>
              <a:rPr lang="ar-S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سكرتير النادي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990600"/>
          </a:xfrm>
        </p:spPr>
        <p:txBody>
          <a:bodyPr/>
          <a:lstStyle/>
          <a:p>
            <a:r>
              <a:rPr lang="ar-SA" dirty="0"/>
              <a:t>تدريب أعضاء الهيئة الإدارية </a:t>
            </a:r>
            <a:r>
              <a:rPr lang="ar-SA" dirty="0" smtClean="0"/>
              <a:t>للنادي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7200" y="6096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1313F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47863"/>
            <a:ext cx="7315200" cy="207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</p:spPr>
        <p:txBody>
          <a:bodyPr/>
          <a:lstStyle/>
          <a:p>
            <a:r>
              <a:rPr lang="ar-SA" sz="6000" dirty="0" smtClean="0"/>
              <a:t>شكراً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9800" y="1447800"/>
            <a:ext cx="5764427" cy="4648200"/>
            <a:chOff x="2209800" y="1447800"/>
            <a:chExt cx="5764427" cy="46482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09800" y="1447800"/>
              <a:ext cx="4533900" cy="464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 rot="1428734">
              <a:off x="2487827" y="2913104"/>
              <a:ext cx="5486400" cy="5459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tx1"/>
                  </a:solidFill>
                </a:rPr>
                <a:t>قائمة المهام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43400" y="45720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مهام أمين السر 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14800" y="1600200"/>
            <a:ext cx="397233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خارج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الهيئة الادارية للنادي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4572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dirty="0" smtClean="0"/>
              <a:t>اجتماع النادي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733800" y="1600200"/>
            <a:ext cx="434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قبل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عند الوصول الى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خلال اجتماع النادي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34000" y="6858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 قبل اجتماع النادي</a:t>
            </a:r>
            <a:br>
              <a:rPr lang="ar-SA" sz="3000" dirty="0" smtClean="0"/>
            </a:b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7526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تحضير واعداد محضر الاجتماع السابق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اعداد قائمة بالإجراءات المطلوبة لرئيس النادي</a:t>
            </a:r>
          </a:p>
          <a:p>
            <a:pPr algn="r" rt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486400" y="685800"/>
            <a:ext cx="281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خلال اجتماع النادي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1673156"/>
            <a:ext cx="7467600" cy="267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متابعة سجل الحضور للأعضاء، وكذلك سجل </a:t>
            </a:r>
            <a:r>
              <a:rPr lang="ar-SA" sz="2000" dirty="0" smtClean="0"/>
              <a:t>الزوار.</a:t>
            </a:r>
            <a:endParaRPr lang="ar-SA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محضر الاجتماع السابق.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أخذ الملاحظات وتعديل محضر الاجتماع.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حفظ محضر الاجتماع.</a:t>
            </a:r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524000"/>
            <a:ext cx="746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المحافظة على قائمة أعضاء </a:t>
            </a:r>
            <a:r>
              <a:rPr lang="ar-SA" altLang="en-US" sz="2000" dirty="0" smtClean="0"/>
              <a:t>النادي</a:t>
            </a:r>
            <a:endParaRPr lang="en-US" altLang="en-US" sz="2000" dirty="0" smtClean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أرسل قائمة أعضاء الهيئة الإدارية بالنادي للمركز الرئيسي </a:t>
            </a:r>
            <a:r>
              <a:rPr lang="ar-SA" altLang="en-US" sz="2000" dirty="0" err="1"/>
              <a:t>للتوستماسترز</a:t>
            </a:r>
            <a:r>
              <a:rPr lang="ar-SA" altLang="en-US" sz="2000" dirty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متابعة المراسلات مع المركز الرئيسي </a:t>
            </a:r>
            <a:r>
              <a:rPr lang="ar-SA" altLang="en-US" sz="2000" dirty="0" err="1"/>
              <a:t>للتوستماسترز</a:t>
            </a:r>
            <a:r>
              <a:rPr lang="ar-SA" altLang="en-US" sz="2000" dirty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الاحتفاظ بكافة ملفات وأوراق النادي.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إيجاد البديل في حالة التغيب وتحضِّير من يخلفك في منصبك.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كتابة محاضر اجتماعات النادي واجتماعات الهيئة الإدارية.</a:t>
            </a:r>
            <a:endParaRPr lang="en-US" altLang="en-US" sz="2000" dirty="0"/>
          </a:p>
          <a:p>
            <a:pPr algn="r" rtl="1"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81600" y="4572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/>
              <a:t>خارج اجتماع النادي</a:t>
            </a:r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مهام ومسؤوليات آمين السر خلال اجتماع الهيئة الادارية 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514272"/>
            <a:ext cx="746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محضر الاجتماع السابق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كتابة القرارات والاجراءات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كتابة محضر الاجتماع الحالي</a:t>
            </a:r>
          </a:p>
          <a:p>
            <a:pPr algn="r" rt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البداية القوية لفترة ادارية جديدة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24200" y="1447800"/>
            <a:ext cx="5105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حضور تدريب اعضاء الهيئة الادارية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الادلة والتعليمات الخاصة برئاسة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السابقة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</a:t>
            </a:r>
            <a:r>
              <a:rPr lang="ar-SA" sz="2000" dirty="0" smtClean="0"/>
              <a:t>آمين السر السابق للنادي</a:t>
            </a:r>
            <a:endParaRPr lang="ar-SA" sz="2000" dirty="0" smtClean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المنتخبة 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185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Lucida Grande</vt:lpstr>
      <vt:lpstr>Times New Roman</vt:lpstr>
      <vt:lpstr>Webdings</vt:lpstr>
      <vt:lpstr>Wingdings</vt:lpstr>
      <vt:lpstr>ヒラギノ角ゴ Pro W3</vt:lpstr>
      <vt:lpstr>2011 Convention PowerPoint Template</vt:lpstr>
      <vt:lpstr>أمين السر ” مؤرخ النادي“ سكرتير النادي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مهام ومسؤوليات آمين السر خلال اجتماع الهيئة الادارية </vt:lpstr>
      <vt:lpstr>البداية القوية لفترة ادارية جديدة</vt:lpstr>
      <vt:lpstr>Additional Resources</vt:lpstr>
      <vt:lpstr>شكراً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Sharif-Al, Abdullah A.</cp:lastModifiedBy>
  <cp:revision>75</cp:revision>
  <cp:lastPrinted>2012-07-26T18:12:12Z</cp:lastPrinted>
  <dcterms:created xsi:type="dcterms:W3CDTF">2011-07-13T15:20:37Z</dcterms:created>
  <dcterms:modified xsi:type="dcterms:W3CDTF">2014-06-17T10:23:28Z</dcterms:modified>
</cp:coreProperties>
</file>