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78" r:id="rId2"/>
    <p:sldId id="330" r:id="rId3"/>
    <p:sldId id="327" r:id="rId4"/>
    <p:sldId id="290" r:id="rId5"/>
    <p:sldId id="279" r:id="rId6"/>
    <p:sldId id="331" r:id="rId7"/>
    <p:sldId id="332" r:id="rId8"/>
    <p:sldId id="313" r:id="rId9"/>
    <p:sldId id="33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35" r:id="rId18"/>
    <p:sldId id="321" r:id="rId19"/>
    <p:sldId id="322" r:id="rId20"/>
    <p:sldId id="323" r:id="rId21"/>
    <p:sldId id="324" r:id="rId22"/>
    <p:sldId id="325" r:id="rId23"/>
    <p:sldId id="326" r:id="rId24"/>
    <p:sldId id="336" r:id="rId25"/>
    <p:sldId id="258" r:id="rId26"/>
    <p:sldId id="280" r:id="rId27"/>
    <p:sldId id="260" r:id="rId28"/>
    <p:sldId id="261" r:id="rId29"/>
    <p:sldId id="262" r:id="rId30"/>
    <p:sldId id="263" r:id="rId31"/>
    <p:sldId id="265" r:id="rId32"/>
    <p:sldId id="266" r:id="rId33"/>
    <p:sldId id="267" r:id="rId34"/>
    <p:sldId id="268" r:id="rId35"/>
    <p:sldId id="269" r:id="rId36"/>
    <p:sldId id="296" r:id="rId37"/>
    <p:sldId id="297" r:id="rId38"/>
    <p:sldId id="264" r:id="rId39"/>
    <p:sldId id="302" r:id="rId40"/>
    <p:sldId id="303" r:id="rId41"/>
    <p:sldId id="304" r:id="rId42"/>
    <p:sldId id="305" r:id="rId43"/>
    <p:sldId id="283" r:id="rId44"/>
    <p:sldId id="306" r:id="rId45"/>
    <p:sldId id="312" r:id="rId46"/>
    <p:sldId id="334" r:id="rId47"/>
    <p:sldId id="328" r:id="rId48"/>
    <p:sldId id="329" r:id="rId49"/>
    <p:sldId id="277" r:id="rId5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58" autoAdjust="0"/>
    <p:restoredTop sz="69353" autoAdjust="0"/>
  </p:normalViewPr>
  <p:slideViewPr>
    <p:cSldViewPr>
      <p:cViewPr>
        <p:scale>
          <a:sx n="78" d="100"/>
          <a:sy n="78" d="100"/>
        </p:scale>
        <p:origin x="-1344" y="7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image" Target="../media/image17.gif"/><Relationship Id="rId4" Type="http://schemas.openxmlformats.org/officeDocument/2006/relationships/image" Target="../media/image20.jpe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image" Target="../media/image17.gif"/><Relationship Id="rId4" Type="http://schemas.openxmlformats.org/officeDocument/2006/relationships/image" Target="../media/image20.jpe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B87ED-E4EC-4431-9439-79192CC27551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rtl="1"/>
          <a:endParaRPr lang="ar-SA"/>
        </a:p>
      </dgm:t>
    </dgm:pt>
    <dgm:pt modelId="{4CA6344F-1D77-49E7-86A1-35A5927F54F3}">
      <dgm:prSet/>
      <dgm:spPr/>
      <dgm:t>
        <a:bodyPr/>
        <a:lstStyle/>
        <a:p>
          <a:pPr rtl="1"/>
          <a:r>
            <a:rPr lang="ar-SA" dirty="0" smtClean="0"/>
            <a:t>مقدمة تعريفية عن البرنامج</a:t>
          </a:r>
          <a:endParaRPr lang="ar-SA" dirty="0"/>
        </a:p>
      </dgm:t>
    </dgm:pt>
    <dgm:pt modelId="{51F601A3-B4B4-44A1-8D8F-964BADD1CFDC}" type="parTrans" cxnId="{42549223-4AFA-40E9-9B7E-7B48FB395C52}">
      <dgm:prSet/>
      <dgm:spPr/>
      <dgm:t>
        <a:bodyPr/>
        <a:lstStyle/>
        <a:p>
          <a:pPr rtl="1"/>
          <a:endParaRPr lang="ar-SA"/>
        </a:p>
      </dgm:t>
    </dgm:pt>
    <dgm:pt modelId="{D7707283-F97E-4825-8C04-B35DFA881D5A}" type="sibTrans" cxnId="{42549223-4AFA-40E9-9B7E-7B48FB395C52}">
      <dgm:prSet/>
      <dgm:spPr/>
      <dgm:t>
        <a:bodyPr/>
        <a:lstStyle/>
        <a:p>
          <a:pPr rtl="1"/>
          <a:endParaRPr lang="ar-SA"/>
        </a:p>
      </dgm:t>
    </dgm:pt>
    <dgm:pt modelId="{4E7C7B64-76AB-4BF8-A521-7165CBD22018}">
      <dgm:prSet/>
      <dgm:spPr/>
      <dgm:t>
        <a:bodyPr/>
        <a:lstStyle/>
        <a:p>
          <a:pPr rtl="1"/>
          <a:r>
            <a:rPr lang="ar-SA" dirty="0" smtClean="0"/>
            <a:t>التعرف على زملائك المشاركين في البرنامج</a:t>
          </a:r>
          <a:endParaRPr lang="ar-SA" dirty="0"/>
        </a:p>
      </dgm:t>
    </dgm:pt>
    <dgm:pt modelId="{AC3E898F-C109-4DE3-87A7-A07EB6EE1192}" type="parTrans" cxnId="{9DF98770-1CAE-4EA9-B8D5-72D2294759A2}">
      <dgm:prSet/>
      <dgm:spPr/>
      <dgm:t>
        <a:bodyPr/>
        <a:lstStyle/>
        <a:p>
          <a:pPr rtl="1"/>
          <a:endParaRPr lang="ar-SA"/>
        </a:p>
      </dgm:t>
    </dgm:pt>
    <dgm:pt modelId="{FADB8242-A637-4BF7-99FC-2BB24A32805F}" type="sibTrans" cxnId="{9DF98770-1CAE-4EA9-B8D5-72D2294759A2}">
      <dgm:prSet/>
      <dgm:spPr/>
      <dgm:t>
        <a:bodyPr/>
        <a:lstStyle/>
        <a:p>
          <a:pPr rtl="1"/>
          <a:endParaRPr lang="ar-SA"/>
        </a:p>
      </dgm:t>
    </dgm:pt>
    <dgm:pt modelId="{63EE7118-7688-4B55-B93C-0AF29F6EB996}">
      <dgm:prSet/>
      <dgm:spPr/>
      <dgm:t>
        <a:bodyPr/>
        <a:lstStyle/>
        <a:p>
          <a:pPr rtl="1"/>
          <a:r>
            <a:rPr lang="ar-SA" dirty="0" smtClean="0"/>
            <a:t>مناقشة مبادئ رئاسة الاجتماعات</a:t>
          </a:r>
          <a:endParaRPr lang="en-US" dirty="0"/>
        </a:p>
      </dgm:t>
    </dgm:pt>
    <dgm:pt modelId="{E9024B78-7DCF-4F0F-A588-C68AE4D1C424}" type="parTrans" cxnId="{90F7A0C0-3AAF-41AA-AC57-77C7CBCE03D1}">
      <dgm:prSet/>
      <dgm:spPr/>
      <dgm:t>
        <a:bodyPr/>
        <a:lstStyle/>
        <a:p>
          <a:pPr rtl="1"/>
          <a:endParaRPr lang="ar-SA"/>
        </a:p>
      </dgm:t>
    </dgm:pt>
    <dgm:pt modelId="{C1AEC6E2-06D8-4ED5-A128-CE0FD9DDD151}" type="sibTrans" cxnId="{90F7A0C0-3AAF-41AA-AC57-77C7CBCE03D1}">
      <dgm:prSet/>
      <dgm:spPr/>
      <dgm:t>
        <a:bodyPr/>
        <a:lstStyle/>
        <a:p>
          <a:pPr rtl="1"/>
          <a:endParaRPr lang="ar-SA"/>
        </a:p>
      </dgm:t>
    </dgm:pt>
    <dgm:pt modelId="{1987C6E1-3B10-4C53-B0AD-B87F66CD41C5}">
      <dgm:prSet/>
      <dgm:spPr/>
      <dgm:t>
        <a:bodyPr/>
        <a:lstStyle/>
        <a:p>
          <a:pPr rtl="1"/>
          <a:r>
            <a:rPr lang="ar-SA" dirty="0" smtClean="0"/>
            <a:t>تحديد قدراتك في الخطابة </a:t>
          </a:r>
          <a:r>
            <a:rPr lang="ar-SA" dirty="0" err="1" smtClean="0"/>
            <a:t>و</a:t>
          </a:r>
          <a:r>
            <a:rPr lang="ar-SA" dirty="0" smtClean="0"/>
            <a:t> الإلقاء</a:t>
          </a:r>
          <a:endParaRPr lang="ar-SA" dirty="0"/>
        </a:p>
      </dgm:t>
    </dgm:pt>
    <dgm:pt modelId="{1FE8E4A5-42AA-4CA3-A385-8E84EC3CCA80}" type="parTrans" cxnId="{1585DAC9-DA74-490B-BE1D-94E67D57D370}">
      <dgm:prSet/>
      <dgm:spPr/>
      <dgm:t>
        <a:bodyPr/>
        <a:lstStyle/>
        <a:p>
          <a:pPr rtl="1"/>
          <a:endParaRPr lang="ar-SA"/>
        </a:p>
      </dgm:t>
    </dgm:pt>
    <dgm:pt modelId="{9AC51EF4-E03A-42E9-90EE-6C9F79C43FBA}" type="sibTrans" cxnId="{1585DAC9-DA74-490B-BE1D-94E67D57D370}">
      <dgm:prSet/>
      <dgm:spPr/>
      <dgm:t>
        <a:bodyPr/>
        <a:lstStyle/>
        <a:p>
          <a:pPr rtl="1"/>
          <a:endParaRPr lang="ar-SA"/>
        </a:p>
      </dgm:t>
    </dgm:pt>
    <dgm:pt modelId="{5E8349D5-4199-472C-9A29-20848CB38A16}" type="pres">
      <dgm:prSet presAssocID="{69FB87ED-E4EC-4431-9439-79192CC27551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8E380AE0-8589-4E78-9169-1B1B6614FF11}" type="pres">
      <dgm:prSet presAssocID="{4CA6344F-1D77-49E7-86A1-35A5927F54F3}" presName="compNode" presStyleCnt="0"/>
      <dgm:spPr/>
    </dgm:pt>
    <dgm:pt modelId="{DEAB5DD0-59F0-4DFD-BDCE-FBF3F9AAED62}" type="pres">
      <dgm:prSet presAssocID="{4CA6344F-1D77-49E7-86A1-35A5927F54F3}" presName="pictRect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0CF4683-49EA-473C-A769-DA98DB50CB2A}" type="pres">
      <dgm:prSet presAssocID="{4CA6344F-1D77-49E7-86A1-35A5927F54F3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B833069-ACA5-472C-B7B2-66295EE1DF42}" type="pres">
      <dgm:prSet presAssocID="{D7707283-F97E-4825-8C04-B35DFA881D5A}" presName="sibTrans" presStyleLbl="sibTrans2D1" presStyleIdx="0" presStyleCnt="0"/>
      <dgm:spPr/>
      <dgm:t>
        <a:bodyPr/>
        <a:lstStyle/>
        <a:p>
          <a:pPr rtl="1"/>
          <a:endParaRPr lang="ar-SA"/>
        </a:p>
      </dgm:t>
    </dgm:pt>
    <dgm:pt modelId="{8CDB2F11-956D-40F0-8EF7-CBAE2850A6D6}" type="pres">
      <dgm:prSet presAssocID="{4E7C7B64-76AB-4BF8-A521-7165CBD22018}" presName="compNode" presStyleCnt="0"/>
      <dgm:spPr/>
    </dgm:pt>
    <dgm:pt modelId="{6A487B3A-5726-4B8F-906F-4E162CA7B372}" type="pres">
      <dgm:prSet presAssocID="{4E7C7B64-76AB-4BF8-A521-7165CBD22018}" presName="pictRect" presStyleLbl="nod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8665A4C-2655-4BA0-9783-EB47614B7F91}" type="pres">
      <dgm:prSet presAssocID="{4E7C7B64-76AB-4BF8-A521-7165CBD22018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2952892A-C86E-4A2A-B3B6-54502A9341BC}" type="pres">
      <dgm:prSet presAssocID="{FADB8242-A637-4BF7-99FC-2BB24A32805F}" presName="sibTrans" presStyleLbl="sibTrans2D1" presStyleIdx="0" presStyleCnt="0"/>
      <dgm:spPr/>
      <dgm:t>
        <a:bodyPr/>
        <a:lstStyle/>
        <a:p>
          <a:pPr rtl="1"/>
          <a:endParaRPr lang="ar-SA"/>
        </a:p>
      </dgm:t>
    </dgm:pt>
    <dgm:pt modelId="{80830A8D-E985-421D-B844-D9A9162A25C0}" type="pres">
      <dgm:prSet presAssocID="{63EE7118-7688-4B55-B93C-0AF29F6EB996}" presName="compNode" presStyleCnt="0"/>
      <dgm:spPr/>
    </dgm:pt>
    <dgm:pt modelId="{FC2898C9-0F20-44E3-A4EE-5BFB7A0A085A}" type="pres">
      <dgm:prSet presAssocID="{63EE7118-7688-4B55-B93C-0AF29F6EB996}" presName="pictRect" presStyleLbl="nod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C233A96F-0FCB-479F-8B6A-A832B1B21E7F}" type="pres">
      <dgm:prSet presAssocID="{63EE7118-7688-4B55-B93C-0AF29F6EB996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D6FF0E8-407D-4B08-87F8-A1243C66B62F}" type="pres">
      <dgm:prSet presAssocID="{C1AEC6E2-06D8-4ED5-A128-CE0FD9DDD151}" presName="sibTrans" presStyleLbl="sibTrans2D1" presStyleIdx="0" presStyleCnt="0"/>
      <dgm:spPr/>
      <dgm:t>
        <a:bodyPr/>
        <a:lstStyle/>
        <a:p>
          <a:pPr rtl="1"/>
          <a:endParaRPr lang="ar-SA"/>
        </a:p>
      </dgm:t>
    </dgm:pt>
    <dgm:pt modelId="{9A29121F-DA8B-4A76-9C88-648BC228EF30}" type="pres">
      <dgm:prSet presAssocID="{1987C6E1-3B10-4C53-B0AD-B87F66CD41C5}" presName="compNode" presStyleCnt="0"/>
      <dgm:spPr/>
    </dgm:pt>
    <dgm:pt modelId="{72870663-B841-4361-9548-B8B9D9907674}" type="pres">
      <dgm:prSet presAssocID="{1987C6E1-3B10-4C53-B0AD-B87F66CD41C5}" presName="pictRect" presStyleLbl="nod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87018DC9-6E6A-40BC-86AA-D83DB9BFF527}" type="pres">
      <dgm:prSet presAssocID="{1987C6E1-3B10-4C53-B0AD-B87F66CD41C5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1585DAC9-DA74-490B-BE1D-94E67D57D370}" srcId="{69FB87ED-E4EC-4431-9439-79192CC27551}" destId="{1987C6E1-3B10-4C53-B0AD-B87F66CD41C5}" srcOrd="3" destOrd="0" parTransId="{1FE8E4A5-42AA-4CA3-A385-8E84EC3CCA80}" sibTransId="{9AC51EF4-E03A-42E9-90EE-6C9F79C43FBA}"/>
    <dgm:cxn modelId="{BFE73A4D-B909-4232-BA0F-A14B2A98E7E8}" type="presOf" srcId="{4E7C7B64-76AB-4BF8-A521-7165CBD22018}" destId="{48665A4C-2655-4BA0-9783-EB47614B7F91}" srcOrd="0" destOrd="0" presId="urn:microsoft.com/office/officeart/2005/8/layout/pList1#1"/>
    <dgm:cxn modelId="{3AD5B5C0-6141-4D34-8A1C-5AFFDFBBB75B}" type="presOf" srcId="{4CA6344F-1D77-49E7-86A1-35A5927F54F3}" destId="{E0CF4683-49EA-473C-A769-DA98DB50CB2A}" srcOrd="0" destOrd="0" presId="urn:microsoft.com/office/officeart/2005/8/layout/pList1#1"/>
    <dgm:cxn modelId="{996DA459-FE8A-4FC3-A172-426A6A42A781}" type="presOf" srcId="{69FB87ED-E4EC-4431-9439-79192CC27551}" destId="{5E8349D5-4199-472C-9A29-20848CB38A16}" srcOrd="0" destOrd="0" presId="urn:microsoft.com/office/officeart/2005/8/layout/pList1#1"/>
    <dgm:cxn modelId="{90F7A0C0-3AAF-41AA-AC57-77C7CBCE03D1}" srcId="{69FB87ED-E4EC-4431-9439-79192CC27551}" destId="{63EE7118-7688-4B55-B93C-0AF29F6EB996}" srcOrd="2" destOrd="0" parTransId="{E9024B78-7DCF-4F0F-A588-C68AE4D1C424}" sibTransId="{C1AEC6E2-06D8-4ED5-A128-CE0FD9DDD151}"/>
    <dgm:cxn modelId="{2F061ED0-84F5-4A6C-8C32-85C9B8AAAD08}" type="presOf" srcId="{63EE7118-7688-4B55-B93C-0AF29F6EB996}" destId="{C233A96F-0FCB-479F-8B6A-A832B1B21E7F}" srcOrd="0" destOrd="0" presId="urn:microsoft.com/office/officeart/2005/8/layout/pList1#1"/>
    <dgm:cxn modelId="{9DF98770-1CAE-4EA9-B8D5-72D2294759A2}" srcId="{69FB87ED-E4EC-4431-9439-79192CC27551}" destId="{4E7C7B64-76AB-4BF8-A521-7165CBD22018}" srcOrd="1" destOrd="0" parTransId="{AC3E898F-C109-4DE3-87A7-A07EB6EE1192}" sibTransId="{FADB8242-A637-4BF7-99FC-2BB24A32805F}"/>
    <dgm:cxn modelId="{42549223-4AFA-40E9-9B7E-7B48FB395C52}" srcId="{69FB87ED-E4EC-4431-9439-79192CC27551}" destId="{4CA6344F-1D77-49E7-86A1-35A5927F54F3}" srcOrd="0" destOrd="0" parTransId="{51F601A3-B4B4-44A1-8D8F-964BADD1CFDC}" sibTransId="{D7707283-F97E-4825-8C04-B35DFA881D5A}"/>
    <dgm:cxn modelId="{2D251A20-CB78-48B5-837C-40FBF67CBC64}" type="presOf" srcId="{C1AEC6E2-06D8-4ED5-A128-CE0FD9DDD151}" destId="{1D6FF0E8-407D-4B08-87F8-A1243C66B62F}" srcOrd="0" destOrd="0" presId="urn:microsoft.com/office/officeart/2005/8/layout/pList1#1"/>
    <dgm:cxn modelId="{18173569-B948-49A2-9797-3B9371B4411D}" type="presOf" srcId="{FADB8242-A637-4BF7-99FC-2BB24A32805F}" destId="{2952892A-C86E-4A2A-B3B6-54502A9341BC}" srcOrd="0" destOrd="0" presId="urn:microsoft.com/office/officeart/2005/8/layout/pList1#1"/>
    <dgm:cxn modelId="{F3CA990F-1DEF-4F49-8933-5F1EC52B01AA}" type="presOf" srcId="{D7707283-F97E-4825-8C04-B35DFA881D5A}" destId="{BB833069-ACA5-472C-B7B2-66295EE1DF42}" srcOrd="0" destOrd="0" presId="urn:microsoft.com/office/officeart/2005/8/layout/pList1#1"/>
    <dgm:cxn modelId="{D814CF26-628C-4D42-A0C0-FFD17A35856B}" type="presOf" srcId="{1987C6E1-3B10-4C53-B0AD-B87F66CD41C5}" destId="{87018DC9-6E6A-40BC-86AA-D83DB9BFF527}" srcOrd="0" destOrd="0" presId="urn:microsoft.com/office/officeart/2005/8/layout/pList1#1"/>
    <dgm:cxn modelId="{5BE862D2-E98A-40A9-B34E-A7A805616B74}" type="presParOf" srcId="{5E8349D5-4199-472C-9A29-20848CB38A16}" destId="{8E380AE0-8589-4E78-9169-1B1B6614FF11}" srcOrd="0" destOrd="0" presId="urn:microsoft.com/office/officeart/2005/8/layout/pList1#1"/>
    <dgm:cxn modelId="{23BB7ABD-D4CE-4EB8-9E70-BBC9143410D3}" type="presParOf" srcId="{8E380AE0-8589-4E78-9169-1B1B6614FF11}" destId="{DEAB5DD0-59F0-4DFD-BDCE-FBF3F9AAED62}" srcOrd="0" destOrd="0" presId="urn:microsoft.com/office/officeart/2005/8/layout/pList1#1"/>
    <dgm:cxn modelId="{28B9F5F0-167A-4747-87F7-90AC98D3C3D7}" type="presParOf" srcId="{8E380AE0-8589-4E78-9169-1B1B6614FF11}" destId="{E0CF4683-49EA-473C-A769-DA98DB50CB2A}" srcOrd="1" destOrd="0" presId="urn:microsoft.com/office/officeart/2005/8/layout/pList1#1"/>
    <dgm:cxn modelId="{9B04442C-DC70-491D-BFEE-B84F77536516}" type="presParOf" srcId="{5E8349D5-4199-472C-9A29-20848CB38A16}" destId="{BB833069-ACA5-472C-B7B2-66295EE1DF42}" srcOrd="1" destOrd="0" presId="urn:microsoft.com/office/officeart/2005/8/layout/pList1#1"/>
    <dgm:cxn modelId="{3A6F4E6A-FE54-4B7A-99D5-B89C035B4E6E}" type="presParOf" srcId="{5E8349D5-4199-472C-9A29-20848CB38A16}" destId="{8CDB2F11-956D-40F0-8EF7-CBAE2850A6D6}" srcOrd="2" destOrd="0" presId="urn:microsoft.com/office/officeart/2005/8/layout/pList1#1"/>
    <dgm:cxn modelId="{89C84591-1A9B-4ADA-924E-43AE8234BFFE}" type="presParOf" srcId="{8CDB2F11-956D-40F0-8EF7-CBAE2850A6D6}" destId="{6A487B3A-5726-4B8F-906F-4E162CA7B372}" srcOrd="0" destOrd="0" presId="urn:microsoft.com/office/officeart/2005/8/layout/pList1#1"/>
    <dgm:cxn modelId="{F12ACB24-370F-43B2-9DB4-2DC4671859C4}" type="presParOf" srcId="{8CDB2F11-956D-40F0-8EF7-CBAE2850A6D6}" destId="{48665A4C-2655-4BA0-9783-EB47614B7F91}" srcOrd="1" destOrd="0" presId="urn:microsoft.com/office/officeart/2005/8/layout/pList1#1"/>
    <dgm:cxn modelId="{F15DBD77-AE6B-4335-A5F3-1D3E519C2802}" type="presParOf" srcId="{5E8349D5-4199-472C-9A29-20848CB38A16}" destId="{2952892A-C86E-4A2A-B3B6-54502A9341BC}" srcOrd="3" destOrd="0" presId="urn:microsoft.com/office/officeart/2005/8/layout/pList1#1"/>
    <dgm:cxn modelId="{585BD930-4A5D-4FF5-B4DE-6C2379B971DB}" type="presParOf" srcId="{5E8349D5-4199-472C-9A29-20848CB38A16}" destId="{80830A8D-E985-421D-B844-D9A9162A25C0}" srcOrd="4" destOrd="0" presId="urn:microsoft.com/office/officeart/2005/8/layout/pList1#1"/>
    <dgm:cxn modelId="{6F337C4F-5940-494A-A752-57EEF782E12E}" type="presParOf" srcId="{80830A8D-E985-421D-B844-D9A9162A25C0}" destId="{FC2898C9-0F20-44E3-A4EE-5BFB7A0A085A}" srcOrd="0" destOrd="0" presId="urn:microsoft.com/office/officeart/2005/8/layout/pList1#1"/>
    <dgm:cxn modelId="{A0771913-C4C0-48CC-9A8A-684B275B157D}" type="presParOf" srcId="{80830A8D-E985-421D-B844-D9A9162A25C0}" destId="{C233A96F-0FCB-479F-8B6A-A832B1B21E7F}" srcOrd="1" destOrd="0" presId="urn:microsoft.com/office/officeart/2005/8/layout/pList1#1"/>
    <dgm:cxn modelId="{52577F83-0C39-435B-8B77-23AFDA3C2C85}" type="presParOf" srcId="{5E8349D5-4199-472C-9A29-20848CB38A16}" destId="{1D6FF0E8-407D-4B08-87F8-A1243C66B62F}" srcOrd="5" destOrd="0" presId="urn:microsoft.com/office/officeart/2005/8/layout/pList1#1"/>
    <dgm:cxn modelId="{842B7613-ED80-4715-9F30-16BFF9282E62}" type="presParOf" srcId="{5E8349D5-4199-472C-9A29-20848CB38A16}" destId="{9A29121F-DA8B-4A76-9C88-648BC228EF30}" srcOrd="6" destOrd="0" presId="urn:microsoft.com/office/officeart/2005/8/layout/pList1#1"/>
    <dgm:cxn modelId="{6604E104-B8F7-4388-9EE9-3E58C02280D0}" type="presParOf" srcId="{9A29121F-DA8B-4A76-9C88-648BC228EF30}" destId="{72870663-B841-4361-9548-B8B9D9907674}" srcOrd="0" destOrd="0" presId="urn:microsoft.com/office/officeart/2005/8/layout/pList1#1"/>
    <dgm:cxn modelId="{A2E80AE7-9AF3-4E0D-8BB9-8889F4AC5F10}" type="presParOf" srcId="{9A29121F-DA8B-4A76-9C88-648BC228EF30}" destId="{87018DC9-6E6A-40BC-86AA-D83DB9BFF527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01E7D47-DA7D-474D-9171-3CCCCE808EAE}" type="doc">
      <dgm:prSet loTypeId="urn:microsoft.com/office/officeart/2005/8/layout/process1" loCatId="process" qsTypeId="urn:microsoft.com/office/officeart/2005/8/quickstyle/3d1" qsCatId="3D" csTypeId="urn:microsoft.com/office/officeart/2005/8/colors/colorful5" csCatId="colorful" phldr="1"/>
      <dgm:spPr/>
    </dgm:pt>
    <dgm:pt modelId="{6B486A03-B965-4BB4-8EE4-ECAD904A033C}">
      <dgm:prSet phldrT="[Text]" custT="1"/>
      <dgm:spPr/>
      <dgm:t>
        <a:bodyPr/>
        <a:lstStyle/>
        <a:p>
          <a:pPr rtl="1"/>
          <a:r>
            <a:rPr lang="ar-SA" sz="2400" dirty="0" smtClean="0"/>
            <a:t>المتواصل المتمكن</a:t>
          </a:r>
          <a:endParaRPr lang="ar-SA" sz="2400" dirty="0"/>
        </a:p>
      </dgm:t>
    </dgm:pt>
    <dgm:pt modelId="{C5C28AB1-A982-4FE2-A9BA-517CBB9F6AFF}" type="parTrans" cxnId="{3C4C5EDD-F809-47FB-B376-ADDE06B84331}">
      <dgm:prSet/>
      <dgm:spPr/>
      <dgm:t>
        <a:bodyPr/>
        <a:lstStyle/>
        <a:p>
          <a:pPr rtl="1"/>
          <a:endParaRPr lang="ar-SA" sz="2400"/>
        </a:p>
      </dgm:t>
    </dgm:pt>
    <dgm:pt modelId="{710D06E2-6ED5-4C60-B875-5C10F32D3269}" type="sibTrans" cxnId="{3C4C5EDD-F809-47FB-B376-ADDE06B84331}">
      <dgm:prSet custT="1"/>
      <dgm:spPr/>
      <dgm:t>
        <a:bodyPr/>
        <a:lstStyle/>
        <a:p>
          <a:pPr rtl="1"/>
          <a:endParaRPr lang="ar-SA" sz="1800"/>
        </a:p>
      </dgm:t>
    </dgm:pt>
    <dgm:pt modelId="{6259D8C5-832D-4A0E-BC7A-C290EE87C9E2}">
      <dgm:prSet phldrT="[Text]" custT="1"/>
      <dgm:spPr/>
      <dgm:t>
        <a:bodyPr/>
        <a:lstStyle/>
        <a:p>
          <a:pPr rtl="1"/>
          <a:r>
            <a:rPr lang="ar-SA" sz="2400" dirty="0" smtClean="0"/>
            <a:t>المتواصل المتقدم-البرونزي</a:t>
          </a:r>
          <a:endParaRPr lang="ar-SA" sz="2400" dirty="0"/>
        </a:p>
      </dgm:t>
    </dgm:pt>
    <dgm:pt modelId="{9D67BD6B-BBF3-4F11-A557-A805DBFE51F8}" type="parTrans" cxnId="{07A0F608-A747-4D0B-AE77-D88A5B3A9358}">
      <dgm:prSet/>
      <dgm:spPr/>
      <dgm:t>
        <a:bodyPr/>
        <a:lstStyle/>
        <a:p>
          <a:pPr rtl="1"/>
          <a:endParaRPr lang="ar-SA" sz="2400"/>
        </a:p>
      </dgm:t>
    </dgm:pt>
    <dgm:pt modelId="{7DF8CE01-3B05-48EF-B66D-2082E35A5899}" type="sibTrans" cxnId="{07A0F608-A747-4D0B-AE77-D88A5B3A9358}">
      <dgm:prSet custT="1"/>
      <dgm:spPr/>
      <dgm:t>
        <a:bodyPr/>
        <a:lstStyle/>
        <a:p>
          <a:pPr rtl="1"/>
          <a:endParaRPr lang="ar-SA" sz="1800"/>
        </a:p>
      </dgm:t>
    </dgm:pt>
    <dgm:pt modelId="{FCB9F536-52BC-4A63-B242-E8E599A8C247}">
      <dgm:prSet phldrT="[Text]" custT="1"/>
      <dgm:spPr/>
      <dgm:t>
        <a:bodyPr/>
        <a:lstStyle/>
        <a:p>
          <a:pPr rtl="1"/>
          <a:r>
            <a:rPr lang="ar-SA" sz="2400" dirty="0" smtClean="0"/>
            <a:t>المتواصل المتقدم-الفضي</a:t>
          </a:r>
          <a:endParaRPr lang="ar-SA" sz="2400" dirty="0"/>
        </a:p>
      </dgm:t>
    </dgm:pt>
    <dgm:pt modelId="{4353499C-83B4-46CE-8CCB-C271EFFB3466}" type="parTrans" cxnId="{852ECF47-918D-49CC-8234-970D92C1B6A0}">
      <dgm:prSet/>
      <dgm:spPr/>
      <dgm:t>
        <a:bodyPr/>
        <a:lstStyle/>
        <a:p>
          <a:pPr rtl="1"/>
          <a:endParaRPr lang="ar-SA" sz="2400"/>
        </a:p>
      </dgm:t>
    </dgm:pt>
    <dgm:pt modelId="{2E6FDFFD-8D9F-4076-A455-E6318E05E1F5}" type="sibTrans" cxnId="{852ECF47-918D-49CC-8234-970D92C1B6A0}">
      <dgm:prSet custT="1"/>
      <dgm:spPr/>
      <dgm:t>
        <a:bodyPr/>
        <a:lstStyle/>
        <a:p>
          <a:pPr rtl="1"/>
          <a:endParaRPr lang="ar-SA" sz="1800"/>
        </a:p>
      </dgm:t>
    </dgm:pt>
    <dgm:pt modelId="{66FAF1EC-9B1B-4F0A-9837-357A5D7147C3}">
      <dgm:prSet phldrT="[Text]" custT="1"/>
      <dgm:spPr/>
      <dgm:t>
        <a:bodyPr/>
        <a:lstStyle/>
        <a:p>
          <a:pPr rtl="1"/>
          <a:r>
            <a:rPr lang="ar-SA" sz="2400" dirty="0" smtClean="0"/>
            <a:t>المتواصل المتقدم-الذهبي</a:t>
          </a:r>
          <a:endParaRPr lang="ar-SA" sz="2400" dirty="0"/>
        </a:p>
      </dgm:t>
    </dgm:pt>
    <dgm:pt modelId="{61970440-22DD-4D80-9E32-789584BDFC73}" type="parTrans" cxnId="{1C82D99B-5357-44C1-B179-3D9A5BBF3D4F}">
      <dgm:prSet/>
      <dgm:spPr/>
      <dgm:t>
        <a:bodyPr/>
        <a:lstStyle/>
        <a:p>
          <a:pPr rtl="1"/>
          <a:endParaRPr lang="ar-SA" sz="2400"/>
        </a:p>
      </dgm:t>
    </dgm:pt>
    <dgm:pt modelId="{81DF1CAB-8C6F-41AD-88CD-52B208FC4D60}" type="sibTrans" cxnId="{1C82D99B-5357-44C1-B179-3D9A5BBF3D4F}">
      <dgm:prSet/>
      <dgm:spPr/>
      <dgm:t>
        <a:bodyPr/>
        <a:lstStyle/>
        <a:p>
          <a:pPr rtl="1"/>
          <a:endParaRPr lang="ar-SA" sz="2400"/>
        </a:p>
      </dgm:t>
    </dgm:pt>
    <dgm:pt modelId="{DE6B4B52-5A00-4394-AF2B-C51088BCB481}" type="pres">
      <dgm:prSet presAssocID="{301E7D47-DA7D-474D-9171-3CCCCE808EAE}" presName="Name0" presStyleCnt="0">
        <dgm:presLayoutVars>
          <dgm:dir val="rev"/>
          <dgm:resizeHandles val="exact"/>
        </dgm:presLayoutVars>
      </dgm:prSet>
      <dgm:spPr/>
    </dgm:pt>
    <dgm:pt modelId="{2A643EDD-3306-494A-809E-31EC621EE0DB}" type="pres">
      <dgm:prSet presAssocID="{6B486A03-B965-4BB4-8EE4-ECAD904A033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3EF5035-7F4C-4BA1-A377-A2297D7ED6A4}" type="pres">
      <dgm:prSet presAssocID="{710D06E2-6ED5-4C60-B875-5C10F32D3269}" presName="sibTrans" presStyleLbl="sibTrans2D1" presStyleIdx="0" presStyleCnt="3"/>
      <dgm:spPr/>
      <dgm:t>
        <a:bodyPr/>
        <a:lstStyle/>
        <a:p>
          <a:pPr rtl="1"/>
          <a:endParaRPr lang="ar-SA"/>
        </a:p>
      </dgm:t>
    </dgm:pt>
    <dgm:pt modelId="{61B6C66F-0AF5-470F-9A53-575FA7AE0816}" type="pres">
      <dgm:prSet presAssocID="{710D06E2-6ED5-4C60-B875-5C10F32D3269}" presName="connectorText" presStyleLbl="sibTrans2D1" presStyleIdx="0" presStyleCnt="3"/>
      <dgm:spPr/>
      <dgm:t>
        <a:bodyPr/>
        <a:lstStyle/>
        <a:p>
          <a:pPr rtl="1"/>
          <a:endParaRPr lang="ar-SA"/>
        </a:p>
      </dgm:t>
    </dgm:pt>
    <dgm:pt modelId="{5192B697-7250-4A32-A410-7BA0173B30EC}" type="pres">
      <dgm:prSet presAssocID="{6259D8C5-832D-4A0E-BC7A-C290EE87C9E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0773125-81E2-4A16-8600-73DB0FF93FA0}" type="pres">
      <dgm:prSet presAssocID="{7DF8CE01-3B05-48EF-B66D-2082E35A5899}" presName="sibTrans" presStyleLbl="sibTrans2D1" presStyleIdx="1" presStyleCnt="3"/>
      <dgm:spPr/>
      <dgm:t>
        <a:bodyPr/>
        <a:lstStyle/>
        <a:p>
          <a:pPr rtl="1"/>
          <a:endParaRPr lang="ar-SA"/>
        </a:p>
      </dgm:t>
    </dgm:pt>
    <dgm:pt modelId="{C12D2A99-FD3F-4A97-A373-8D85CFD0B5C3}" type="pres">
      <dgm:prSet presAssocID="{7DF8CE01-3B05-48EF-B66D-2082E35A5899}" presName="connectorText" presStyleLbl="sibTrans2D1" presStyleIdx="1" presStyleCnt="3"/>
      <dgm:spPr/>
      <dgm:t>
        <a:bodyPr/>
        <a:lstStyle/>
        <a:p>
          <a:pPr rtl="1"/>
          <a:endParaRPr lang="ar-SA"/>
        </a:p>
      </dgm:t>
    </dgm:pt>
    <dgm:pt modelId="{F9FA80DB-3C51-429C-A8EA-6DD918A7774C}" type="pres">
      <dgm:prSet presAssocID="{FCB9F536-52BC-4A63-B242-E8E599A8C24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48C65EC-8218-410A-8118-9719D03339C4}" type="pres">
      <dgm:prSet presAssocID="{2E6FDFFD-8D9F-4076-A455-E6318E05E1F5}" presName="sibTrans" presStyleLbl="sibTrans2D1" presStyleIdx="2" presStyleCnt="3"/>
      <dgm:spPr/>
      <dgm:t>
        <a:bodyPr/>
        <a:lstStyle/>
        <a:p>
          <a:pPr rtl="1"/>
          <a:endParaRPr lang="ar-SA"/>
        </a:p>
      </dgm:t>
    </dgm:pt>
    <dgm:pt modelId="{55069490-3593-429E-8E0E-4C40AB960213}" type="pres">
      <dgm:prSet presAssocID="{2E6FDFFD-8D9F-4076-A455-E6318E05E1F5}" presName="connectorText" presStyleLbl="sibTrans2D1" presStyleIdx="2" presStyleCnt="3"/>
      <dgm:spPr/>
      <dgm:t>
        <a:bodyPr/>
        <a:lstStyle/>
        <a:p>
          <a:pPr rtl="1"/>
          <a:endParaRPr lang="ar-SA"/>
        </a:p>
      </dgm:t>
    </dgm:pt>
    <dgm:pt modelId="{4237CF73-0E20-468A-9770-3EB71359A628}" type="pres">
      <dgm:prSet presAssocID="{66FAF1EC-9B1B-4F0A-9837-357A5D7147C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978E7EA4-F34B-4904-947C-5A4E5CBF1391}" type="presOf" srcId="{301E7D47-DA7D-474D-9171-3CCCCE808EAE}" destId="{DE6B4B52-5A00-4394-AF2B-C51088BCB481}" srcOrd="0" destOrd="0" presId="urn:microsoft.com/office/officeart/2005/8/layout/process1"/>
    <dgm:cxn modelId="{9618F0D4-FAA5-4BD4-9D15-64A3C2E97D2B}" type="presOf" srcId="{6259D8C5-832D-4A0E-BC7A-C290EE87C9E2}" destId="{5192B697-7250-4A32-A410-7BA0173B30EC}" srcOrd="0" destOrd="0" presId="urn:microsoft.com/office/officeart/2005/8/layout/process1"/>
    <dgm:cxn modelId="{00DFBA82-79CE-44DF-8C76-14686D9B7257}" type="presOf" srcId="{FCB9F536-52BC-4A63-B242-E8E599A8C247}" destId="{F9FA80DB-3C51-429C-A8EA-6DD918A7774C}" srcOrd="0" destOrd="0" presId="urn:microsoft.com/office/officeart/2005/8/layout/process1"/>
    <dgm:cxn modelId="{B95FDC55-9894-40E7-B218-F336CC1F8836}" type="presOf" srcId="{710D06E2-6ED5-4C60-B875-5C10F32D3269}" destId="{61B6C66F-0AF5-470F-9A53-575FA7AE0816}" srcOrd="1" destOrd="0" presId="urn:microsoft.com/office/officeart/2005/8/layout/process1"/>
    <dgm:cxn modelId="{17E86299-3269-47FB-B4C1-0BFD12A3768B}" type="presOf" srcId="{710D06E2-6ED5-4C60-B875-5C10F32D3269}" destId="{F3EF5035-7F4C-4BA1-A377-A2297D7ED6A4}" srcOrd="0" destOrd="0" presId="urn:microsoft.com/office/officeart/2005/8/layout/process1"/>
    <dgm:cxn modelId="{07A0F608-A747-4D0B-AE77-D88A5B3A9358}" srcId="{301E7D47-DA7D-474D-9171-3CCCCE808EAE}" destId="{6259D8C5-832D-4A0E-BC7A-C290EE87C9E2}" srcOrd="1" destOrd="0" parTransId="{9D67BD6B-BBF3-4F11-A557-A805DBFE51F8}" sibTransId="{7DF8CE01-3B05-48EF-B66D-2082E35A5899}"/>
    <dgm:cxn modelId="{1C82D99B-5357-44C1-B179-3D9A5BBF3D4F}" srcId="{301E7D47-DA7D-474D-9171-3CCCCE808EAE}" destId="{66FAF1EC-9B1B-4F0A-9837-357A5D7147C3}" srcOrd="3" destOrd="0" parTransId="{61970440-22DD-4D80-9E32-789584BDFC73}" sibTransId="{81DF1CAB-8C6F-41AD-88CD-52B208FC4D60}"/>
    <dgm:cxn modelId="{802D0561-EF84-4092-B4DD-D94B8FC43D78}" type="presOf" srcId="{2E6FDFFD-8D9F-4076-A455-E6318E05E1F5}" destId="{548C65EC-8218-410A-8118-9719D03339C4}" srcOrd="0" destOrd="0" presId="urn:microsoft.com/office/officeart/2005/8/layout/process1"/>
    <dgm:cxn modelId="{852ECF47-918D-49CC-8234-970D92C1B6A0}" srcId="{301E7D47-DA7D-474D-9171-3CCCCE808EAE}" destId="{FCB9F536-52BC-4A63-B242-E8E599A8C247}" srcOrd="2" destOrd="0" parTransId="{4353499C-83B4-46CE-8CCB-C271EFFB3466}" sibTransId="{2E6FDFFD-8D9F-4076-A455-E6318E05E1F5}"/>
    <dgm:cxn modelId="{2090DDC0-3B5B-49AB-BFE4-523143806415}" type="presOf" srcId="{2E6FDFFD-8D9F-4076-A455-E6318E05E1F5}" destId="{55069490-3593-429E-8E0E-4C40AB960213}" srcOrd="1" destOrd="0" presId="urn:microsoft.com/office/officeart/2005/8/layout/process1"/>
    <dgm:cxn modelId="{688BA474-619F-450F-B214-08C353BA2227}" type="presOf" srcId="{66FAF1EC-9B1B-4F0A-9837-357A5D7147C3}" destId="{4237CF73-0E20-468A-9770-3EB71359A628}" srcOrd="0" destOrd="0" presId="urn:microsoft.com/office/officeart/2005/8/layout/process1"/>
    <dgm:cxn modelId="{1A31E56F-6156-421A-9B27-B66617FDFDF9}" type="presOf" srcId="{7DF8CE01-3B05-48EF-B66D-2082E35A5899}" destId="{C12D2A99-FD3F-4A97-A373-8D85CFD0B5C3}" srcOrd="1" destOrd="0" presId="urn:microsoft.com/office/officeart/2005/8/layout/process1"/>
    <dgm:cxn modelId="{DEA95FC8-7A9F-4F3E-993C-0E72BA5EC29F}" type="presOf" srcId="{7DF8CE01-3B05-48EF-B66D-2082E35A5899}" destId="{D0773125-81E2-4A16-8600-73DB0FF93FA0}" srcOrd="0" destOrd="0" presId="urn:microsoft.com/office/officeart/2005/8/layout/process1"/>
    <dgm:cxn modelId="{3C4C5EDD-F809-47FB-B376-ADDE06B84331}" srcId="{301E7D47-DA7D-474D-9171-3CCCCE808EAE}" destId="{6B486A03-B965-4BB4-8EE4-ECAD904A033C}" srcOrd="0" destOrd="0" parTransId="{C5C28AB1-A982-4FE2-A9BA-517CBB9F6AFF}" sibTransId="{710D06E2-6ED5-4C60-B875-5C10F32D3269}"/>
    <dgm:cxn modelId="{244CDF24-704E-4754-B217-BB79AF64CFA8}" type="presOf" srcId="{6B486A03-B965-4BB4-8EE4-ECAD904A033C}" destId="{2A643EDD-3306-494A-809E-31EC621EE0DB}" srcOrd="0" destOrd="0" presId="urn:microsoft.com/office/officeart/2005/8/layout/process1"/>
    <dgm:cxn modelId="{F39E9C6D-08AD-4606-AAF9-B4B326E27F68}" type="presParOf" srcId="{DE6B4B52-5A00-4394-AF2B-C51088BCB481}" destId="{2A643EDD-3306-494A-809E-31EC621EE0DB}" srcOrd="0" destOrd="0" presId="urn:microsoft.com/office/officeart/2005/8/layout/process1"/>
    <dgm:cxn modelId="{E91BD7DE-0391-408E-A59C-2D256B88B2A7}" type="presParOf" srcId="{DE6B4B52-5A00-4394-AF2B-C51088BCB481}" destId="{F3EF5035-7F4C-4BA1-A377-A2297D7ED6A4}" srcOrd="1" destOrd="0" presId="urn:microsoft.com/office/officeart/2005/8/layout/process1"/>
    <dgm:cxn modelId="{924FED9F-09CF-4D66-B100-927C69187397}" type="presParOf" srcId="{F3EF5035-7F4C-4BA1-A377-A2297D7ED6A4}" destId="{61B6C66F-0AF5-470F-9A53-575FA7AE0816}" srcOrd="0" destOrd="0" presId="urn:microsoft.com/office/officeart/2005/8/layout/process1"/>
    <dgm:cxn modelId="{ECF2F459-B535-4EE8-9790-B8F24DEC20FA}" type="presParOf" srcId="{DE6B4B52-5A00-4394-AF2B-C51088BCB481}" destId="{5192B697-7250-4A32-A410-7BA0173B30EC}" srcOrd="2" destOrd="0" presId="urn:microsoft.com/office/officeart/2005/8/layout/process1"/>
    <dgm:cxn modelId="{5C039384-EFB9-48FB-8481-D17F173DA327}" type="presParOf" srcId="{DE6B4B52-5A00-4394-AF2B-C51088BCB481}" destId="{D0773125-81E2-4A16-8600-73DB0FF93FA0}" srcOrd="3" destOrd="0" presId="urn:microsoft.com/office/officeart/2005/8/layout/process1"/>
    <dgm:cxn modelId="{8FBC57AC-2EE5-482F-974A-3304607AE6AB}" type="presParOf" srcId="{D0773125-81E2-4A16-8600-73DB0FF93FA0}" destId="{C12D2A99-FD3F-4A97-A373-8D85CFD0B5C3}" srcOrd="0" destOrd="0" presId="urn:microsoft.com/office/officeart/2005/8/layout/process1"/>
    <dgm:cxn modelId="{42695235-BB38-4100-A8A5-8FB9F8926A82}" type="presParOf" srcId="{DE6B4B52-5A00-4394-AF2B-C51088BCB481}" destId="{F9FA80DB-3C51-429C-A8EA-6DD918A7774C}" srcOrd="4" destOrd="0" presId="urn:microsoft.com/office/officeart/2005/8/layout/process1"/>
    <dgm:cxn modelId="{8974D7E7-25F1-40EC-8C06-818EF3F603A4}" type="presParOf" srcId="{DE6B4B52-5A00-4394-AF2B-C51088BCB481}" destId="{548C65EC-8218-410A-8118-9719D03339C4}" srcOrd="5" destOrd="0" presId="urn:microsoft.com/office/officeart/2005/8/layout/process1"/>
    <dgm:cxn modelId="{F2C3B8C2-62E0-4FC9-B39A-91A2176723E1}" type="presParOf" srcId="{548C65EC-8218-410A-8118-9719D03339C4}" destId="{55069490-3593-429E-8E0E-4C40AB960213}" srcOrd="0" destOrd="0" presId="urn:microsoft.com/office/officeart/2005/8/layout/process1"/>
    <dgm:cxn modelId="{BFA93FCD-DDE0-48BA-B1BE-5053DDCAEB55}" type="presParOf" srcId="{DE6B4B52-5A00-4394-AF2B-C51088BCB481}" destId="{4237CF73-0E20-468A-9770-3EB71359A628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01E7D47-DA7D-474D-9171-3CCCCE808EAE}" type="doc">
      <dgm:prSet loTypeId="urn:microsoft.com/office/officeart/2005/8/layout/process1" loCatId="process" qsTypeId="urn:microsoft.com/office/officeart/2005/8/quickstyle/3d2" qsCatId="3D" csTypeId="urn:microsoft.com/office/officeart/2005/8/colors/colorful5" csCatId="colorful" phldr="1"/>
      <dgm:spPr/>
    </dgm:pt>
    <dgm:pt modelId="{6B486A03-B965-4BB4-8EE4-ECAD904A033C}">
      <dgm:prSet phldrT="[Text]" custT="1"/>
      <dgm:spPr/>
      <dgm:t>
        <a:bodyPr/>
        <a:lstStyle/>
        <a:p>
          <a:pPr rtl="1"/>
          <a:r>
            <a:rPr lang="ar-SA" sz="2400" dirty="0" smtClean="0"/>
            <a:t>القائد المتمكن</a:t>
          </a:r>
          <a:endParaRPr lang="ar-SA" sz="2400" dirty="0"/>
        </a:p>
      </dgm:t>
    </dgm:pt>
    <dgm:pt modelId="{C5C28AB1-A982-4FE2-A9BA-517CBB9F6AFF}" type="parTrans" cxnId="{3C4C5EDD-F809-47FB-B376-ADDE06B84331}">
      <dgm:prSet/>
      <dgm:spPr/>
      <dgm:t>
        <a:bodyPr/>
        <a:lstStyle/>
        <a:p>
          <a:pPr rtl="1"/>
          <a:endParaRPr lang="ar-SA" sz="1800"/>
        </a:p>
      </dgm:t>
    </dgm:pt>
    <dgm:pt modelId="{710D06E2-6ED5-4C60-B875-5C10F32D3269}" type="sibTrans" cxnId="{3C4C5EDD-F809-47FB-B376-ADDE06B84331}">
      <dgm:prSet custT="1"/>
      <dgm:spPr/>
      <dgm:t>
        <a:bodyPr/>
        <a:lstStyle/>
        <a:p>
          <a:pPr rtl="1"/>
          <a:endParaRPr lang="ar-SA" sz="1800"/>
        </a:p>
      </dgm:t>
    </dgm:pt>
    <dgm:pt modelId="{6259D8C5-832D-4A0E-BC7A-C290EE87C9E2}">
      <dgm:prSet phldrT="[Text]" custT="1"/>
      <dgm:spPr/>
      <dgm:t>
        <a:bodyPr/>
        <a:lstStyle/>
        <a:p>
          <a:pPr rtl="1"/>
          <a:r>
            <a:rPr lang="ar-SA" sz="2400" dirty="0" smtClean="0"/>
            <a:t>القائد المتقدم-البرونزي</a:t>
          </a:r>
          <a:endParaRPr lang="ar-SA" sz="2400" dirty="0"/>
        </a:p>
      </dgm:t>
    </dgm:pt>
    <dgm:pt modelId="{9D67BD6B-BBF3-4F11-A557-A805DBFE51F8}" type="parTrans" cxnId="{07A0F608-A747-4D0B-AE77-D88A5B3A9358}">
      <dgm:prSet/>
      <dgm:spPr/>
      <dgm:t>
        <a:bodyPr/>
        <a:lstStyle/>
        <a:p>
          <a:pPr rtl="1"/>
          <a:endParaRPr lang="ar-SA" sz="1800"/>
        </a:p>
      </dgm:t>
    </dgm:pt>
    <dgm:pt modelId="{7DF8CE01-3B05-48EF-B66D-2082E35A5899}" type="sibTrans" cxnId="{07A0F608-A747-4D0B-AE77-D88A5B3A9358}">
      <dgm:prSet custT="1"/>
      <dgm:spPr/>
      <dgm:t>
        <a:bodyPr/>
        <a:lstStyle/>
        <a:p>
          <a:pPr rtl="1"/>
          <a:endParaRPr lang="ar-SA" sz="1800"/>
        </a:p>
      </dgm:t>
    </dgm:pt>
    <dgm:pt modelId="{FCB9F536-52BC-4A63-B242-E8E599A8C247}">
      <dgm:prSet phldrT="[Text]" custT="1"/>
      <dgm:spPr/>
      <dgm:t>
        <a:bodyPr/>
        <a:lstStyle/>
        <a:p>
          <a:pPr rtl="1"/>
          <a:r>
            <a:rPr lang="ar-SA" sz="2400" dirty="0" smtClean="0"/>
            <a:t>القائد المتقدم-الفضي</a:t>
          </a:r>
          <a:endParaRPr lang="ar-SA" sz="2400" dirty="0"/>
        </a:p>
      </dgm:t>
    </dgm:pt>
    <dgm:pt modelId="{4353499C-83B4-46CE-8CCB-C271EFFB3466}" type="parTrans" cxnId="{852ECF47-918D-49CC-8234-970D92C1B6A0}">
      <dgm:prSet/>
      <dgm:spPr/>
      <dgm:t>
        <a:bodyPr/>
        <a:lstStyle/>
        <a:p>
          <a:pPr rtl="1"/>
          <a:endParaRPr lang="ar-SA" sz="1800"/>
        </a:p>
      </dgm:t>
    </dgm:pt>
    <dgm:pt modelId="{2E6FDFFD-8D9F-4076-A455-E6318E05E1F5}" type="sibTrans" cxnId="{852ECF47-918D-49CC-8234-970D92C1B6A0}">
      <dgm:prSet/>
      <dgm:spPr/>
      <dgm:t>
        <a:bodyPr/>
        <a:lstStyle/>
        <a:p>
          <a:pPr rtl="1"/>
          <a:endParaRPr lang="ar-SA" sz="1800"/>
        </a:p>
      </dgm:t>
    </dgm:pt>
    <dgm:pt modelId="{DE6B4B52-5A00-4394-AF2B-C51088BCB481}" type="pres">
      <dgm:prSet presAssocID="{301E7D47-DA7D-474D-9171-3CCCCE808EAE}" presName="Name0" presStyleCnt="0">
        <dgm:presLayoutVars>
          <dgm:dir val="rev"/>
          <dgm:resizeHandles val="exact"/>
        </dgm:presLayoutVars>
      </dgm:prSet>
      <dgm:spPr/>
    </dgm:pt>
    <dgm:pt modelId="{2A643EDD-3306-494A-809E-31EC621EE0DB}" type="pres">
      <dgm:prSet presAssocID="{6B486A03-B965-4BB4-8EE4-ECAD904A033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3EF5035-7F4C-4BA1-A377-A2297D7ED6A4}" type="pres">
      <dgm:prSet presAssocID="{710D06E2-6ED5-4C60-B875-5C10F32D3269}" presName="sibTrans" presStyleLbl="sibTrans2D1" presStyleIdx="0" presStyleCnt="2"/>
      <dgm:spPr/>
      <dgm:t>
        <a:bodyPr/>
        <a:lstStyle/>
        <a:p>
          <a:pPr rtl="1"/>
          <a:endParaRPr lang="ar-SA"/>
        </a:p>
      </dgm:t>
    </dgm:pt>
    <dgm:pt modelId="{61B6C66F-0AF5-470F-9A53-575FA7AE0816}" type="pres">
      <dgm:prSet presAssocID="{710D06E2-6ED5-4C60-B875-5C10F32D3269}" presName="connectorText" presStyleLbl="sibTrans2D1" presStyleIdx="0" presStyleCnt="2"/>
      <dgm:spPr/>
      <dgm:t>
        <a:bodyPr/>
        <a:lstStyle/>
        <a:p>
          <a:pPr rtl="1"/>
          <a:endParaRPr lang="ar-SA"/>
        </a:p>
      </dgm:t>
    </dgm:pt>
    <dgm:pt modelId="{5192B697-7250-4A32-A410-7BA0173B30EC}" type="pres">
      <dgm:prSet presAssocID="{6259D8C5-832D-4A0E-BC7A-C290EE87C9E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0773125-81E2-4A16-8600-73DB0FF93FA0}" type="pres">
      <dgm:prSet presAssocID="{7DF8CE01-3B05-48EF-B66D-2082E35A5899}" presName="sibTrans" presStyleLbl="sibTrans2D1" presStyleIdx="1" presStyleCnt="2"/>
      <dgm:spPr/>
      <dgm:t>
        <a:bodyPr/>
        <a:lstStyle/>
        <a:p>
          <a:pPr rtl="1"/>
          <a:endParaRPr lang="ar-SA"/>
        </a:p>
      </dgm:t>
    </dgm:pt>
    <dgm:pt modelId="{C12D2A99-FD3F-4A97-A373-8D85CFD0B5C3}" type="pres">
      <dgm:prSet presAssocID="{7DF8CE01-3B05-48EF-B66D-2082E35A5899}" presName="connectorText" presStyleLbl="sibTrans2D1" presStyleIdx="1" presStyleCnt="2"/>
      <dgm:spPr/>
      <dgm:t>
        <a:bodyPr/>
        <a:lstStyle/>
        <a:p>
          <a:pPr rtl="1"/>
          <a:endParaRPr lang="ar-SA"/>
        </a:p>
      </dgm:t>
    </dgm:pt>
    <dgm:pt modelId="{F9FA80DB-3C51-429C-A8EA-6DD918A7774C}" type="pres">
      <dgm:prSet presAssocID="{FCB9F536-52BC-4A63-B242-E8E599A8C2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54675023-9FA8-4C11-94FF-5D85850DCBE0}" type="presOf" srcId="{710D06E2-6ED5-4C60-B875-5C10F32D3269}" destId="{61B6C66F-0AF5-470F-9A53-575FA7AE0816}" srcOrd="1" destOrd="0" presId="urn:microsoft.com/office/officeart/2005/8/layout/process1"/>
    <dgm:cxn modelId="{07A0F608-A747-4D0B-AE77-D88A5B3A9358}" srcId="{301E7D47-DA7D-474D-9171-3CCCCE808EAE}" destId="{6259D8C5-832D-4A0E-BC7A-C290EE87C9E2}" srcOrd="1" destOrd="0" parTransId="{9D67BD6B-BBF3-4F11-A557-A805DBFE51F8}" sibTransId="{7DF8CE01-3B05-48EF-B66D-2082E35A5899}"/>
    <dgm:cxn modelId="{542FFCBE-36CE-43D2-A2B8-18632F4C4717}" type="presOf" srcId="{710D06E2-6ED5-4C60-B875-5C10F32D3269}" destId="{F3EF5035-7F4C-4BA1-A377-A2297D7ED6A4}" srcOrd="0" destOrd="0" presId="urn:microsoft.com/office/officeart/2005/8/layout/process1"/>
    <dgm:cxn modelId="{852ECF47-918D-49CC-8234-970D92C1B6A0}" srcId="{301E7D47-DA7D-474D-9171-3CCCCE808EAE}" destId="{FCB9F536-52BC-4A63-B242-E8E599A8C247}" srcOrd="2" destOrd="0" parTransId="{4353499C-83B4-46CE-8CCB-C271EFFB3466}" sibTransId="{2E6FDFFD-8D9F-4076-A455-E6318E05E1F5}"/>
    <dgm:cxn modelId="{627A933A-5C18-41C2-AE54-9667B1420667}" type="presOf" srcId="{6B486A03-B965-4BB4-8EE4-ECAD904A033C}" destId="{2A643EDD-3306-494A-809E-31EC621EE0DB}" srcOrd="0" destOrd="0" presId="urn:microsoft.com/office/officeart/2005/8/layout/process1"/>
    <dgm:cxn modelId="{3C4C5EDD-F809-47FB-B376-ADDE06B84331}" srcId="{301E7D47-DA7D-474D-9171-3CCCCE808EAE}" destId="{6B486A03-B965-4BB4-8EE4-ECAD904A033C}" srcOrd="0" destOrd="0" parTransId="{C5C28AB1-A982-4FE2-A9BA-517CBB9F6AFF}" sibTransId="{710D06E2-6ED5-4C60-B875-5C10F32D3269}"/>
    <dgm:cxn modelId="{9933D7BD-0D04-46C5-B890-2E79503ACE30}" type="presOf" srcId="{7DF8CE01-3B05-48EF-B66D-2082E35A5899}" destId="{D0773125-81E2-4A16-8600-73DB0FF93FA0}" srcOrd="0" destOrd="0" presId="urn:microsoft.com/office/officeart/2005/8/layout/process1"/>
    <dgm:cxn modelId="{CDA846C3-C300-43EF-ABA0-1A90D15CEF05}" type="presOf" srcId="{301E7D47-DA7D-474D-9171-3CCCCE808EAE}" destId="{DE6B4B52-5A00-4394-AF2B-C51088BCB481}" srcOrd="0" destOrd="0" presId="urn:microsoft.com/office/officeart/2005/8/layout/process1"/>
    <dgm:cxn modelId="{98756A89-BDFF-4020-A33F-B23B4801B613}" type="presOf" srcId="{FCB9F536-52BC-4A63-B242-E8E599A8C247}" destId="{F9FA80DB-3C51-429C-A8EA-6DD918A7774C}" srcOrd="0" destOrd="0" presId="urn:microsoft.com/office/officeart/2005/8/layout/process1"/>
    <dgm:cxn modelId="{F5B71F7B-ED91-4CB1-AD11-72D080F6A66A}" type="presOf" srcId="{7DF8CE01-3B05-48EF-B66D-2082E35A5899}" destId="{C12D2A99-FD3F-4A97-A373-8D85CFD0B5C3}" srcOrd="1" destOrd="0" presId="urn:microsoft.com/office/officeart/2005/8/layout/process1"/>
    <dgm:cxn modelId="{1C7058A4-81A7-4F74-B318-7E0A2EF681A6}" type="presOf" srcId="{6259D8C5-832D-4A0E-BC7A-C290EE87C9E2}" destId="{5192B697-7250-4A32-A410-7BA0173B30EC}" srcOrd="0" destOrd="0" presId="urn:microsoft.com/office/officeart/2005/8/layout/process1"/>
    <dgm:cxn modelId="{0D514725-F07F-4CFF-B7ED-A633C47518A2}" type="presParOf" srcId="{DE6B4B52-5A00-4394-AF2B-C51088BCB481}" destId="{2A643EDD-3306-494A-809E-31EC621EE0DB}" srcOrd="0" destOrd="0" presId="urn:microsoft.com/office/officeart/2005/8/layout/process1"/>
    <dgm:cxn modelId="{47BB166A-A5DD-4EC4-84F3-2CB7E6926D41}" type="presParOf" srcId="{DE6B4B52-5A00-4394-AF2B-C51088BCB481}" destId="{F3EF5035-7F4C-4BA1-A377-A2297D7ED6A4}" srcOrd="1" destOrd="0" presId="urn:microsoft.com/office/officeart/2005/8/layout/process1"/>
    <dgm:cxn modelId="{FE016FF0-5E38-48E8-88A4-7C6C37C011A9}" type="presParOf" srcId="{F3EF5035-7F4C-4BA1-A377-A2297D7ED6A4}" destId="{61B6C66F-0AF5-470F-9A53-575FA7AE0816}" srcOrd="0" destOrd="0" presId="urn:microsoft.com/office/officeart/2005/8/layout/process1"/>
    <dgm:cxn modelId="{08824167-4328-446F-A048-534C32FA9B92}" type="presParOf" srcId="{DE6B4B52-5A00-4394-AF2B-C51088BCB481}" destId="{5192B697-7250-4A32-A410-7BA0173B30EC}" srcOrd="2" destOrd="0" presId="urn:microsoft.com/office/officeart/2005/8/layout/process1"/>
    <dgm:cxn modelId="{4ECBFC31-5300-40DC-9A88-1448C4FBA2B3}" type="presParOf" srcId="{DE6B4B52-5A00-4394-AF2B-C51088BCB481}" destId="{D0773125-81E2-4A16-8600-73DB0FF93FA0}" srcOrd="3" destOrd="0" presId="urn:microsoft.com/office/officeart/2005/8/layout/process1"/>
    <dgm:cxn modelId="{71FB11AD-25A7-4E82-B3FD-F88956E68F43}" type="presParOf" srcId="{D0773125-81E2-4A16-8600-73DB0FF93FA0}" destId="{C12D2A99-FD3F-4A97-A373-8D85CFD0B5C3}" srcOrd="0" destOrd="0" presId="urn:microsoft.com/office/officeart/2005/8/layout/process1"/>
    <dgm:cxn modelId="{1A539E07-8D3E-4D73-9A5D-E5698DBACB90}" type="presParOf" srcId="{DE6B4B52-5A00-4394-AF2B-C51088BCB481}" destId="{F9FA80DB-3C51-429C-A8EA-6DD918A7774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2C9B7EF-0497-40F7-9B9F-FE53673FE01A}" type="doc">
      <dgm:prSet loTypeId="urn:microsoft.com/office/officeart/2005/8/layout/bProcess3" loCatId="process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pPr rtl="1"/>
          <a:endParaRPr lang="ar-SA"/>
        </a:p>
      </dgm:t>
    </dgm:pt>
    <dgm:pt modelId="{A6FBF879-7FA8-4B6F-9E9A-1475C3BEECFD}">
      <dgm:prSet custT="1"/>
      <dgm:spPr/>
      <dgm:t>
        <a:bodyPr/>
        <a:lstStyle/>
        <a:p>
          <a:pPr rtl="1"/>
          <a:r>
            <a:rPr lang="ar-SA" sz="3600" dirty="0" smtClean="0"/>
            <a:t>الافتتاح</a:t>
          </a:r>
          <a:endParaRPr lang="en-US" sz="3600" dirty="0"/>
        </a:p>
      </dgm:t>
    </dgm:pt>
    <dgm:pt modelId="{AFF4E51F-D247-47DE-AACC-14421D9021D2}" type="parTrans" cxnId="{54D41975-D1FB-4033-957F-A4CF4C82402B}">
      <dgm:prSet/>
      <dgm:spPr/>
      <dgm:t>
        <a:bodyPr/>
        <a:lstStyle/>
        <a:p>
          <a:pPr rtl="1"/>
          <a:endParaRPr lang="ar-SA"/>
        </a:p>
      </dgm:t>
    </dgm:pt>
    <dgm:pt modelId="{6E9922B3-FFBC-4744-8A1F-B09F90769CEE}" type="sibTrans" cxnId="{54D41975-D1FB-4033-957F-A4CF4C82402B}">
      <dgm:prSet/>
      <dgm:spPr/>
      <dgm:t>
        <a:bodyPr/>
        <a:lstStyle/>
        <a:p>
          <a:pPr rtl="1"/>
          <a:endParaRPr lang="ar-SA"/>
        </a:p>
      </dgm:t>
    </dgm:pt>
    <dgm:pt modelId="{BCCF6623-EED1-44B7-88D7-071B03AE8D9D}">
      <dgm:prSet custT="1"/>
      <dgm:spPr/>
      <dgm:t>
        <a:bodyPr/>
        <a:lstStyle/>
        <a:p>
          <a:pPr rtl="1"/>
          <a:r>
            <a:rPr lang="ar-SA" sz="2800" dirty="0" smtClean="0"/>
            <a:t>جلسة الأعمال</a:t>
          </a:r>
          <a:endParaRPr lang="ar-SA" sz="2800" dirty="0"/>
        </a:p>
      </dgm:t>
    </dgm:pt>
    <dgm:pt modelId="{3929BABA-4CBF-4ED0-BD54-FCCFBEC504FA}" type="parTrans" cxnId="{E548C846-E4A3-4413-8F9B-AEACC2FBF0F1}">
      <dgm:prSet/>
      <dgm:spPr/>
      <dgm:t>
        <a:bodyPr/>
        <a:lstStyle/>
        <a:p>
          <a:pPr rtl="1"/>
          <a:endParaRPr lang="ar-SA"/>
        </a:p>
      </dgm:t>
    </dgm:pt>
    <dgm:pt modelId="{273AF0E1-4D8B-4F82-9DE3-6B6701553353}" type="sibTrans" cxnId="{E548C846-E4A3-4413-8F9B-AEACC2FBF0F1}">
      <dgm:prSet/>
      <dgm:spPr/>
      <dgm:t>
        <a:bodyPr/>
        <a:lstStyle/>
        <a:p>
          <a:pPr rtl="1"/>
          <a:endParaRPr lang="ar-SA"/>
        </a:p>
      </dgm:t>
    </dgm:pt>
    <dgm:pt modelId="{DD451731-3466-472F-9280-7B1FE21CDA43}">
      <dgm:prSet custT="1"/>
      <dgm:spPr/>
      <dgm:t>
        <a:bodyPr/>
        <a:lstStyle/>
        <a:p>
          <a:pPr rtl="1"/>
          <a:r>
            <a:rPr lang="ar-SA" sz="4000" dirty="0" smtClean="0"/>
            <a:t>ابتسامة</a:t>
          </a:r>
          <a:endParaRPr lang="en-US" sz="4000" dirty="0"/>
        </a:p>
      </dgm:t>
    </dgm:pt>
    <dgm:pt modelId="{D7885179-40D5-41B9-976E-7813CF909893}" type="parTrans" cxnId="{99169309-C7DB-4CD4-8144-F6C68C6D24D0}">
      <dgm:prSet/>
      <dgm:spPr/>
      <dgm:t>
        <a:bodyPr/>
        <a:lstStyle/>
        <a:p>
          <a:pPr rtl="1"/>
          <a:endParaRPr lang="ar-SA"/>
        </a:p>
      </dgm:t>
    </dgm:pt>
    <dgm:pt modelId="{8BB20B78-46BB-46B8-AEF1-252EBCA7C6C5}" type="sibTrans" cxnId="{99169309-C7DB-4CD4-8144-F6C68C6D24D0}">
      <dgm:prSet/>
      <dgm:spPr/>
      <dgm:t>
        <a:bodyPr/>
        <a:lstStyle/>
        <a:p>
          <a:pPr rtl="1"/>
          <a:endParaRPr lang="ar-SA"/>
        </a:p>
      </dgm:t>
    </dgm:pt>
    <dgm:pt modelId="{BE395788-9C27-4F93-8DBF-6B16EBD59FEE}">
      <dgm:prSet custT="1"/>
      <dgm:spPr/>
      <dgm:t>
        <a:bodyPr/>
        <a:lstStyle/>
        <a:p>
          <a:pPr rtl="1"/>
          <a:r>
            <a:rPr lang="ar-SA" sz="3200" dirty="0" smtClean="0"/>
            <a:t>الخطب المعدة</a:t>
          </a:r>
          <a:endParaRPr lang="ar-SA" sz="3200" dirty="0"/>
        </a:p>
      </dgm:t>
    </dgm:pt>
    <dgm:pt modelId="{127F857F-1520-4270-A621-A380ACF5407C}" type="parTrans" cxnId="{344EBF17-96F0-427F-8693-AD8B2DB5CA86}">
      <dgm:prSet/>
      <dgm:spPr/>
      <dgm:t>
        <a:bodyPr/>
        <a:lstStyle/>
        <a:p>
          <a:pPr rtl="1"/>
          <a:endParaRPr lang="ar-SA"/>
        </a:p>
      </dgm:t>
    </dgm:pt>
    <dgm:pt modelId="{FCDBD1DA-07A0-4DCA-BE05-A7B55CD00704}" type="sibTrans" cxnId="{344EBF17-96F0-427F-8693-AD8B2DB5CA86}">
      <dgm:prSet/>
      <dgm:spPr/>
      <dgm:t>
        <a:bodyPr/>
        <a:lstStyle/>
        <a:p>
          <a:pPr rtl="1"/>
          <a:endParaRPr lang="ar-SA"/>
        </a:p>
      </dgm:t>
    </dgm:pt>
    <dgm:pt modelId="{8B01B6D5-F1ED-496D-81BA-F46F9CA33510}">
      <dgm:prSet/>
      <dgm:spPr/>
      <dgm:t>
        <a:bodyPr/>
        <a:lstStyle/>
        <a:p>
          <a:pPr rtl="1"/>
          <a:r>
            <a:rPr lang="ar-SA" dirty="0" smtClean="0"/>
            <a:t>التقييم</a:t>
          </a:r>
          <a:endParaRPr lang="en-US" dirty="0"/>
        </a:p>
      </dgm:t>
    </dgm:pt>
    <dgm:pt modelId="{23DF6FEE-E6AE-4634-B532-E263469ABE5A}" type="parTrans" cxnId="{DE71D395-C542-4AB0-AEEE-89181429411E}">
      <dgm:prSet/>
      <dgm:spPr/>
      <dgm:t>
        <a:bodyPr/>
        <a:lstStyle/>
        <a:p>
          <a:pPr rtl="1"/>
          <a:endParaRPr lang="ar-SA"/>
        </a:p>
      </dgm:t>
    </dgm:pt>
    <dgm:pt modelId="{99BC445B-3C44-46B4-8436-6273F14F420A}" type="sibTrans" cxnId="{DE71D395-C542-4AB0-AEEE-89181429411E}">
      <dgm:prSet/>
      <dgm:spPr/>
      <dgm:t>
        <a:bodyPr/>
        <a:lstStyle/>
        <a:p>
          <a:pPr rtl="1"/>
          <a:endParaRPr lang="ar-SA"/>
        </a:p>
      </dgm:t>
    </dgm:pt>
    <dgm:pt modelId="{3D227D90-E03E-415D-9028-2242F9355239}">
      <dgm:prSet/>
      <dgm:spPr/>
      <dgm:t>
        <a:bodyPr/>
        <a:lstStyle/>
        <a:p>
          <a:pPr rtl="1"/>
          <a:r>
            <a:rPr lang="ar-SA" dirty="0" smtClean="0"/>
            <a:t>التقييم العام للاجتماع</a:t>
          </a:r>
          <a:endParaRPr lang="ar-SA" dirty="0"/>
        </a:p>
      </dgm:t>
    </dgm:pt>
    <dgm:pt modelId="{A4493D98-7911-4D35-A7AA-C39D27AED9E2}" type="parTrans" cxnId="{31E0848B-7E62-4DFF-97A5-771C627157DF}">
      <dgm:prSet/>
      <dgm:spPr/>
      <dgm:t>
        <a:bodyPr/>
        <a:lstStyle/>
        <a:p>
          <a:pPr rtl="1"/>
          <a:endParaRPr lang="ar-SA"/>
        </a:p>
      </dgm:t>
    </dgm:pt>
    <dgm:pt modelId="{2E908E2E-4BFC-41F9-9CE3-2D0B738936C3}" type="sibTrans" cxnId="{31E0848B-7E62-4DFF-97A5-771C627157DF}">
      <dgm:prSet/>
      <dgm:spPr/>
      <dgm:t>
        <a:bodyPr/>
        <a:lstStyle/>
        <a:p>
          <a:pPr rtl="1"/>
          <a:endParaRPr lang="ar-SA"/>
        </a:p>
      </dgm:t>
    </dgm:pt>
    <dgm:pt modelId="{7367CE0C-0606-41B6-B85D-C7E92A3EBB36}">
      <dgm:prSet/>
      <dgm:spPr/>
      <dgm:t>
        <a:bodyPr/>
        <a:lstStyle/>
        <a:p>
          <a:pPr rtl="1"/>
          <a:r>
            <a:rPr lang="ar-SA" dirty="0" smtClean="0"/>
            <a:t>رفع الاجتماع</a:t>
          </a:r>
          <a:endParaRPr lang="en-US" dirty="0"/>
        </a:p>
      </dgm:t>
    </dgm:pt>
    <dgm:pt modelId="{B96613C0-4A77-4418-AF5B-225AC47620A6}" type="parTrans" cxnId="{7E038315-7CEF-4C61-BB73-68BBE4052863}">
      <dgm:prSet/>
      <dgm:spPr/>
      <dgm:t>
        <a:bodyPr/>
        <a:lstStyle/>
        <a:p>
          <a:pPr rtl="1"/>
          <a:endParaRPr lang="ar-SA"/>
        </a:p>
      </dgm:t>
    </dgm:pt>
    <dgm:pt modelId="{09606C61-D594-46BA-A3BB-5700DB631A10}" type="sibTrans" cxnId="{7E038315-7CEF-4C61-BB73-68BBE4052863}">
      <dgm:prSet/>
      <dgm:spPr/>
      <dgm:t>
        <a:bodyPr/>
        <a:lstStyle/>
        <a:p>
          <a:pPr rtl="1"/>
          <a:endParaRPr lang="ar-SA"/>
        </a:p>
      </dgm:t>
    </dgm:pt>
    <dgm:pt modelId="{8707B824-73AA-4610-A705-8CC622AE7DE2}">
      <dgm:prSet custT="1"/>
      <dgm:spPr/>
      <dgm:t>
        <a:bodyPr/>
        <a:lstStyle/>
        <a:p>
          <a:pPr rtl="1"/>
          <a:r>
            <a:rPr lang="ar-SA" sz="2800" dirty="0" smtClean="0"/>
            <a:t>الخطب الارتجالية</a:t>
          </a:r>
          <a:endParaRPr lang="en-US" sz="2800" dirty="0"/>
        </a:p>
      </dgm:t>
    </dgm:pt>
    <dgm:pt modelId="{5E4E7D94-312F-4DA4-BA5D-1BBD91602186}" type="parTrans" cxnId="{2CF4DD7B-4616-4E8A-946F-6A3BA137DFCB}">
      <dgm:prSet/>
      <dgm:spPr/>
      <dgm:t>
        <a:bodyPr/>
        <a:lstStyle/>
        <a:p>
          <a:pPr rtl="1"/>
          <a:endParaRPr lang="ar-SA"/>
        </a:p>
      </dgm:t>
    </dgm:pt>
    <dgm:pt modelId="{DF70B559-04A3-4232-AB9B-CD8E728C12A2}" type="sibTrans" cxnId="{2CF4DD7B-4616-4E8A-946F-6A3BA137DFCB}">
      <dgm:prSet/>
      <dgm:spPr/>
      <dgm:t>
        <a:bodyPr/>
        <a:lstStyle/>
        <a:p>
          <a:pPr rtl="1"/>
          <a:endParaRPr lang="ar-SA"/>
        </a:p>
      </dgm:t>
    </dgm:pt>
    <dgm:pt modelId="{557F4D67-4C23-4BB9-81E1-98F560DD1477}">
      <dgm:prSet custT="1"/>
      <dgm:spPr/>
      <dgm:t>
        <a:bodyPr/>
        <a:lstStyle/>
        <a:p>
          <a:pPr rtl="1"/>
          <a:r>
            <a:rPr lang="ar-SA" sz="3200" dirty="0" smtClean="0"/>
            <a:t>حلقة تعليمية</a:t>
          </a:r>
          <a:endParaRPr lang="en-US" sz="3200" dirty="0"/>
        </a:p>
      </dgm:t>
    </dgm:pt>
    <dgm:pt modelId="{D377B2FB-AB06-4737-A8D8-7454E32E9ADF}" type="sibTrans" cxnId="{AAE6513F-BAEA-4A1C-A4C7-01232DF5B33D}">
      <dgm:prSet/>
      <dgm:spPr/>
      <dgm:t>
        <a:bodyPr/>
        <a:lstStyle/>
        <a:p>
          <a:pPr rtl="1"/>
          <a:endParaRPr lang="ar-SA"/>
        </a:p>
      </dgm:t>
    </dgm:pt>
    <dgm:pt modelId="{6009E010-AA7C-4896-B736-D8A36DE8ED97}" type="parTrans" cxnId="{AAE6513F-BAEA-4A1C-A4C7-01232DF5B33D}">
      <dgm:prSet/>
      <dgm:spPr/>
      <dgm:t>
        <a:bodyPr/>
        <a:lstStyle/>
        <a:p>
          <a:pPr rtl="1"/>
          <a:endParaRPr lang="ar-SA"/>
        </a:p>
      </dgm:t>
    </dgm:pt>
    <dgm:pt modelId="{8FD23762-3943-4507-997B-14EAFB20EE4B}" type="pres">
      <dgm:prSet presAssocID="{92C9B7EF-0497-40F7-9B9F-FE53673FE01A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1036328E-7B6E-4626-A544-4B819147A3DC}" type="pres">
      <dgm:prSet presAssocID="{A6FBF879-7FA8-4B6F-9E9A-1475C3BEECFD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A261D11-539E-4160-9F5D-6E0D6454F8FF}" type="pres">
      <dgm:prSet presAssocID="{6E9922B3-FFBC-4744-8A1F-B09F90769CEE}" presName="sibTrans" presStyleLbl="sibTrans1D1" presStyleIdx="0" presStyleCnt="8"/>
      <dgm:spPr/>
      <dgm:t>
        <a:bodyPr/>
        <a:lstStyle/>
        <a:p>
          <a:pPr rtl="1"/>
          <a:endParaRPr lang="ar-SA"/>
        </a:p>
      </dgm:t>
    </dgm:pt>
    <dgm:pt modelId="{8D4A2AA0-8EEB-454C-BCFC-998532313685}" type="pres">
      <dgm:prSet presAssocID="{6E9922B3-FFBC-4744-8A1F-B09F90769CEE}" presName="connectorText" presStyleLbl="sibTrans1D1" presStyleIdx="0" presStyleCnt="8"/>
      <dgm:spPr/>
      <dgm:t>
        <a:bodyPr/>
        <a:lstStyle/>
        <a:p>
          <a:pPr rtl="1"/>
          <a:endParaRPr lang="ar-SA"/>
        </a:p>
      </dgm:t>
    </dgm:pt>
    <dgm:pt modelId="{5DA5ECB3-6A3E-469A-A4E1-DBB2EBA869E3}" type="pres">
      <dgm:prSet presAssocID="{BCCF6623-EED1-44B7-88D7-071B03AE8D9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42B0F7F-70AC-448B-968C-A44409D79417}" type="pres">
      <dgm:prSet presAssocID="{273AF0E1-4D8B-4F82-9DE3-6B6701553353}" presName="sibTrans" presStyleLbl="sibTrans1D1" presStyleIdx="1" presStyleCnt="8"/>
      <dgm:spPr/>
      <dgm:t>
        <a:bodyPr/>
        <a:lstStyle/>
        <a:p>
          <a:pPr rtl="1"/>
          <a:endParaRPr lang="ar-SA"/>
        </a:p>
      </dgm:t>
    </dgm:pt>
    <dgm:pt modelId="{67F4BD78-DF4B-4939-8684-9FFC6ED2D373}" type="pres">
      <dgm:prSet presAssocID="{273AF0E1-4D8B-4F82-9DE3-6B6701553353}" presName="connectorText" presStyleLbl="sibTrans1D1" presStyleIdx="1" presStyleCnt="8"/>
      <dgm:spPr/>
      <dgm:t>
        <a:bodyPr/>
        <a:lstStyle/>
        <a:p>
          <a:pPr rtl="1"/>
          <a:endParaRPr lang="ar-SA"/>
        </a:p>
      </dgm:t>
    </dgm:pt>
    <dgm:pt modelId="{A14236B6-EB48-4620-AC6D-E69C02BBAFE9}" type="pres">
      <dgm:prSet presAssocID="{DD451731-3466-472F-9280-7B1FE21CDA43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5ED08BC-E797-4692-AF65-ABF66E4E5479}" type="pres">
      <dgm:prSet presAssocID="{8BB20B78-46BB-46B8-AEF1-252EBCA7C6C5}" presName="sibTrans" presStyleLbl="sibTrans1D1" presStyleIdx="2" presStyleCnt="8"/>
      <dgm:spPr/>
      <dgm:t>
        <a:bodyPr/>
        <a:lstStyle/>
        <a:p>
          <a:pPr rtl="1"/>
          <a:endParaRPr lang="ar-SA"/>
        </a:p>
      </dgm:t>
    </dgm:pt>
    <dgm:pt modelId="{05F47678-AADD-4C57-A9EA-E9D5332B795C}" type="pres">
      <dgm:prSet presAssocID="{8BB20B78-46BB-46B8-AEF1-252EBCA7C6C5}" presName="connectorText" presStyleLbl="sibTrans1D1" presStyleIdx="2" presStyleCnt="8"/>
      <dgm:spPr/>
      <dgm:t>
        <a:bodyPr/>
        <a:lstStyle/>
        <a:p>
          <a:pPr rtl="1"/>
          <a:endParaRPr lang="ar-SA"/>
        </a:p>
      </dgm:t>
    </dgm:pt>
    <dgm:pt modelId="{7684635D-F06C-4365-8D89-18513CD9C7E2}" type="pres">
      <dgm:prSet presAssocID="{BE395788-9C27-4F93-8DBF-6B16EBD59FEE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DA2788CF-0B36-43C6-BBF1-C2BC8D768110}" type="pres">
      <dgm:prSet presAssocID="{FCDBD1DA-07A0-4DCA-BE05-A7B55CD00704}" presName="sibTrans" presStyleLbl="sibTrans1D1" presStyleIdx="3" presStyleCnt="8"/>
      <dgm:spPr/>
      <dgm:t>
        <a:bodyPr/>
        <a:lstStyle/>
        <a:p>
          <a:pPr rtl="1"/>
          <a:endParaRPr lang="ar-SA"/>
        </a:p>
      </dgm:t>
    </dgm:pt>
    <dgm:pt modelId="{8B6FD691-9947-4C30-AEA9-474C8657FF48}" type="pres">
      <dgm:prSet presAssocID="{FCDBD1DA-07A0-4DCA-BE05-A7B55CD00704}" presName="connectorText" presStyleLbl="sibTrans1D1" presStyleIdx="3" presStyleCnt="8"/>
      <dgm:spPr/>
      <dgm:t>
        <a:bodyPr/>
        <a:lstStyle/>
        <a:p>
          <a:pPr rtl="1"/>
          <a:endParaRPr lang="ar-SA"/>
        </a:p>
      </dgm:t>
    </dgm:pt>
    <dgm:pt modelId="{251A4DE7-2FB4-4F5D-BFCB-77E91B199409}" type="pres">
      <dgm:prSet presAssocID="{557F4D67-4C23-4BB9-81E1-98F560DD147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92D14B88-7366-41CF-A17A-9428C0B30B08}" type="pres">
      <dgm:prSet presAssocID="{D377B2FB-AB06-4737-A8D8-7454E32E9ADF}" presName="sibTrans" presStyleLbl="sibTrans1D1" presStyleIdx="4" presStyleCnt="8"/>
      <dgm:spPr/>
      <dgm:t>
        <a:bodyPr/>
        <a:lstStyle/>
        <a:p>
          <a:pPr rtl="1"/>
          <a:endParaRPr lang="ar-SA"/>
        </a:p>
      </dgm:t>
    </dgm:pt>
    <dgm:pt modelId="{86F6103C-1D84-4085-A50F-2F0C2F52BA51}" type="pres">
      <dgm:prSet presAssocID="{D377B2FB-AB06-4737-A8D8-7454E32E9ADF}" presName="connectorText" presStyleLbl="sibTrans1D1" presStyleIdx="4" presStyleCnt="8"/>
      <dgm:spPr/>
      <dgm:t>
        <a:bodyPr/>
        <a:lstStyle/>
        <a:p>
          <a:pPr rtl="1"/>
          <a:endParaRPr lang="ar-SA"/>
        </a:p>
      </dgm:t>
    </dgm:pt>
    <dgm:pt modelId="{C0301414-FCB4-44D4-AE1A-706D33F803BE}" type="pres">
      <dgm:prSet presAssocID="{8707B824-73AA-4610-A705-8CC622AE7DE2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A41AB638-27BD-4412-B02C-A4FDB354463D}" type="pres">
      <dgm:prSet presAssocID="{DF70B559-04A3-4232-AB9B-CD8E728C12A2}" presName="sibTrans" presStyleLbl="sibTrans1D1" presStyleIdx="5" presStyleCnt="8"/>
      <dgm:spPr/>
      <dgm:t>
        <a:bodyPr/>
        <a:lstStyle/>
        <a:p>
          <a:pPr rtl="1"/>
          <a:endParaRPr lang="ar-SA"/>
        </a:p>
      </dgm:t>
    </dgm:pt>
    <dgm:pt modelId="{7D7D4060-C9BB-4106-8B4B-AFABD266DAE1}" type="pres">
      <dgm:prSet presAssocID="{DF70B559-04A3-4232-AB9B-CD8E728C12A2}" presName="connectorText" presStyleLbl="sibTrans1D1" presStyleIdx="5" presStyleCnt="8"/>
      <dgm:spPr/>
      <dgm:t>
        <a:bodyPr/>
        <a:lstStyle/>
        <a:p>
          <a:pPr rtl="1"/>
          <a:endParaRPr lang="ar-SA"/>
        </a:p>
      </dgm:t>
    </dgm:pt>
    <dgm:pt modelId="{305751E0-6755-4823-BCF2-B8758870AC00}" type="pres">
      <dgm:prSet presAssocID="{8B01B6D5-F1ED-496D-81BA-F46F9CA33510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934C099-8F5B-458D-8478-F5B20FE53FA5}" type="pres">
      <dgm:prSet presAssocID="{99BC445B-3C44-46B4-8436-6273F14F420A}" presName="sibTrans" presStyleLbl="sibTrans1D1" presStyleIdx="6" presStyleCnt="8"/>
      <dgm:spPr/>
      <dgm:t>
        <a:bodyPr/>
        <a:lstStyle/>
        <a:p>
          <a:pPr rtl="1"/>
          <a:endParaRPr lang="ar-SA"/>
        </a:p>
      </dgm:t>
    </dgm:pt>
    <dgm:pt modelId="{5DEC0C8E-5FCF-4E64-A9C9-59F6C1E405E8}" type="pres">
      <dgm:prSet presAssocID="{99BC445B-3C44-46B4-8436-6273F14F420A}" presName="connectorText" presStyleLbl="sibTrans1D1" presStyleIdx="6" presStyleCnt="8"/>
      <dgm:spPr/>
      <dgm:t>
        <a:bodyPr/>
        <a:lstStyle/>
        <a:p>
          <a:pPr rtl="1"/>
          <a:endParaRPr lang="ar-SA"/>
        </a:p>
      </dgm:t>
    </dgm:pt>
    <dgm:pt modelId="{237EBDF0-5521-4901-8EDD-B4D074817D5A}" type="pres">
      <dgm:prSet presAssocID="{3D227D90-E03E-415D-9028-2242F935523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B5A30A15-8094-4481-B478-42FEE17DEF8B}" type="pres">
      <dgm:prSet presAssocID="{2E908E2E-4BFC-41F9-9CE3-2D0B738936C3}" presName="sibTrans" presStyleLbl="sibTrans1D1" presStyleIdx="7" presStyleCnt="8"/>
      <dgm:spPr/>
      <dgm:t>
        <a:bodyPr/>
        <a:lstStyle/>
        <a:p>
          <a:pPr rtl="1"/>
          <a:endParaRPr lang="ar-SA"/>
        </a:p>
      </dgm:t>
    </dgm:pt>
    <dgm:pt modelId="{45FB8387-5763-436C-BCE5-9D305D9D930E}" type="pres">
      <dgm:prSet presAssocID="{2E908E2E-4BFC-41F9-9CE3-2D0B738936C3}" presName="connectorText" presStyleLbl="sibTrans1D1" presStyleIdx="7" presStyleCnt="8"/>
      <dgm:spPr/>
      <dgm:t>
        <a:bodyPr/>
        <a:lstStyle/>
        <a:p>
          <a:pPr rtl="1"/>
          <a:endParaRPr lang="ar-SA"/>
        </a:p>
      </dgm:t>
    </dgm:pt>
    <dgm:pt modelId="{B1963501-3160-499E-9E43-F3F457AD1876}" type="pres">
      <dgm:prSet presAssocID="{7367CE0C-0606-41B6-B85D-C7E92A3EBB36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DE71D395-C542-4AB0-AEEE-89181429411E}" srcId="{92C9B7EF-0497-40F7-9B9F-FE53673FE01A}" destId="{8B01B6D5-F1ED-496D-81BA-F46F9CA33510}" srcOrd="6" destOrd="0" parTransId="{23DF6FEE-E6AE-4634-B532-E263469ABE5A}" sibTransId="{99BC445B-3C44-46B4-8436-6273F14F420A}"/>
    <dgm:cxn modelId="{95829761-4F92-4CE8-B5F1-9C2C57F11602}" type="presOf" srcId="{8BB20B78-46BB-46B8-AEF1-252EBCA7C6C5}" destId="{F5ED08BC-E797-4692-AF65-ABF66E4E5479}" srcOrd="0" destOrd="0" presId="urn:microsoft.com/office/officeart/2005/8/layout/bProcess3"/>
    <dgm:cxn modelId="{99169309-C7DB-4CD4-8144-F6C68C6D24D0}" srcId="{92C9B7EF-0497-40F7-9B9F-FE53673FE01A}" destId="{DD451731-3466-472F-9280-7B1FE21CDA43}" srcOrd="2" destOrd="0" parTransId="{D7885179-40D5-41B9-976E-7813CF909893}" sibTransId="{8BB20B78-46BB-46B8-AEF1-252EBCA7C6C5}"/>
    <dgm:cxn modelId="{B79E4509-5AB4-4F87-9576-AA1C3F96C430}" type="presOf" srcId="{6E9922B3-FFBC-4744-8A1F-B09F90769CEE}" destId="{8D4A2AA0-8EEB-454C-BCFC-998532313685}" srcOrd="1" destOrd="0" presId="urn:microsoft.com/office/officeart/2005/8/layout/bProcess3"/>
    <dgm:cxn modelId="{8943A0F9-8758-45AA-9F6E-05B3A6E902DC}" type="presOf" srcId="{2E908E2E-4BFC-41F9-9CE3-2D0B738936C3}" destId="{B5A30A15-8094-4481-B478-42FEE17DEF8B}" srcOrd="0" destOrd="0" presId="urn:microsoft.com/office/officeart/2005/8/layout/bProcess3"/>
    <dgm:cxn modelId="{E548C846-E4A3-4413-8F9B-AEACC2FBF0F1}" srcId="{92C9B7EF-0497-40F7-9B9F-FE53673FE01A}" destId="{BCCF6623-EED1-44B7-88D7-071B03AE8D9D}" srcOrd="1" destOrd="0" parTransId="{3929BABA-4CBF-4ED0-BD54-FCCFBEC504FA}" sibTransId="{273AF0E1-4D8B-4F82-9DE3-6B6701553353}"/>
    <dgm:cxn modelId="{4E4B2163-E23E-43EE-9E0A-0D0A790A9648}" type="presOf" srcId="{D377B2FB-AB06-4737-A8D8-7454E32E9ADF}" destId="{92D14B88-7366-41CF-A17A-9428C0B30B08}" srcOrd="0" destOrd="0" presId="urn:microsoft.com/office/officeart/2005/8/layout/bProcess3"/>
    <dgm:cxn modelId="{27A7F73A-53DA-4D7D-9B0E-31CE917C4D1D}" type="presOf" srcId="{6E9922B3-FFBC-4744-8A1F-B09F90769CEE}" destId="{3A261D11-539E-4160-9F5D-6E0D6454F8FF}" srcOrd="0" destOrd="0" presId="urn:microsoft.com/office/officeart/2005/8/layout/bProcess3"/>
    <dgm:cxn modelId="{54D41975-D1FB-4033-957F-A4CF4C82402B}" srcId="{92C9B7EF-0497-40F7-9B9F-FE53673FE01A}" destId="{A6FBF879-7FA8-4B6F-9E9A-1475C3BEECFD}" srcOrd="0" destOrd="0" parTransId="{AFF4E51F-D247-47DE-AACC-14421D9021D2}" sibTransId="{6E9922B3-FFBC-4744-8A1F-B09F90769CEE}"/>
    <dgm:cxn modelId="{7C55EA37-509B-4156-B3DF-DB467C981163}" type="presOf" srcId="{8BB20B78-46BB-46B8-AEF1-252EBCA7C6C5}" destId="{05F47678-AADD-4C57-A9EA-E9D5332B795C}" srcOrd="1" destOrd="0" presId="urn:microsoft.com/office/officeart/2005/8/layout/bProcess3"/>
    <dgm:cxn modelId="{AFE3F3BD-A4C9-4BC4-9D51-8310C6D40374}" type="presOf" srcId="{BCCF6623-EED1-44B7-88D7-071B03AE8D9D}" destId="{5DA5ECB3-6A3E-469A-A4E1-DBB2EBA869E3}" srcOrd="0" destOrd="0" presId="urn:microsoft.com/office/officeart/2005/8/layout/bProcess3"/>
    <dgm:cxn modelId="{31E0848B-7E62-4DFF-97A5-771C627157DF}" srcId="{92C9B7EF-0497-40F7-9B9F-FE53673FE01A}" destId="{3D227D90-E03E-415D-9028-2242F9355239}" srcOrd="7" destOrd="0" parTransId="{A4493D98-7911-4D35-A7AA-C39D27AED9E2}" sibTransId="{2E908E2E-4BFC-41F9-9CE3-2D0B738936C3}"/>
    <dgm:cxn modelId="{2FDE5EBF-9432-4CCE-8210-CA69F2EDB49E}" type="presOf" srcId="{8707B824-73AA-4610-A705-8CC622AE7DE2}" destId="{C0301414-FCB4-44D4-AE1A-706D33F803BE}" srcOrd="0" destOrd="0" presId="urn:microsoft.com/office/officeart/2005/8/layout/bProcess3"/>
    <dgm:cxn modelId="{D161A14C-C774-4440-94A8-B0DB79B70EAD}" type="presOf" srcId="{8B01B6D5-F1ED-496D-81BA-F46F9CA33510}" destId="{305751E0-6755-4823-BCF2-B8758870AC00}" srcOrd="0" destOrd="0" presId="urn:microsoft.com/office/officeart/2005/8/layout/bProcess3"/>
    <dgm:cxn modelId="{B0651FB8-2DAE-4A05-A56A-64A772DA74FC}" type="presOf" srcId="{273AF0E1-4D8B-4F82-9DE3-6B6701553353}" destId="{742B0F7F-70AC-448B-968C-A44409D79417}" srcOrd="0" destOrd="0" presId="urn:microsoft.com/office/officeart/2005/8/layout/bProcess3"/>
    <dgm:cxn modelId="{B62D7357-9A6D-4ED7-9EDB-E4BDFBDAA77D}" type="presOf" srcId="{BE395788-9C27-4F93-8DBF-6B16EBD59FEE}" destId="{7684635D-F06C-4365-8D89-18513CD9C7E2}" srcOrd="0" destOrd="0" presId="urn:microsoft.com/office/officeart/2005/8/layout/bProcess3"/>
    <dgm:cxn modelId="{99AC53D2-E10D-45B5-8CD5-F2165559EA6C}" type="presOf" srcId="{99BC445B-3C44-46B4-8436-6273F14F420A}" destId="{5DEC0C8E-5FCF-4E64-A9C9-59F6C1E405E8}" srcOrd="1" destOrd="0" presId="urn:microsoft.com/office/officeart/2005/8/layout/bProcess3"/>
    <dgm:cxn modelId="{47B1CBDB-9DC0-4BE8-B01F-BD5FA9383CE7}" type="presOf" srcId="{DD451731-3466-472F-9280-7B1FE21CDA43}" destId="{A14236B6-EB48-4620-AC6D-E69C02BBAFE9}" srcOrd="0" destOrd="0" presId="urn:microsoft.com/office/officeart/2005/8/layout/bProcess3"/>
    <dgm:cxn modelId="{AAE6513F-BAEA-4A1C-A4C7-01232DF5B33D}" srcId="{92C9B7EF-0497-40F7-9B9F-FE53673FE01A}" destId="{557F4D67-4C23-4BB9-81E1-98F560DD1477}" srcOrd="4" destOrd="0" parTransId="{6009E010-AA7C-4896-B736-D8A36DE8ED97}" sibTransId="{D377B2FB-AB06-4737-A8D8-7454E32E9ADF}"/>
    <dgm:cxn modelId="{AE950668-C676-409F-AE29-7D81C9D2D3DF}" type="presOf" srcId="{7367CE0C-0606-41B6-B85D-C7E92A3EBB36}" destId="{B1963501-3160-499E-9E43-F3F457AD1876}" srcOrd="0" destOrd="0" presId="urn:microsoft.com/office/officeart/2005/8/layout/bProcess3"/>
    <dgm:cxn modelId="{C2422BE6-F714-495D-AE1D-A2EC64898D28}" type="presOf" srcId="{99BC445B-3C44-46B4-8436-6273F14F420A}" destId="{F934C099-8F5B-458D-8478-F5B20FE53FA5}" srcOrd="0" destOrd="0" presId="urn:microsoft.com/office/officeart/2005/8/layout/bProcess3"/>
    <dgm:cxn modelId="{1B7A4760-1E83-4A02-B793-91ECB44C1339}" type="presOf" srcId="{92C9B7EF-0497-40F7-9B9F-FE53673FE01A}" destId="{8FD23762-3943-4507-997B-14EAFB20EE4B}" srcOrd="0" destOrd="0" presId="urn:microsoft.com/office/officeart/2005/8/layout/bProcess3"/>
    <dgm:cxn modelId="{0E0F842A-7F0E-4205-AF16-D448B54B7CF0}" type="presOf" srcId="{273AF0E1-4D8B-4F82-9DE3-6B6701553353}" destId="{67F4BD78-DF4B-4939-8684-9FFC6ED2D373}" srcOrd="1" destOrd="0" presId="urn:microsoft.com/office/officeart/2005/8/layout/bProcess3"/>
    <dgm:cxn modelId="{1CA33B96-7C3D-4B46-AFC5-707D67231CFA}" type="presOf" srcId="{FCDBD1DA-07A0-4DCA-BE05-A7B55CD00704}" destId="{8B6FD691-9947-4C30-AEA9-474C8657FF48}" srcOrd="1" destOrd="0" presId="urn:microsoft.com/office/officeart/2005/8/layout/bProcess3"/>
    <dgm:cxn modelId="{D26BCDF3-FB7B-486C-A5A0-4B5462EDBA87}" type="presOf" srcId="{A6FBF879-7FA8-4B6F-9E9A-1475C3BEECFD}" destId="{1036328E-7B6E-4626-A544-4B819147A3DC}" srcOrd="0" destOrd="0" presId="urn:microsoft.com/office/officeart/2005/8/layout/bProcess3"/>
    <dgm:cxn modelId="{7E038315-7CEF-4C61-BB73-68BBE4052863}" srcId="{92C9B7EF-0497-40F7-9B9F-FE53673FE01A}" destId="{7367CE0C-0606-41B6-B85D-C7E92A3EBB36}" srcOrd="8" destOrd="0" parTransId="{B96613C0-4A77-4418-AF5B-225AC47620A6}" sibTransId="{09606C61-D594-46BA-A3BB-5700DB631A10}"/>
    <dgm:cxn modelId="{A2664F14-A6AC-403C-9324-A20B74249C47}" type="presOf" srcId="{3D227D90-E03E-415D-9028-2242F9355239}" destId="{237EBDF0-5521-4901-8EDD-B4D074817D5A}" srcOrd="0" destOrd="0" presId="urn:microsoft.com/office/officeart/2005/8/layout/bProcess3"/>
    <dgm:cxn modelId="{344EBF17-96F0-427F-8693-AD8B2DB5CA86}" srcId="{92C9B7EF-0497-40F7-9B9F-FE53673FE01A}" destId="{BE395788-9C27-4F93-8DBF-6B16EBD59FEE}" srcOrd="3" destOrd="0" parTransId="{127F857F-1520-4270-A621-A380ACF5407C}" sibTransId="{FCDBD1DA-07A0-4DCA-BE05-A7B55CD00704}"/>
    <dgm:cxn modelId="{2CF4DD7B-4616-4E8A-946F-6A3BA137DFCB}" srcId="{92C9B7EF-0497-40F7-9B9F-FE53673FE01A}" destId="{8707B824-73AA-4610-A705-8CC622AE7DE2}" srcOrd="5" destOrd="0" parTransId="{5E4E7D94-312F-4DA4-BA5D-1BBD91602186}" sibTransId="{DF70B559-04A3-4232-AB9B-CD8E728C12A2}"/>
    <dgm:cxn modelId="{3BE5D80C-13E3-46F1-BD60-90F987460368}" type="presOf" srcId="{557F4D67-4C23-4BB9-81E1-98F560DD1477}" destId="{251A4DE7-2FB4-4F5D-BFCB-77E91B199409}" srcOrd="0" destOrd="0" presId="urn:microsoft.com/office/officeart/2005/8/layout/bProcess3"/>
    <dgm:cxn modelId="{6A556EDC-A7D9-47DF-A90F-24429DF3D5D5}" type="presOf" srcId="{2E908E2E-4BFC-41F9-9CE3-2D0B738936C3}" destId="{45FB8387-5763-436C-BCE5-9D305D9D930E}" srcOrd="1" destOrd="0" presId="urn:microsoft.com/office/officeart/2005/8/layout/bProcess3"/>
    <dgm:cxn modelId="{F2D258D9-A50E-40C6-BC40-265D4ABCFCDD}" type="presOf" srcId="{D377B2FB-AB06-4737-A8D8-7454E32E9ADF}" destId="{86F6103C-1D84-4085-A50F-2F0C2F52BA51}" srcOrd="1" destOrd="0" presId="urn:microsoft.com/office/officeart/2005/8/layout/bProcess3"/>
    <dgm:cxn modelId="{12085E43-11B8-4261-A842-56C7667F258D}" type="presOf" srcId="{DF70B559-04A3-4232-AB9B-CD8E728C12A2}" destId="{7D7D4060-C9BB-4106-8B4B-AFABD266DAE1}" srcOrd="1" destOrd="0" presId="urn:microsoft.com/office/officeart/2005/8/layout/bProcess3"/>
    <dgm:cxn modelId="{D1DA55FA-9130-4FB5-9395-DDE1E7434278}" type="presOf" srcId="{DF70B559-04A3-4232-AB9B-CD8E728C12A2}" destId="{A41AB638-27BD-4412-B02C-A4FDB354463D}" srcOrd="0" destOrd="0" presId="urn:microsoft.com/office/officeart/2005/8/layout/bProcess3"/>
    <dgm:cxn modelId="{DA1B3DC5-78E3-4EAF-8842-049AB33ACA7C}" type="presOf" srcId="{FCDBD1DA-07A0-4DCA-BE05-A7B55CD00704}" destId="{DA2788CF-0B36-43C6-BBF1-C2BC8D768110}" srcOrd="0" destOrd="0" presId="urn:microsoft.com/office/officeart/2005/8/layout/bProcess3"/>
    <dgm:cxn modelId="{50D01585-EFB8-445B-B78B-655CD98EC0C7}" type="presParOf" srcId="{8FD23762-3943-4507-997B-14EAFB20EE4B}" destId="{1036328E-7B6E-4626-A544-4B819147A3DC}" srcOrd="0" destOrd="0" presId="urn:microsoft.com/office/officeart/2005/8/layout/bProcess3"/>
    <dgm:cxn modelId="{04BB9D73-FF2C-4FDA-BC08-F598A15791D0}" type="presParOf" srcId="{8FD23762-3943-4507-997B-14EAFB20EE4B}" destId="{3A261D11-539E-4160-9F5D-6E0D6454F8FF}" srcOrd="1" destOrd="0" presId="urn:microsoft.com/office/officeart/2005/8/layout/bProcess3"/>
    <dgm:cxn modelId="{0043E107-B02D-444E-BACF-52B38FC2DD6E}" type="presParOf" srcId="{3A261D11-539E-4160-9F5D-6E0D6454F8FF}" destId="{8D4A2AA0-8EEB-454C-BCFC-998532313685}" srcOrd="0" destOrd="0" presId="urn:microsoft.com/office/officeart/2005/8/layout/bProcess3"/>
    <dgm:cxn modelId="{AB12568B-8B97-43E9-998E-5E9CAFF4F4F4}" type="presParOf" srcId="{8FD23762-3943-4507-997B-14EAFB20EE4B}" destId="{5DA5ECB3-6A3E-469A-A4E1-DBB2EBA869E3}" srcOrd="2" destOrd="0" presId="urn:microsoft.com/office/officeart/2005/8/layout/bProcess3"/>
    <dgm:cxn modelId="{AECAD838-C3D7-4D49-8C99-78B22FB63C75}" type="presParOf" srcId="{8FD23762-3943-4507-997B-14EAFB20EE4B}" destId="{742B0F7F-70AC-448B-968C-A44409D79417}" srcOrd="3" destOrd="0" presId="urn:microsoft.com/office/officeart/2005/8/layout/bProcess3"/>
    <dgm:cxn modelId="{D7E3605C-7165-4FC1-BE5C-AD036D971AF5}" type="presParOf" srcId="{742B0F7F-70AC-448B-968C-A44409D79417}" destId="{67F4BD78-DF4B-4939-8684-9FFC6ED2D373}" srcOrd="0" destOrd="0" presId="urn:microsoft.com/office/officeart/2005/8/layout/bProcess3"/>
    <dgm:cxn modelId="{98A2CCA5-4C2B-465A-BE4B-C176B86FA949}" type="presParOf" srcId="{8FD23762-3943-4507-997B-14EAFB20EE4B}" destId="{A14236B6-EB48-4620-AC6D-E69C02BBAFE9}" srcOrd="4" destOrd="0" presId="urn:microsoft.com/office/officeart/2005/8/layout/bProcess3"/>
    <dgm:cxn modelId="{6E3A3B4A-29B2-4B62-9776-27DF0F75DB26}" type="presParOf" srcId="{8FD23762-3943-4507-997B-14EAFB20EE4B}" destId="{F5ED08BC-E797-4692-AF65-ABF66E4E5479}" srcOrd="5" destOrd="0" presId="urn:microsoft.com/office/officeart/2005/8/layout/bProcess3"/>
    <dgm:cxn modelId="{7ABB44B0-00AA-4D2F-9B7E-9325C822354E}" type="presParOf" srcId="{F5ED08BC-E797-4692-AF65-ABF66E4E5479}" destId="{05F47678-AADD-4C57-A9EA-E9D5332B795C}" srcOrd="0" destOrd="0" presId="urn:microsoft.com/office/officeart/2005/8/layout/bProcess3"/>
    <dgm:cxn modelId="{8BAAA507-E5B2-42B2-90B4-40098F04C32A}" type="presParOf" srcId="{8FD23762-3943-4507-997B-14EAFB20EE4B}" destId="{7684635D-F06C-4365-8D89-18513CD9C7E2}" srcOrd="6" destOrd="0" presId="urn:microsoft.com/office/officeart/2005/8/layout/bProcess3"/>
    <dgm:cxn modelId="{9A1B4E76-FB3D-4343-8FB9-49D1C69E5D3F}" type="presParOf" srcId="{8FD23762-3943-4507-997B-14EAFB20EE4B}" destId="{DA2788CF-0B36-43C6-BBF1-C2BC8D768110}" srcOrd="7" destOrd="0" presId="urn:microsoft.com/office/officeart/2005/8/layout/bProcess3"/>
    <dgm:cxn modelId="{04B34DF0-558C-42B0-86A2-C518929B7D72}" type="presParOf" srcId="{DA2788CF-0B36-43C6-BBF1-C2BC8D768110}" destId="{8B6FD691-9947-4C30-AEA9-474C8657FF48}" srcOrd="0" destOrd="0" presId="urn:microsoft.com/office/officeart/2005/8/layout/bProcess3"/>
    <dgm:cxn modelId="{9A36FE09-92A8-43E4-9F4E-CA8D24DBBB37}" type="presParOf" srcId="{8FD23762-3943-4507-997B-14EAFB20EE4B}" destId="{251A4DE7-2FB4-4F5D-BFCB-77E91B199409}" srcOrd="8" destOrd="0" presId="urn:microsoft.com/office/officeart/2005/8/layout/bProcess3"/>
    <dgm:cxn modelId="{19EDF339-A118-426F-A7FE-D7EB9476B26F}" type="presParOf" srcId="{8FD23762-3943-4507-997B-14EAFB20EE4B}" destId="{92D14B88-7366-41CF-A17A-9428C0B30B08}" srcOrd="9" destOrd="0" presId="urn:microsoft.com/office/officeart/2005/8/layout/bProcess3"/>
    <dgm:cxn modelId="{01466595-D782-4D14-B2C7-04A68201BAF7}" type="presParOf" srcId="{92D14B88-7366-41CF-A17A-9428C0B30B08}" destId="{86F6103C-1D84-4085-A50F-2F0C2F52BA51}" srcOrd="0" destOrd="0" presId="urn:microsoft.com/office/officeart/2005/8/layout/bProcess3"/>
    <dgm:cxn modelId="{FE95F755-C738-4EC4-9347-B6D7679C8BFE}" type="presParOf" srcId="{8FD23762-3943-4507-997B-14EAFB20EE4B}" destId="{C0301414-FCB4-44D4-AE1A-706D33F803BE}" srcOrd="10" destOrd="0" presId="urn:microsoft.com/office/officeart/2005/8/layout/bProcess3"/>
    <dgm:cxn modelId="{8B255103-763E-42A9-87D4-24B0DA26AB0B}" type="presParOf" srcId="{8FD23762-3943-4507-997B-14EAFB20EE4B}" destId="{A41AB638-27BD-4412-B02C-A4FDB354463D}" srcOrd="11" destOrd="0" presId="urn:microsoft.com/office/officeart/2005/8/layout/bProcess3"/>
    <dgm:cxn modelId="{85C2BF39-4E8C-4BF8-9E3F-D7D9CECC5B05}" type="presParOf" srcId="{A41AB638-27BD-4412-B02C-A4FDB354463D}" destId="{7D7D4060-C9BB-4106-8B4B-AFABD266DAE1}" srcOrd="0" destOrd="0" presId="urn:microsoft.com/office/officeart/2005/8/layout/bProcess3"/>
    <dgm:cxn modelId="{EB010274-08AF-4BAC-92F7-4858E7478156}" type="presParOf" srcId="{8FD23762-3943-4507-997B-14EAFB20EE4B}" destId="{305751E0-6755-4823-BCF2-B8758870AC00}" srcOrd="12" destOrd="0" presId="urn:microsoft.com/office/officeart/2005/8/layout/bProcess3"/>
    <dgm:cxn modelId="{276281DB-7105-47EE-82C7-F54A4B3F2CD2}" type="presParOf" srcId="{8FD23762-3943-4507-997B-14EAFB20EE4B}" destId="{F934C099-8F5B-458D-8478-F5B20FE53FA5}" srcOrd="13" destOrd="0" presId="urn:microsoft.com/office/officeart/2005/8/layout/bProcess3"/>
    <dgm:cxn modelId="{CEB86350-5CA5-43BC-91DE-5E786E4E2E03}" type="presParOf" srcId="{F934C099-8F5B-458D-8478-F5B20FE53FA5}" destId="{5DEC0C8E-5FCF-4E64-A9C9-59F6C1E405E8}" srcOrd="0" destOrd="0" presId="urn:microsoft.com/office/officeart/2005/8/layout/bProcess3"/>
    <dgm:cxn modelId="{4E1C1EF3-DF8F-4288-A86F-8BD926D227DC}" type="presParOf" srcId="{8FD23762-3943-4507-997B-14EAFB20EE4B}" destId="{237EBDF0-5521-4901-8EDD-B4D074817D5A}" srcOrd="14" destOrd="0" presId="urn:microsoft.com/office/officeart/2005/8/layout/bProcess3"/>
    <dgm:cxn modelId="{189C015D-4DDF-4455-8C92-4124BD5B492F}" type="presParOf" srcId="{8FD23762-3943-4507-997B-14EAFB20EE4B}" destId="{B5A30A15-8094-4481-B478-42FEE17DEF8B}" srcOrd="15" destOrd="0" presId="urn:microsoft.com/office/officeart/2005/8/layout/bProcess3"/>
    <dgm:cxn modelId="{89EE1395-A1F9-4475-88E1-E2760249FC1D}" type="presParOf" srcId="{B5A30A15-8094-4481-B478-42FEE17DEF8B}" destId="{45FB8387-5763-436C-BCE5-9D305D9D930E}" srcOrd="0" destOrd="0" presId="urn:microsoft.com/office/officeart/2005/8/layout/bProcess3"/>
    <dgm:cxn modelId="{730510A6-1516-47B1-B134-BCDCCB4C9B7E}" type="presParOf" srcId="{8FD23762-3943-4507-997B-14EAFB20EE4B}" destId="{B1963501-3160-499E-9E43-F3F457AD1876}" srcOrd="1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FB107DB-EDEA-4161-97AE-5C399D7565FF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1328F9F-7EF9-4726-B158-F81FA199919D}">
      <dgm:prSet custT="1"/>
      <dgm:spPr/>
      <dgm:t>
        <a:bodyPr/>
        <a:lstStyle/>
        <a:p>
          <a:pPr algn="ctr" rtl="1"/>
          <a:r>
            <a:rPr lang="ar-SA" sz="2000" dirty="0" smtClean="0"/>
            <a:t>الدليل الأساسي للتواصل:عشرة خطب أساسية: كسر الجمود، لغة الجسد، الإقناع، جودة الصوت،...</a:t>
          </a:r>
          <a:endParaRPr lang="en-US" sz="2000" dirty="0"/>
        </a:p>
      </dgm:t>
    </dgm:pt>
    <dgm:pt modelId="{BC42694B-0394-4006-A750-96077B748BF6}" type="parTrans" cxnId="{32294D2C-3353-47B8-B3B2-6351CA8E8E97}">
      <dgm:prSet/>
      <dgm:spPr/>
      <dgm:t>
        <a:bodyPr/>
        <a:lstStyle/>
        <a:p>
          <a:pPr algn="ctr"/>
          <a:endParaRPr lang="en-US" sz="2800"/>
        </a:p>
      </dgm:t>
    </dgm:pt>
    <dgm:pt modelId="{738D91B1-F8F6-4AA2-A285-28D2C3BC81AF}" type="sibTrans" cxnId="{32294D2C-3353-47B8-B3B2-6351CA8E8E97}">
      <dgm:prSet/>
      <dgm:spPr/>
      <dgm:t>
        <a:bodyPr/>
        <a:lstStyle/>
        <a:p>
          <a:pPr algn="ctr"/>
          <a:endParaRPr lang="en-US" sz="2800"/>
        </a:p>
      </dgm:t>
    </dgm:pt>
    <dgm:pt modelId="{348AAD95-910F-408B-93EB-682C5D05F6FD}">
      <dgm:prSet custT="1"/>
      <dgm:spPr/>
      <dgm:t>
        <a:bodyPr/>
        <a:lstStyle/>
        <a:p>
          <a:pPr algn="ctr" rtl="1"/>
          <a:r>
            <a:rPr lang="ar-SA" sz="2000" dirty="0" smtClean="0"/>
            <a:t>الأدلة المتقدمة: 15 دليل متقدم في فن التواصل والخطابة: الإلقاء القصصي، العلاقات العامة، العروض التقنية، خطب المدراء...الخ.</a:t>
          </a:r>
          <a:endParaRPr lang="en-US" sz="2000" dirty="0"/>
        </a:p>
      </dgm:t>
    </dgm:pt>
    <dgm:pt modelId="{77BC3ABE-A72B-4DCF-85B3-D906520C16F1}" type="parTrans" cxnId="{96A97AA6-E9E5-44AB-875F-04905D3A3831}">
      <dgm:prSet/>
      <dgm:spPr/>
      <dgm:t>
        <a:bodyPr/>
        <a:lstStyle/>
        <a:p>
          <a:pPr algn="ctr"/>
          <a:endParaRPr lang="en-US" sz="2800"/>
        </a:p>
      </dgm:t>
    </dgm:pt>
    <dgm:pt modelId="{1A26E3C2-9288-4F7E-8631-9A44D3C52A01}" type="sibTrans" cxnId="{96A97AA6-E9E5-44AB-875F-04905D3A3831}">
      <dgm:prSet/>
      <dgm:spPr/>
      <dgm:t>
        <a:bodyPr/>
        <a:lstStyle/>
        <a:p>
          <a:pPr algn="ctr"/>
          <a:endParaRPr lang="en-US" sz="2800"/>
        </a:p>
      </dgm:t>
    </dgm:pt>
    <dgm:pt modelId="{74429169-808B-480A-80CE-BF83D317183F}">
      <dgm:prSet custT="1"/>
      <dgm:spPr/>
      <dgm:t>
        <a:bodyPr/>
        <a:lstStyle/>
        <a:p>
          <a:pPr algn="ctr" rtl="1"/>
          <a:r>
            <a:rPr lang="ar-SA" sz="2000" dirty="0" smtClean="0"/>
            <a:t>الدليل الاساسي للقيادة: عشرة مشاريع اساسية: الانصات، إدارة الوقت، بناء الفريق، التخطيط و التنفيذ،..</a:t>
          </a:r>
          <a:endParaRPr lang="en-US" sz="2000" dirty="0"/>
        </a:p>
      </dgm:t>
    </dgm:pt>
    <dgm:pt modelId="{7DEE698E-82C0-4E37-A35F-7DA63BCD325A}" type="parTrans" cxnId="{8D04D326-E3BC-4007-9E6E-C2EF2B1A882D}">
      <dgm:prSet/>
      <dgm:spPr/>
      <dgm:t>
        <a:bodyPr/>
        <a:lstStyle/>
        <a:p>
          <a:pPr algn="ctr"/>
          <a:endParaRPr lang="en-US" sz="2800"/>
        </a:p>
      </dgm:t>
    </dgm:pt>
    <dgm:pt modelId="{6A472830-E34A-4282-81EE-82D8F8C0D3F6}" type="sibTrans" cxnId="{8D04D326-E3BC-4007-9E6E-C2EF2B1A882D}">
      <dgm:prSet/>
      <dgm:spPr/>
      <dgm:t>
        <a:bodyPr/>
        <a:lstStyle/>
        <a:p>
          <a:pPr algn="ctr"/>
          <a:endParaRPr lang="en-US" sz="2800"/>
        </a:p>
      </dgm:t>
    </dgm:pt>
    <dgm:pt modelId="{63F1A666-5352-4638-B17C-32936254A984}">
      <dgm:prSet custT="1"/>
      <dgm:spPr/>
      <dgm:t>
        <a:bodyPr/>
        <a:lstStyle/>
        <a:p>
          <a:pPr algn="ctr" rtl="1"/>
          <a:r>
            <a:rPr lang="ar-SA" sz="2000" dirty="0" smtClean="0"/>
            <a:t>77 مادة تدريبية و تعليمية خاصة بمساري التواصل والقيادة المتقدمين </a:t>
          </a:r>
          <a:endParaRPr lang="en-US" sz="2000" dirty="0"/>
        </a:p>
      </dgm:t>
    </dgm:pt>
    <dgm:pt modelId="{96AA5AF6-F52E-414C-80C6-3F36C75A0406}" type="parTrans" cxnId="{BBCD044C-2CA3-45C4-B385-83D0D7DA1984}">
      <dgm:prSet/>
      <dgm:spPr/>
      <dgm:t>
        <a:bodyPr/>
        <a:lstStyle/>
        <a:p>
          <a:pPr algn="ctr"/>
          <a:endParaRPr lang="en-US" sz="2800"/>
        </a:p>
      </dgm:t>
    </dgm:pt>
    <dgm:pt modelId="{9AB7C744-1587-4CAA-8CD2-2EF0A10AED87}" type="sibTrans" cxnId="{BBCD044C-2CA3-45C4-B385-83D0D7DA1984}">
      <dgm:prSet/>
      <dgm:spPr/>
      <dgm:t>
        <a:bodyPr/>
        <a:lstStyle/>
        <a:p>
          <a:pPr algn="ctr"/>
          <a:endParaRPr lang="en-US" sz="2800"/>
        </a:p>
      </dgm:t>
    </dgm:pt>
    <dgm:pt modelId="{4A9F2814-6905-42BB-B28F-3B6A46290070}" type="pres">
      <dgm:prSet presAssocID="{3FB107DB-EDEA-4161-97AE-5C399D7565F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78D6940-D796-445D-AD7E-526A734E7BF7}" type="pres">
      <dgm:prSet presAssocID="{91328F9F-7EF9-4726-B158-F81FA199919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BD9784-F2EA-44A9-A5F6-69E79F8C323E}" type="pres">
      <dgm:prSet presAssocID="{738D91B1-F8F6-4AA2-A285-28D2C3BC81AF}" presName="spacer" presStyleCnt="0"/>
      <dgm:spPr/>
      <dgm:t>
        <a:bodyPr/>
        <a:lstStyle/>
        <a:p>
          <a:endParaRPr lang="en-US"/>
        </a:p>
      </dgm:t>
    </dgm:pt>
    <dgm:pt modelId="{A1CBA290-E06A-44EE-B22C-FB8159E8C4C5}" type="pres">
      <dgm:prSet presAssocID="{74429169-808B-480A-80CE-BF83D317183F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C6A19E-9AC3-48A7-8894-AAEE595737BB}" type="pres">
      <dgm:prSet presAssocID="{6A472830-E34A-4282-81EE-82D8F8C0D3F6}" presName="spacer" presStyleCnt="0"/>
      <dgm:spPr/>
      <dgm:t>
        <a:bodyPr/>
        <a:lstStyle/>
        <a:p>
          <a:endParaRPr lang="en-US"/>
        </a:p>
      </dgm:t>
    </dgm:pt>
    <dgm:pt modelId="{6CE6B5AD-6E52-4FAF-A797-D6ACA3A6D6B6}" type="pres">
      <dgm:prSet presAssocID="{348AAD95-910F-408B-93EB-682C5D05F6F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1D2CD-4AAA-4464-9C63-ACAEDDFD45E9}" type="pres">
      <dgm:prSet presAssocID="{1A26E3C2-9288-4F7E-8631-9A44D3C52A01}" presName="spacer" presStyleCnt="0"/>
      <dgm:spPr/>
      <dgm:t>
        <a:bodyPr/>
        <a:lstStyle/>
        <a:p>
          <a:endParaRPr lang="en-US"/>
        </a:p>
      </dgm:t>
    </dgm:pt>
    <dgm:pt modelId="{1BF0A44D-EEF0-49AA-A379-B88FABE27AFC}" type="pres">
      <dgm:prSet presAssocID="{63F1A666-5352-4638-B17C-32936254A98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2294D2C-3353-47B8-B3B2-6351CA8E8E97}" srcId="{3FB107DB-EDEA-4161-97AE-5C399D7565FF}" destId="{91328F9F-7EF9-4726-B158-F81FA199919D}" srcOrd="0" destOrd="0" parTransId="{BC42694B-0394-4006-A750-96077B748BF6}" sibTransId="{738D91B1-F8F6-4AA2-A285-28D2C3BC81AF}"/>
    <dgm:cxn modelId="{03A24B65-36EC-4AB2-8BE4-578C4685FD3F}" type="presOf" srcId="{348AAD95-910F-408B-93EB-682C5D05F6FD}" destId="{6CE6B5AD-6E52-4FAF-A797-D6ACA3A6D6B6}" srcOrd="0" destOrd="0" presId="urn:microsoft.com/office/officeart/2005/8/layout/vList2"/>
    <dgm:cxn modelId="{24EEA39F-F7B9-4296-89E9-D516832DA7D7}" type="presOf" srcId="{3FB107DB-EDEA-4161-97AE-5C399D7565FF}" destId="{4A9F2814-6905-42BB-B28F-3B6A46290070}" srcOrd="0" destOrd="0" presId="urn:microsoft.com/office/officeart/2005/8/layout/vList2"/>
    <dgm:cxn modelId="{0BA23404-597F-4E38-8286-053D503488EF}" type="presOf" srcId="{74429169-808B-480A-80CE-BF83D317183F}" destId="{A1CBA290-E06A-44EE-B22C-FB8159E8C4C5}" srcOrd="0" destOrd="0" presId="urn:microsoft.com/office/officeart/2005/8/layout/vList2"/>
    <dgm:cxn modelId="{8D04D326-E3BC-4007-9E6E-C2EF2B1A882D}" srcId="{3FB107DB-EDEA-4161-97AE-5C399D7565FF}" destId="{74429169-808B-480A-80CE-BF83D317183F}" srcOrd="1" destOrd="0" parTransId="{7DEE698E-82C0-4E37-A35F-7DA63BCD325A}" sibTransId="{6A472830-E34A-4282-81EE-82D8F8C0D3F6}"/>
    <dgm:cxn modelId="{BBCD044C-2CA3-45C4-B385-83D0D7DA1984}" srcId="{3FB107DB-EDEA-4161-97AE-5C399D7565FF}" destId="{63F1A666-5352-4638-B17C-32936254A984}" srcOrd="3" destOrd="0" parTransId="{96AA5AF6-F52E-414C-80C6-3F36C75A0406}" sibTransId="{9AB7C744-1587-4CAA-8CD2-2EF0A10AED87}"/>
    <dgm:cxn modelId="{B75CABA7-BE09-4267-B198-2F51784AFBD9}" type="presOf" srcId="{91328F9F-7EF9-4726-B158-F81FA199919D}" destId="{778D6940-D796-445D-AD7E-526A734E7BF7}" srcOrd="0" destOrd="0" presId="urn:microsoft.com/office/officeart/2005/8/layout/vList2"/>
    <dgm:cxn modelId="{96A97AA6-E9E5-44AB-875F-04905D3A3831}" srcId="{3FB107DB-EDEA-4161-97AE-5C399D7565FF}" destId="{348AAD95-910F-408B-93EB-682C5D05F6FD}" srcOrd="2" destOrd="0" parTransId="{77BC3ABE-A72B-4DCF-85B3-D906520C16F1}" sibTransId="{1A26E3C2-9288-4F7E-8631-9A44D3C52A01}"/>
    <dgm:cxn modelId="{9AECB04A-9F87-4219-92D8-2F32E8F4D39B}" type="presOf" srcId="{63F1A666-5352-4638-B17C-32936254A984}" destId="{1BF0A44D-EEF0-49AA-A379-B88FABE27AFC}" srcOrd="0" destOrd="0" presId="urn:microsoft.com/office/officeart/2005/8/layout/vList2"/>
    <dgm:cxn modelId="{3120654C-F510-479F-916D-10EF9793E618}" type="presParOf" srcId="{4A9F2814-6905-42BB-B28F-3B6A46290070}" destId="{778D6940-D796-445D-AD7E-526A734E7BF7}" srcOrd="0" destOrd="0" presId="urn:microsoft.com/office/officeart/2005/8/layout/vList2"/>
    <dgm:cxn modelId="{B70C3E8A-4537-4FD1-9FCD-01400A03FFD7}" type="presParOf" srcId="{4A9F2814-6905-42BB-B28F-3B6A46290070}" destId="{69BD9784-F2EA-44A9-A5F6-69E79F8C323E}" srcOrd="1" destOrd="0" presId="urn:microsoft.com/office/officeart/2005/8/layout/vList2"/>
    <dgm:cxn modelId="{25BD93EC-0B52-4D66-ADF0-411F251733C6}" type="presParOf" srcId="{4A9F2814-6905-42BB-B28F-3B6A46290070}" destId="{A1CBA290-E06A-44EE-B22C-FB8159E8C4C5}" srcOrd="2" destOrd="0" presId="urn:microsoft.com/office/officeart/2005/8/layout/vList2"/>
    <dgm:cxn modelId="{CA4A83AF-E847-410F-B8A1-FB69805D6421}" type="presParOf" srcId="{4A9F2814-6905-42BB-B28F-3B6A46290070}" destId="{0FC6A19E-9AC3-48A7-8894-AAEE595737BB}" srcOrd="3" destOrd="0" presId="urn:microsoft.com/office/officeart/2005/8/layout/vList2"/>
    <dgm:cxn modelId="{F6798EC2-DE44-4184-8F1E-3081559E479F}" type="presParOf" srcId="{4A9F2814-6905-42BB-B28F-3B6A46290070}" destId="{6CE6B5AD-6E52-4FAF-A797-D6ACA3A6D6B6}" srcOrd="4" destOrd="0" presId="urn:microsoft.com/office/officeart/2005/8/layout/vList2"/>
    <dgm:cxn modelId="{45E339DF-1C9F-44DB-A051-C662F14CB484}" type="presParOf" srcId="{4A9F2814-6905-42BB-B28F-3B6A46290070}" destId="{7B91D2CD-4AAA-4464-9C63-ACAEDDFD45E9}" srcOrd="5" destOrd="0" presId="urn:microsoft.com/office/officeart/2005/8/layout/vList2"/>
    <dgm:cxn modelId="{3BB69912-1EF5-4F17-B3AA-813C11A5F560}" type="presParOf" srcId="{4A9F2814-6905-42BB-B28F-3B6A46290070}" destId="{1BF0A44D-EEF0-49AA-A379-B88FABE27A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3A03B3C-288D-47C5-9A18-503A99F42558}" type="doc">
      <dgm:prSet loTypeId="urn:microsoft.com/office/officeart/2005/8/layout/vList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367CEFE-A5A2-4899-9D99-9471167C8190}">
      <dgm:prSet/>
      <dgm:spPr/>
      <dgm:t>
        <a:bodyPr/>
        <a:lstStyle/>
        <a:p>
          <a:pPr algn="ctr" rtl="1"/>
          <a:r>
            <a:rPr lang="ar-SA" dirty="0" smtClean="0"/>
            <a:t>11-17 سنة</a:t>
          </a:r>
          <a:endParaRPr lang="en-US" dirty="0"/>
        </a:p>
      </dgm:t>
    </dgm:pt>
    <dgm:pt modelId="{48308796-2C87-46F0-98E0-15C2F0D32A93}" type="parTrans" cxnId="{7BB129F9-538F-4B58-91A0-080F44756F04}">
      <dgm:prSet/>
      <dgm:spPr/>
      <dgm:t>
        <a:bodyPr/>
        <a:lstStyle/>
        <a:p>
          <a:endParaRPr lang="en-US"/>
        </a:p>
      </dgm:t>
    </dgm:pt>
    <dgm:pt modelId="{F6AAA75B-3CCF-44BF-8DBC-E360DCB88F75}" type="sibTrans" cxnId="{7BB129F9-538F-4B58-91A0-080F44756F04}">
      <dgm:prSet/>
      <dgm:spPr/>
      <dgm:t>
        <a:bodyPr/>
        <a:lstStyle/>
        <a:p>
          <a:endParaRPr lang="en-US"/>
        </a:p>
      </dgm:t>
    </dgm:pt>
    <dgm:pt modelId="{22411BC1-4B62-4CE6-9276-03BDA063786F}">
      <dgm:prSet/>
      <dgm:spPr/>
      <dgm:t>
        <a:bodyPr/>
        <a:lstStyle/>
        <a:p>
          <a:pPr algn="ctr" rtl="1"/>
          <a:r>
            <a:rPr lang="ar-SA" dirty="0" smtClean="0"/>
            <a:t>نظريا و تطبيقيا بطريقة غير تقليدية</a:t>
          </a:r>
          <a:endParaRPr lang="en-US" dirty="0"/>
        </a:p>
      </dgm:t>
    </dgm:pt>
    <dgm:pt modelId="{95879360-E701-407F-8B2C-5E94B78E0955}" type="parTrans" cxnId="{91D257AB-B69B-4F50-9932-E069EA6798B3}">
      <dgm:prSet/>
      <dgm:spPr/>
      <dgm:t>
        <a:bodyPr/>
        <a:lstStyle/>
        <a:p>
          <a:endParaRPr lang="en-US"/>
        </a:p>
      </dgm:t>
    </dgm:pt>
    <dgm:pt modelId="{FAE0D72F-CB41-49D6-9923-E480FAF26C55}" type="sibTrans" cxnId="{91D257AB-B69B-4F50-9932-E069EA6798B3}">
      <dgm:prSet/>
      <dgm:spPr/>
      <dgm:t>
        <a:bodyPr/>
        <a:lstStyle/>
        <a:p>
          <a:endParaRPr lang="en-US"/>
        </a:p>
      </dgm:t>
    </dgm:pt>
    <dgm:pt modelId="{2535632A-E60D-4154-ACE4-67888A7061F0}" type="pres">
      <dgm:prSet presAssocID="{03A03B3C-288D-47C5-9A18-503A99F425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C0224DFF-FF7D-4E82-BFBA-F902D5433E8B}" type="pres">
      <dgm:prSet presAssocID="{D367CEFE-A5A2-4899-9D99-9471167C819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DC867B-A248-46B8-87C4-F4E99D09AD37}" type="pres">
      <dgm:prSet presAssocID="{F6AAA75B-3CCF-44BF-8DBC-E360DCB88F75}" presName="spacer" presStyleCnt="0"/>
      <dgm:spPr/>
    </dgm:pt>
    <dgm:pt modelId="{4422578F-CE23-4427-9606-806E389214DB}" type="pres">
      <dgm:prSet presAssocID="{22411BC1-4B62-4CE6-9276-03BDA063786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F06365A-8FBF-4EE0-8755-DB1066EE9AF4}" type="presOf" srcId="{D367CEFE-A5A2-4899-9D99-9471167C8190}" destId="{C0224DFF-FF7D-4E82-BFBA-F902D5433E8B}" srcOrd="0" destOrd="0" presId="urn:microsoft.com/office/officeart/2005/8/layout/vList2"/>
    <dgm:cxn modelId="{E7ACEFE9-F813-4726-ADE7-EC15B3A4D2CB}" type="presOf" srcId="{22411BC1-4B62-4CE6-9276-03BDA063786F}" destId="{4422578F-CE23-4427-9606-806E389214DB}" srcOrd="0" destOrd="0" presId="urn:microsoft.com/office/officeart/2005/8/layout/vList2"/>
    <dgm:cxn modelId="{316F901D-2B9F-4E05-AD40-7568E8F13EE6}" type="presOf" srcId="{03A03B3C-288D-47C5-9A18-503A99F42558}" destId="{2535632A-E60D-4154-ACE4-67888A7061F0}" srcOrd="0" destOrd="0" presId="urn:microsoft.com/office/officeart/2005/8/layout/vList2"/>
    <dgm:cxn modelId="{7BB129F9-538F-4B58-91A0-080F44756F04}" srcId="{03A03B3C-288D-47C5-9A18-503A99F42558}" destId="{D367CEFE-A5A2-4899-9D99-9471167C8190}" srcOrd="0" destOrd="0" parTransId="{48308796-2C87-46F0-98E0-15C2F0D32A93}" sibTransId="{F6AAA75B-3CCF-44BF-8DBC-E360DCB88F75}"/>
    <dgm:cxn modelId="{91D257AB-B69B-4F50-9932-E069EA6798B3}" srcId="{03A03B3C-288D-47C5-9A18-503A99F42558}" destId="{22411BC1-4B62-4CE6-9276-03BDA063786F}" srcOrd="1" destOrd="0" parTransId="{95879360-E701-407F-8B2C-5E94B78E0955}" sibTransId="{FAE0D72F-CB41-49D6-9923-E480FAF26C55}"/>
    <dgm:cxn modelId="{682E619B-C961-434B-9D4D-170EAFA3035F}" type="presParOf" srcId="{2535632A-E60D-4154-ACE4-67888A7061F0}" destId="{C0224DFF-FF7D-4E82-BFBA-F902D5433E8B}" srcOrd="0" destOrd="0" presId="urn:microsoft.com/office/officeart/2005/8/layout/vList2"/>
    <dgm:cxn modelId="{2DA77916-B4FC-47D0-A27B-AC3C2D63087F}" type="presParOf" srcId="{2535632A-E60D-4154-ACE4-67888A7061F0}" destId="{ACDC867B-A248-46B8-87C4-F4E99D09AD37}" srcOrd="1" destOrd="0" presId="urn:microsoft.com/office/officeart/2005/8/layout/vList2"/>
    <dgm:cxn modelId="{D97636C5-46EB-494D-B0D5-4D6019312642}" type="presParOf" srcId="{2535632A-E60D-4154-ACE4-67888A7061F0}" destId="{4422578F-CE23-4427-9606-806E389214D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AF1ACF7-047A-4345-A22D-80CDCD4F1AB4}" type="doc">
      <dgm:prSet loTypeId="urn:microsoft.com/office/officeart/2005/8/layout/arrow2" loCatId="process" qsTypeId="urn:microsoft.com/office/officeart/2005/8/quickstyle/3d1" qsCatId="3D" csTypeId="urn:microsoft.com/office/officeart/2005/8/colors/colorful2" csCatId="colorful" phldr="1"/>
      <dgm:spPr/>
    </dgm:pt>
    <dgm:pt modelId="{243AFABD-8F3C-4F60-8582-619FE91FA80E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1"/>
          <a:endParaRPr lang="ar-SA" dirty="0"/>
        </a:p>
      </dgm:t>
    </dgm:pt>
    <dgm:pt modelId="{73473683-B8B1-44DE-BFBE-554B0EB50934}" type="parTrans" cxnId="{B08AAAF2-6389-4261-9129-89891FBB9E71}">
      <dgm:prSet/>
      <dgm:spPr/>
      <dgm:t>
        <a:bodyPr/>
        <a:lstStyle/>
        <a:p>
          <a:pPr rtl="1"/>
          <a:endParaRPr lang="ar-SA"/>
        </a:p>
      </dgm:t>
    </dgm:pt>
    <dgm:pt modelId="{450EC59D-64FE-4C88-9FD3-C51A8595125A}" type="sibTrans" cxnId="{B08AAAF2-6389-4261-9129-89891FBB9E71}">
      <dgm:prSet/>
      <dgm:spPr/>
      <dgm:t>
        <a:bodyPr/>
        <a:lstStyle/>
        <a:p>
          <a:pPr rtl="1"/>
          <a:endParaRPr lang="ar-SA"/>
        </a:p>
      </dgm:t>
    </dgm:pt>
    <dgm:pt modelId="{F67A5E3F-DA5D-4493-9646-000B53820696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pPr rtl="1"/>
          <a:endParaRPr lang="ar-SA" dirty="0"/>
        </a:p>
      </dgm:t>
    </dgm:pt>
    <dgm:pt modelId="{4F0C932A-429E-4EFC-B4CF-DA7ABB6F5A52}" type="parTrans" cxnId="{F1D4DE44-7AE4-4AFE-AF64-025894CB3A94}">
      <dgm:prSet/>
      <dgm:spPr/>
      <dgm:t>
        <a:bodyPr/>
        <a:lstStyle/>
        <a:p>
          <a:pPr rtl="1"/>
          <a:endParaRPr lang="ar-SA"/>
        </a:p>
      </dgm:t>
    </dgm:pt>
    <dgm:pt modelId="{EDD3AA97-F307-4264-BD70-8C294BF4F966}" type="sibTrans" cxnId="{F1D4DE44-7AE4-4AFE-AF64-025894CB3A94}">
      <dgm:prSet/>
      <dgm:spPr/>
      <dgm:t>
        <a:bodyPr/>
        <a:lstStyle/>
        <a:p>
          <a:pPr rtl="1"/>
          <a:endParaRPr lang="ar-SA"/>
        </a:p>
      </dgm:t>
    </dgm:pt>
    <dgm:pt modelId="{2005019C-44A9-4ADC-96AB-49C60361C96B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pPr rtl="1"/>
          <a:endParaRPr lang="ar-SA" dirty="0"/>
        </a:p>
      </dgm:t>
    </dgm:pt>
    <dgm:pt modelId="{8FF6FBA6-EFD3-4748-9C82-1D5C9DB19D7D}" type="sibTrans" cxnId="{CDD1C0F3-CD69-4CEE-90AA-8B44A6215800}">
      <dgm:prSet/>
      <dgm:spPr/>
      <dgm:t>
        <a:bodyPr/>
        <a:lstStyle/>
        <a:p>
          <a:pPr rtl="1"/>
          <a:endParaRPr lang="ar-SA"/>
        </a:p>
      </dgm:t>
    </dgm:pt>
    <dgm:pt modelId="{8B9C4952-59D9-4850-A699-9608D54AB48C}" type="parTrans" cxnId="{CDD1C0F3-CD69-4CEE-90AA-8B44A6215800}">
      <dgm:prSet/>
      <dgm:spPr/>
      <dgm:t>
        <a:bodyPr/>
        <a:lstStyle/>
        <a:p>
          <a:pPr rtl="1"/>
          <a:endParaRPr lang="ar-SA"/>
        </a:p>
      </dgm:t>
    </dgm:pt>
    <dgm:pt modelId="{B1AF7E5D-9966-44BB-9B7C-5BB2DBEECE02}" type="pres">
      <dgm:prSet presAssocID="{CAF1ACF7-047A-4345-A22D-80CDCD4F1AB4}" presName="arrowDiagram" presStyleCnt="0">
        <dgm:presLayoutVars>
          <dgm:chMax val="5"/>
          <dgm:dir/>
          <dgm:resizeHandles val="exact"/>
        </dgm:presLayoutVars>
      </dgm:prSet>
      <dgm:spPr/>
    </dgm:pt>
    <dgm:pt modelId="{65870BDC-2927-4DD0-936A-94A0DF61F075}" type="pres">
      <dgm:prSet presAssocID="{CAF1ACF7-047A-4345-A22D-80CDCD4F1AB4}" presName="arrow" presStyleLbl="bgShp" presStyleIdx="0" presStyleCnt="1"/>
      <dgm:spPr/>
    </dgm:pt>
    <dgm:pt modelId="{3C3EB12C-9B6F-4FDD-A7F5-6115EF5C8A1D}" type="pres">
      <dgm:prSet presAssocID="{CAF1ACF7-047A-4345-A22D-80CDCD4F1AB4}" presName="arrowDiagram3" presStyleCnt="0"/>
      <dgm:spPr/>
    </dgm:pt>
    <dgm:pt modelId="{EDE67257-1CA9-42FA-86A4-D25C406A29D2}" type="pres">
      <dgm:prSet presAssocID="{2005019C-44A9-4ADC-96AB-49C60361C96B}" presName="bullet3a" presStyleLbl="node1" presStyleIdx="0" presStyleCnt="3"/>
      <dgm:spPr/>
    </dgm:pt>
    <dgm:pt modelId="{882944D4-6846-4184-BD78-EFE80BDEB2FC}" type="pres">
      <dgm:prSet presAssocID="{2005019C-44A9-4ADC-96AB-49C60361C96B}" presName="textBox3a" presStyleLbl="revTx" presStyleIdx="0" presStyleCnt="3" custScaleY="140567" custLinFactNeighborX="7733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4183297-C779-4FC3-907E-630D8EA60111}" type="pres">
      <dgm:prSet presAssocID="{243AFABD-8F3C-4F60-8582-619FE91FA80E}" presName="bullet3b" presStyleLbl="node1" presStyleIdx="1" presStyleCnt="3"/>
      <dgm:spPr/>
    </dgm:pt>
    <dgm:pt modelId="{2551E3CD-B7C8-4E6E-8FAC-1B5BE85AD7C5}" type="pres">
      <dgm:prSet presAssocID="{243AFABD-8F3C-4F60-8582-619FE91FA80E}" presName="textBox3b" presStyleLbl="revTx" presStyleIdx="1" presStyleCnt="3" custScaleY="83823" custLinFactNeighborX="7870" custLinFactNeighborY="6038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A47BAAD-0464-41CC-BF7E-289E6AB2D2AE}" type="pres">
      <dgm:prSet presAssocID="{F67A5E3F-DA5D-4493-9646-000B53820696}" presName="bullet3c" presStyleLbl="node1" presStyleIdx="2" presStyleCnt="3"/>
      <dgm:spPr/>
    </dgm:pt>
    <dgm:pt modelId="{8C37BBDE-CD7A-4A87-9F2F-7DBE57AF96D2}" type="pres">
      <dgm:prSet presAssocID="{F67A5E3F-DA5D-4493-9646-000B53820696}" presName="textBox3c" presStyleLbl="revTx" presStyleIdx="2" presStyleCnt="3" custScaleY="52029" custLinFactNeighborX="9866" custLinFactNeighborY="-1357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F1D4DE44-7AE4-4AFE-AF64-025894CB3A94}" srcId="{CAF1ACF7-047A-4345-A22D-80CDCD4F1AB4}" destId="{F67A5E3F-DA5D-4493-9646-000B53820696}" srcOrd="2" destOrd="0" parTransId="{4F0C932A-429E-4EFC-B4CF-DA7ABB6F5A52}" sibTransId="{EDD3AA97-F307-4264-BD70-8C294BF4F966}"/>
    <dgm:cxn modelId="{B08AAAF2-6389-4261-9129-89891FBB9E71}" srcId="{CAF1ACF7-047A-4345-A22D-80CDCD4F1AB4}" destId="{243AFABD-8F3C-4F60-8582-619FE91FA80E}" srcOrd="1" destOrd="0" parTransId="{73473683-B8B1-44DE-BFBE-554B0EB50934}" sibTransId="{450EC59D-64FE-4C88-9FD3-C51A8595125A}"/>
    <dgm:cxn modelId="{DE21D4F4-0866-4010-AF05-D06124D45479}" type="presOf" srcId="{2005019C-44A9-4ADC-96AB-49C60361C96B}" destId="{882944D4-6846-4184-BD78-EFE80BDEB2FC}" srcOrd="0" destOrd="0" presId="urn:microsoft.com/office/officeart/2005/8/layout/arrow2"/>
    <dgm:cxn modelId="{2C030E99-AD55-47A0-86F0-3B79CB215BCB}" type="presOf" srcId="{243AFABD-8F3C-4F60-8582-619FE91FA80E}" destId="{2551E3CD-B7C8-4E6E-8FAC-1B5BE85AD7C5}" srcOrd="0" destOrd="0" presId="urn:microsoft.com/office/officeart/2005/8/layout/arrow2"/>
    <dgm:cxn modelId="{9B6B188B-D005-4E45-B122-C3EE6684BF1F}" type="presOf" srcId="{CAF1ACF7-047A-4345-A22D-80CDCD4F1AB4}" destId="{B1AF7E5D-9966-44BB-9B7C-5BB2DBEECE02}" srcOrd="0" destOrd="0" presId="urn:microsoft.com/office/officeart/2005/8/layout/arrow2"/>
    <dgm:cxn modelId="{CDD1C0F3-CD69-4CEE-90AA-8B44A6215800}" srcId="{CAF1ACF7-047A-4345-A22D-80CDCD4F1AB4}" destId="{2005019C-44A9-4ADC-96AB-49C60361C96B}" srcOrd="0" destOrd="0" parTransId="{8B9C4952-59D9-4850-A699-9608D54AB48C}" sibTransId="{8FF6FBA6-EFD3-4748-9C82-1D5C9DB19D7D}"/>
    <dgm:cxn modelId="{83FD3790-EC00-432F-86FB-77FF9597D834}" type="presOf" srcId="{F67A5E3F-DA5D-4493-9646-000B53820696}" destId="{8C37BBDE-CD7A-4A87-9F2F-7DBE57AF96D2}" srcOrd="0" destOrd="0" presId="urn:microsoft.com/office/officeart/2005/8/layout/arrow2"/>
    <dgm:cxn modelId="{5CC55160-8E12-4E32-8F3F-81919B6667BF}" type="presParOf" srcId="{B1AF7E5D-9966-44BB-9B7C-5BB2DBEECE02}" destId="{65870BDC-2927-4DD0-936A-94A0DF61F075}" srcOrd="0" destOrd="0" presId="urn:microsoft.com/office/officeart/2005/8/layout/arrow2"/>
    <dgm:cxn modelId="{611EFC35-2819-457A-99BF-F7C635D8C95F}" type="presParOf" srcId="{B1AF7E5D-9966-44BB-9B7C-5BB2DBEECE02}" destId="{3C3EB12C-9B6F-4FDD-A7F5-6115EF5C8A1D}" srcOrd="1" destOrd="0" presId="urn:microsoft.com/office/officeart/2005/8/layout/arrow2"/>
    <dgm:cxn modelId="{6DB6AFD5-93D6-402F-868A-5FCC83A12948}" type="presParOf" srcId="{3C3EB12C-9B6F-4FDD-A7F5-6115EF5C8A1D}" destId="{EDE67257-1CA9-42FA-86A4-D25C406A29D2}" srcOrd="0" destOrd="0" presId="urn:microsoft.com/office/officeart/2005/8/layout/arrow2"/>
    <dgm:cxn modelId="{CF3DBD3E-277C-479D-87E6-1B16038186C1}" type="presParOf" srcId="{3C3EB12C-9B6F-4FDD-A7F5-6115EF5C8A1D}" destId="{882944D4-6846-4184-BD78-EFE80BDEB2FC}" srcOrd="1" destOrd="0" presId="urn:microsoft.com/office/officeart/2005/8/layout/arrow2"/>
    <dgm:cxn modelId="{2ADD5461-29B2-4575-8A6B-4B502BDD4BF6}" type="presParOf" srcId="{3C3EB12C-9B6F-4FDD-A7F5-6115EF5C8A1D}" destId="{34183297-C779-4FC3-907E-630D8EA60111}" srcOrd="2" destOrd="0" presId="urn:microsoft.com/office/officeart/2005/8/layout/arrow2"/>
    <dgm:cxn modelId="{9D24859E-2014-4749-ABDA-C2CDC0A03A49}" type="presParOf" srcId="{3C3EB12C-9B6F-4FDD-A7F5-6115EF5C8A1D}" destId="{2551E3CD-B7C8-4E6E-8FAC-1B5BE85AD7C5}" srcOrd="3" destOrd="0" presId="urn:microsoft.com/office/officeart/2005/8/layout/arrow2"/>
    <dgm:cxn modelId="{1AC2F8D2-E98D-4775-B77C-65D64490CFF7}" type="presParOf" srcId="{3C3EB12C-9B6F-4FDD-A7F5-6115EF5C8A1D}" destId="{0A47BAAD-0464-41CC-BF7E-289E6AB2D2AE}" srcOrd="4" destOrd="0" presId="urn:microsoft.com/office/officeart/2005/8/layout/arrow2"/>
    <dgm:cxn modelId="{AD274727-5B81-4D84-A1A4-73E97488E0A0}" type="presParOf" srcId="{3C3EB12C-9B6F-4FDD-A7F5-6115EF5C8A1D}" destId="{8C37BBDE-CD7A-4A87-9F2F-7DBE57AF96D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94604DA-6ECF-4CA9-99ED-9390F744E593}" type="doc">
      <dgm:prSet loTypeId="urn:microsoft.com/office/officeart/2005/8/layout/hProcess9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BC48395C-A111-4F2C-85A7-5B43F2B1F05E}">
      <dgm:prSet/>
      <dgm:spPr/>
      <dgm:t>
        <a:bodyPr/>
        <a:lstStyle/>
        <a:p>
          <a:pPr rtl="1"/>
          <a:r>
            <a:rPr lang="ar-SA" b="0" i="0" baseline="0" dirty="0" smtClean="0"/>
            <a:t>اليوم</a:t>
          </a:r>
          <a:endParaRPr lang="ar-SA" dirty="0"/>
        </a:p>
      </dgm:t>
    </dgm:pt>
    <dgm:pt modelId="{D8492EBD-5544-459E-A63D-5F46DD916A96}" type="parTrans" cxnId="{D7FF1C2B-466F-4BBF-BEEF-0DEE66E7CF41}">
      <dgm:prSet/>
      <dgm:spPr/>
      <dgm:t>
        <a:bodyPr/>
        <a:lstStyle/>
        <a:p>
          <a:pPr rtl="1"/>
          <a:endParaRPr lang="ar-SA"/>
        </a:p>
      </dgm:t>
    </dgm:pt>
    <dgm:pt modelId="{C2E14327-1C8E-46DB-B955-80BEBDFD350A}" type="sibTrans" cxnId="{D7FF1C2B-466F-4BBF-BEEF-0DEE66E7CF41}">
      <dgm:prSet/>
      <dgm:spPr/>
      <dgm:t>
        <a:bodyPr/>
        <a:lstStyle/>
        <a:p>
          <a:pPr rtl="1"/>
          <a:endParaRPr lang="ar-SA"/>
        </a:p>
      </dgm:t>
    </dgm:pt>
    <dgm:pt modelId="{43A3F492-488D-4506-8CF9-383F4447FEC7}">
      <dgm:prSet/>
      <dgm:spPr/>
      <dgm:t>
        <a:bodyPr/>
        <a:lstStyle/>
        <a:p>
          <a:pPr rtl="1"/>
          <a:r>
            <a:rPr lang="ar-SA" dirty="0" smtClean="0"/>
            <a:t>التاريخ</a:t>
          </a:r>
          <a:endParaRPr lang="ar-SA" dirty="0"/>
        </a:p>
      </dgm:t>
    </dgm:pt>
    <dgm:pt modelId="{A819E65C-90DB-40BE-A785-5281B011209F}" type="parTrans" cxnId="{91F3729D-1E32-4476-A40C-6215D8B724CB}">
      <dgm:prSet/>
      <dgm:spPr/>
      <dgm:t>
        <a:bodyPr/>
        <a:lstStyle/>
        <a:p>
          <a:pPr rtl="1"/>
          <a:endParaRPr lang="ar-SA"/>
        </a:p>
      </dgm:t>
    </dgm:pt>
    <dgm:pt modelId="{A254A888-6DFF-4510-A013-A1B7F8085D21}" type="sibTrans" cxnId="{91F3729D-1E32-4476-A40C-6215D8B724CB}">
      <dgm:prSet/>
      <dgm:spPr/>
      <dgm:t>
        <a:bodyPr/>
        <a:lstStyle/>
        <a:p>
          <a:pPr rtl="1"/>
          <a:endParaRPr lang="ar-SA"/>
        </a:p>
      </dgm:t>
    </dgm:pt>
    <dgm:pt modelId="{0E580BAB-E8EF-4724-B29A-ABB70EB981E3}">
      <dgm:prSet/>
      <dgm:spPr/>
      <dgm:t>
        <a:bodyPr/>
        <a:lstStyle/>
        <a:p>
          <a:pPr rtl="1"/>
          <a:r>
            <a:rPr lang="ar-SA" b="0" i="0" baseline="0" dirty="0" smtClean="0"/>
            <a:t>الوقت</a:t>
          </a:r>
          <a:endParaRPr lang="ar-SA" dirty="0"/>
        </a:p>
      </dgm:t>
    </dgm:pt>
    <dgm:pt modelId="{4BA34E61-35E9-466C-AAE8-15CB875D4694}" type="parTrans" cxnId="{FFAC525C-9834-4CB9-A70D-9ECFB5627442}">
      <dgm:prSet/>
      <dgm:spPr/>
      <dgm:t>
        <a:bodyPr/>
        <a:lstStyle/>
        <a:p>
          <a:pPr rtl="1"/>
          <a:endParaRPr lang="ar-SA"/>
        </a:p>
      </dgm:t>
    </dgm:pt>
    <dgm:pt modelId="{73B1CC36-D728-480D-B88B-16F6B378F3DF}" type="sibTrans" cxnId="{FFAC525C-9834-4CB9-A70D-9ECFB5627442}">
      <dgm:prSet/>
      <dgm:spPr/>
      <dgm:t>
        <a:bodyPr/>
        <a:lstStyle/>
        <a:p>
          <a:pPr rtl="1"/>
          <a:endParaRPr lang="ar-SA"/>
        </a:p>
      </dgm:t>
    </dgm:pt>
    <dgm:pt modelId="{C6AD6D6C-8B8F-40CA-AA62-26C34A8434F9}">
      <dgm:prSet/>
      <dgm:spPr/>
      <dgm:t>
        <a:bodyPr/>
        <a:lstStyle/>
        <a:p>
          <a:pPr rtl="1"/>
          <a:r>
            <a:rPr lang="ar-SA" dirty="0" smtClean="0"/>
            <a:t>المكان</a:t>
          </a:r>
          <a:endParaRPr lang="en-US" b="0" i="0" baseline="0" dirty="0"/>
        </a:p>
      </dgm:t>
    </dgm:pt>
    <dgm:pt modelId="{9050DAF4-92C0-4CF8-9D39-3C81FCE9397E}" type="parTrans" cxnId="{FC5942C9-6252-4ED0-BB96-1CDF2A222524}">
      <dgm:prSet/>
      <dgm:spPr/>
      <dgm:t>
        <a:bodyPr/>
        <a:lstStyle/>
        <a:p>
          <a:pPr rtl="1"/>
          <a:endParaRPr lang="ar-SA"/>
        </a:p>
      </dgm:t>
    </dgm:pt>
    <dgm:pt modelId="{8FBD2E4D-4D10-4CD5-815A-5248C5859E31}" type="sibTrans" cxnId="{FC5942C9-6252-4ED0-BB96-1CDF2A222524}">
      <dgm:prSet/>
      <dgm:spPr/>
      <dgm:t>
        <a:bodyPr/>
        <a:lstStyle/>
        <a:p>
          <a:pPr rtl="1"/>
          <a:endParaRPr lang="ar-SA"/>
        </a:p>
      </dgm:t>
    </dgm:pt>
    <dgm:pt modelId="{02179CBE-3001-4249-8E24-B393CB802C06}" type="pres">
      <dgm:prSet presAssocID="{894604DA-6ECF-4CA9-99ED-9390F744E593}" presName="CompostProcess" presStyleCnt="0">
        <dgm:presLayoutVars>
          <dgm:dir val="rev"/>
          <dgm:resizeHandles val="exact"/>
        </dgm:presLayoutVars>
      </dgm:prSet>
      <dgm:spPr/>
      <dgm:t>
        <a:bodyPr/>
        <a:lstStyle/>
        <a:p>
          <a:pPr rtl="1"/>
          <a:endParaRPr lang="ar-SA"/>
        </a:p>
      </dgm:t>
    </dgm:pt>
    <dgm:pt modelId="{E6C83A5B-AEBE-4C71-AFC5-7FBFE487A8EF}" type="pres">
      <dgm:prSet presAssocID="{894604DA-6ECF-4CA9-99ED-9390F744E593}" presName="arrow" presStyleLbl="bgShp" presStyleIdx="0" presStyleCnt="1"/>
      <dgm:spPr/>
    </dgm:pt>
    <dgm:pt modelId="{9DF93E48-BE82-453E-8E5D-F24724860614}" type="pres">
      <dgm:prSet presAssocID="{894604DA-6ECF-4CA9-99ED-9390F744E593}" presName="linearProcess" presStyleCnt="0"/>
      <dgm:spPr/>
    </dgm:pt>
    <dgm:pt modelId="{6857190A-EC17-4263-A804-EB85BD6CB863}" type="pres">
      <dgm:prSet presAssocID="{BC48395C-A111-4F2C-85A7-5B43F2B1F05E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35751A32-EAF5-4484-9C80-33CEE133D93D}" type="pres">
      <dgm:prSet presAssocID="{C2E14327-1C8E-46DB-B955-80BEBDFD350A}" presName="sibTrans" presStyleCnt="0"/>
      <dgm:spPr/>
    </dgm:pt>
    <dgm:pt modelId="{9A89FAA5-E6EA-4398-AD05-4A9F31631930}" type="pres">
      <dgm:prSet presAssocID="{43A3F492-488D-4506-8CF9-383F4447FEC7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0382717-8099-43AB-9DDF-82A155EC7E4E}" type="pres">
      <dgm:prSet presAssocID="{A254A888-6DFF-4510-A013-A1B7F8085D21}" presName="sibTrans" presStyleCnt="0"/>
      <dgm:spPr/>
    </dgm:pt>
    <dgm:pt modelId="{8760C122-09C3-4118-9DA3-FE64E694A4D7}" type="pres">
      <dgm:prSet presAssocID="{0E580BAB-E8EF-4724-B29A-ABB70EB981E3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0E5692D5-A997-4CB5-BE01-286F12176DE1}" type="pres">
      <dgm:prSet presAssocID="{73B1CC36-D728-480D-B88B-16F6B378F3DF}" presName="sibTrans" presStyleCnt="0"/>
      <dgm:spPr/>
    </dgm:pt>
    <dgm:pt modelId="{2B5B976E-7352-477D-8A69-5B9AEEFC7381}" type="pres">
      <dgm:prSet presAssocID="{C6AD6D6C-8B8F-40CA-AA62-26C34A8434F9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</dgm:ptLst>
  <dgm:cxnLst>
    <dgm:cxn modelId="{FC5942C9-6252-4ED0-BB96-1CDF2A222524}" srcId="{894604DA-6ECF-4CA9-99ED-9390F744E593}" destId="{C6AD6D6C-8B8F-40CA-AA62-26C34A8434F9}" srcOrd="3" destOrd="0" parTransId="{9050DAF4-92C0-4CF8-9D39-3C81FCE9397E}" sibTransId="{8FBD2E4D-4D10-4CD5-815A-5248C5859E31}"/>
    <dgm:cxn modelId="{6E1A6EB5-FE5E-4642-92B9-23F3F6E3C68F}" type="presOf" srcId="{C6AD6D6C-8B8F-40CA-AA62-26C34A8434F9}" destId="{2B5B976E-7352-477D-8A69-5B9AEEFC7381}" srcOrd="0" destOrd="0" presId="urn:microsoft.com/office/officeart/2005/8/layout/hProcess9"/>
    <dgm:cxn modelId="{97AD6DB2-D06D-49BE-A6FD-205C025126D5}" type="presOf" srcId="{0E580BAB-E8EF-4724-B29A-ABB70EB981E3}" destId="{8760C122-09C3-4118-9DA3-FE64E694A4D7}" srcOrd="0" destOrd="0" presId="urn:microsoft.com/office/officeart/2005/8/layout/hProcess9"/>
    <dgm:cxn modelId="{D7FF1C2B-466F-4BBF-BEEF-0DEE66E7CF41}" srcId="{894604DA-6ECF-4CA9-99ED-9390F744E593}" destId="{BC48395C-A111-4F2C-85A7-5B43F2B1F05E}" srcOrd="0" destOrd="0" parTransId="{D8492EBD-5544-459E-A63D-5F46DD916A96}" sibTransId="{C2E14327-1C8E-46DB-B955-80BEBDFD350A}"/>
    <dgm:cxn modelId="{4F49A55C-CC8F-4D13-9C41-9B5A3D011C20}" type="presOf" srcId="{43A3F492-488D-4506-8CF9-383F4447FEC7}" destId="{9A89FAA5-E6EA-4398-AD05-4A9F31631930}" srcOrd="0" destOrd="0" presId="urn:microsoft.com/office/officeart/2005/8/layout/hProcess9"/>
    <dgm:cxn modelId="{6DAA72C0-D6B0-457A-9F5F-A8AC8A2DCB60}" type="presOf" srcId="{BC48395C-A111-4F2C-85A7-5B43F2B1F05E}" destId="{6857190A-EC17-4263-A804-EB85BD6CB863}" srcOrd="0" destOrd="0" presId="urn:microsoft.com/office/officeart/2005/8/layout/hProcess9"/>
    <dgm:cxn modelId="{34E9B4E0-C572-459E-A454-A235F8179E37}" type="presOf" srcId="{894604DA-6ECF-4CA9-99ED-9390F744E593}" destId="{02179CBE-3001-4249-8E24-B393CB802C06}" srcOrd="0" destOrd="0" presId="urn:microsoft.com/office/officeart/2005/8/layout/hProcess9"/>
    <dgm:cxn modelId="{FFAC525C-9834-4CB9-A70D-9ECFB5627442}" srcId="{894604DA-6ECF-4CA9-99ED-9390F744E593}" destId="{0E580BAB-E8EF-4724-B29A-ABB70EB981E3}" srcOrd="2" destOrd="0" parTransId="{4BA34E61-35E9-466C-AAE8-15CB875D4694}" sibTransId="{73B1CC36-D728-480D-B88B-16F6B378F3DF}"/>
    <dgm:cxn modelId="{91F3729D-1E32-4476-A40C-6215D8B724CB}" srcId="{894604DA-6ECF-4CA9-99ED-9390F744E593}" destId="{43A3F492-488D-4506-8CF9-383F4447FEC7}" srcOrd="1" destOrd="0" parTransId="{A819E65C-90DB-40BE-A785-5281B011209F}" sibTransId="{A254A888-6DFF-4510-A013-A1B7F8085D21}"/>
    <dgm:cxn modelId="{4F6E83EA-A10C-4542-89B5-A92DEFF670BD}" type="presParOf" srcId="{02179CBE-3001-4249-8E24-B393CB802C06}" destId="{E6C83A5B-AEBE-4C71-AFC5-7FBFE487A8EF}" srcOrd="0" destOrd="0" presId="urn:microsoft.com/office/officeart/2005/8/layout/hProcess9"/>
    <dgm:cxn modelId="{B0A231C7-C681-47EB-8554-59ADA2D1FD85}" type="presParOf" srcId="{02179CBE-3001-4249-8E24-B393CB802C06}" destId="{9DF93E48-BE82-453E-8E5D-F24724860614}" srcOrd="1" destOrd="0" presId="urn:microsoft.com/office/officeart/2005/8/layout/hProcess9"/>
    <dgm:cxn modelId="{323B2FDC-03D8-4CEB-9CA2-4649630F4CAF}" type="presParOf" srcId="{9DF93E48-BE82-453E-8E5D-F24724860614}" destId="{6857190A-EC17-4263-A804-EB85BD6CB863}" srcOrd="0" destOrd="0" presId="urn:microsoft.com/office/officeart/2005/8/layout/hProcess9"/>
    <dgm:cxn modelId="{3561CBF2-2737-4867-A7BC-FF68FCC88CB0}" type="presParOf" srcId="{9DF93E48-BE82-453E-8E5D-F24724860614}" destId="{35751A32-EAF5-4484-9C80-33CEE133D93D}" srcOrd="1" destOrd="0" presId="urn:microsoft.com/office/officeart/2005/8/layout/hProcess9"/>
    <dgm:cxn modelId="{BE031936-B036-48E4-A307-CE05678F6EA1}" type="presParOf" srcId="{9DF93E48-BE82-453E-8E5D-F24724860614}" destId="{9A89FAA5-E6EA-4398-AD05-4A9F31631930}" srcOrd="2" destOrd="0" presId="urn:microsoft.com/office/officeart/2005/8/layout/hProcess9"/>
    <dgm:cxn modelId="{934BA757-5CF6-46D9-98FD-E689983F309B}" type="presParOf" srcId="{9DF93E48-BE82-453E-8E5D-F24724860614}" destId="{00382717-8099-43AB-9DDF-82A155EC7E4E}" srcOrd="3" destOrd="0" presId="urn:microsoft.com/office/officeart/2005/8/layout/hProcess9"/>
    <dgm:cxn modelId="{0B940AF5-828D-4404-83DC-D4790FF9449D}" type="presParOf" srcId="{9DF93E48-BE82-453E-8E5D-F24724860614}" destId="{8760C122-09C3-4118-9DA3-FE64E694A4D7}" srcOrd="4" destOrd="0" presId="urn:microsoft.com/office/officeart/2005/8/layout/hProcess9"/>
    <dgm:cxn modelId="{BE55FC28-9C47-4EE5-AFB7-29C4D88293B9}" type="presParOf" srcId="{9DF93E48-BE82-453E-8E5D-F24724860614}" destId="{0E5692D5-A997-4CB5-BE01-286F12176DE1}" srcOrd="5" destOrd="0" presId="urn:microsoft.com/office/officeart/2005/8/layout/hProcess9"/>
    <dgm:cxn modelId="{51EF6CEC-3F12-498D-92CC-06DB1A5BAA06}" type="presParOf" srcId="{9DF93E48-BE82-453E-8E5D-F24724860614}" destId="{2B5B976E-7352-477D-8A69-5B9AEEFC738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61DF82-C85E-4B38-AB7C-940F2A9BDD9F}" type="doc">
      <dgm:prSet loTypeId="urn:microsoft.com/office/officeart/2005/8/layout/vList2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E8D6D71-0BE2-4236-B811-0770FB9BD9FE}">
      <dgm:prSet/>
      <dgm:spPr/>
      <dgm:t>
        <a:bodyPr/>
        <a:lstStyle/>
        <a:p>
          <a:pPr algn="ctr" rtl="1"/>
          <a:r>
            <a:rPr lang="ar-JO" dirty="0" smtClean="0"/>
            <a:t>تسعى منظمة التوستماسترز لجعل التواصل الفعال واقع</a:t>
          </a:r>
          <a:r>
            <a:rPr lang="ar-SA" dirty="0" err="1" smtClean="0"/>
            <a:t>اً</a:t>
          </a:r>
          <a:r>
            <a:rPr lang="ar-JO" dirty="0" smtClean="0"/>
            <a:t> عالميا</a:t>
          </a:r>
          <a:r>
            <a:rPr lang="ar-SA" dirty="0" smtClean="0"/>
            <a:t>ً</a:t>
          </a:r>
          <a:r>
            <a:rPr lang="ar-JO" dirty="0" smtClean="0"/>
            <a:t>، فمن خلال أنديتها تساعد المنظمة الجميع، رجالا</a:t>
          </a:r>
          <a:r>
            <a:rPr lang="ar-SA" dirty="0" smtClean="0"/>
            <a:t>ً</a:t>
          </a:r>
          <a:r>
            <a:rPr lang="ar-JO" dirty="0" smtClean="0"/>
            <a:t> ونساء</a:t>
          </a:r>
          <a:r>
            <a:rPr lang="ar-SA" dirty="0" smtClean="0"/>
            <a:t>ً</a:t>
          </a:r>
          <a:r>
            <a:rPr lang="ar-JO" dirty="0" smtClean="0"/>
            <a:t>، على </a:t>
          </a:r>
          <a:r>
            <a:rPr lang="ar-SA" dirty="0" smtClean="0"/>
            <a:t>ممارسة و </a:t>
          </a:r>
          <a:r>
            <a:rPr lang="ar-JO" dirty="0" smtClean="0"/>
            <a:t>تعلم فنـون </a:t>
          </a:r>
          <a:r>
            <a:rPr lang="ar-JO" b="1" dirty="0" smtClean="0"/>
            <a:t>التفكير</a:t>
          </a:r>
          <a:r>
            <a:rPr lang="ar-SA" b="1" dirty="0" smtClean="0"/>
            <a:t> و </a:t>
          </a:r>
          <a:r>
            <a:rPr lang="ar-JO" b="1" dirty="0" smtClean="0"/>
            <a:t>الإصغاء</a:t>
          </a:r>
          <a:r>
            <a:rPr lang="ar-SA" b="1" dirty="0" smtClean="0"/>
            <a:t> و </a:t>
          </a:r>
          <a:r>
            <a:rPr lang="ar-JO" b="1" dirty="0" smtClean="0"/>
            <a:t>الحـديث</a:t>
          </a:r>
          <a:r>
            <a:rPr lang="ar-JO" dirty="0" smtClean="0"/>
            <a:t>، هذه المهارات المهمة التي تساعد على تنمية الشعور بتحقيـق الذات وتطور الإمكانيات القيادية وتسهل التفاهم ما بين الناس وتساهم بشكل عام في تحسين الحياة البشرية.</a:t>
          </a:r>
          <a:r>
            <a:rPr lang="en-US" dirty="0" smtClean="0"/>
            <a:t> </a:t>
          </a:r>
          <a:endParaRPr lang="en-US" dirty="0"/>
        </a:p>
      </dgm:t>
    </dgm:pt>
    <dgm:pt modelId="{96261610-BE2B-4E86-8571-0D2FB2521AA8}" type="parTrans" cxnId="{A0D757CD-E584-47B6-9229-AF5A8782A5CE}">
      <dgm:prSet/>
      <dgm:spPr/>
      <dgm:t>
        <a:bodyPr/>
        <a:lstStyle/>
        <a:p>
          <a:pPr algn="ctr"/>
          <a:endParaRPr lang="en-US"/>
        </a:p>
      </dgm:t>
    </dgm:pt>
    <dgm:pt modelId="{C161B254-7EB2-42F2-99AD-66672EBEBF55}" type="sibTrans" cxnId="{A0D757CD-E584-47B6-9229-AF5A8782A5CE}">
      <dgm:prSet/>
      <dgm:spPr/>
      <dgm:t>
        <a:bodyPr/>
        <a:lstStyle/>
        <a:p>
          <a:pPr algn="ctr"/>
          <a:endParaRPr lang="en-US"/>
        </a:p>
      </dgm:t>
    </dgm:pt>
    <dgm:pt modelId="{48EB7627-F3F2-4528-ADB9-A58AB67DBEF5}">
      <dgm:prSet/>
      <dgm:spPr/>
      <dgm:t>
        <a:bodyPr/>
        <a:lstStyle/>
        <a:p>
          <a:pPr algn="ctr" rtl="1"/>
          <a:r>
            <a:rPr lang="ar-JO" dirty="0" smtClean="0"/>
            <a:t>إن الرسالة الأساسية للمنظمة تتلخص في توسعة شبكة أنديتها حول العالم، وبالتالي توفير الفرصة لأكبر عدد ممكن من الناس للاستفادة من برامجها.</a:t>
          </a:r>
          <a:endParaRPr lang="en-US" dirty="0"/>
        </a:p>
      </dgm:t>
    </dgm:pt>
    <dgm:pt modelId="{87AC8198-B9FE-4FFF-B5C2-482D6C1867F2}" type="parTrans" cxnId="{330D61EE-3ED7-41FD-B533-6C0B64B91418}">
      <dgm:prSet/>
      <dgm:spPr/>
      <dgm:t>
        <a:bodyPr/>
        <a:lstStyle/>
        <a:p>
          <a:pPr algn="ctr"/>
          <a:endParaRPr lang="en-US"/>
        </a:p>
      </dgm:t>
    </dgm:pt>
    <dgm:pt modelId="{6568852E-2552-4311-AF16-38F548DC4594}" type="sibTrans" cxnId="{330D61EE-3ED7-41FD-B533-6C0B64B91418}">
      <dgm:prSet/>
      <dgm:spPr/>
      <dgm:t>
        <a:bodyPr/>
        <a:lstStyle/>
        <a:p>
          <a:pPr algn="ctr"/>
          <a:endParaRPr lang="en-US"/>
        </a:p>
      </dgm:t>
    </dgm:pt>
    <dgm:pt modelId="{2AB40CC3-7063-461B-AD31-095D2D989584}" type="pres">
      <dgm:prSet presAssocID="{0461DF82-C85E-4B38-AB7C-940F2A9BDD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5A7485-831F-453C-88B1-00D0173FE8A2}" type="pres">
      <dgm:prSet presAssocID="{5E8D6D71-0BE2-4236-B811-0770FB9BD9FE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70D2A6-ADAF-45C0-9FC1-026732742EF8}" type="pres">
      <dgm:prSet presAssocID="{C161B254-7EB2-42F2-99AD-66672EBEBF55}" presName="spacer" presStyleCnt="0"/>
      <dgm:spPr/>
    </dgm:pt>
    <dgm:pt modelId="{2CCF9A88-A51A-4AFF-B735-AF44116DB4FD}" type="pres">
      <dgm:prSet presAssocID="{48EB7627-F3F2-4528-ADB9-A58AB67DBEF5}" presName="parentText" presStyleLbl="node1" presStyleIdx="1" presStyleCnt="2" custScaleY="4871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7D4EFA4-4753-4A66-8AEA-2CD9D1DB3AEB}" type="presOf" srcId="{0461DF82-C85E-4B38-AB7C-940F2A9BDD9F}" destId="{2AB40CC3-7063-461B-AD31-095D2D989584}" srcOrd="0" destOrd="0" presId="urn:microsoft.com/office/officeart/2005/8/layout/vList2"/>
    <dgm:cxn modelId="{A0D757CD-E584-47B6-9229-AF5A8782A5CE}" srcId="{0461DF82-C85E-4B38-AB7C-940F2A9BDD9F}" destId="{5E8D6D71-0BE2-4236-B811-0770FB9BD9FE}" srcOrd="0" destOrd="0" parTransId="{96261610-BE2B-4E86-8571-0D2FB2521AA8}" sibTransId="{C161B254-7EB2-42F2-99AD-66672EBEBF55}"/>
    <dgm:cxn modelId="{330D61EE-3ED7-41FD-B533-6C0B64B91418}" srcId="{0461DF82-C85E-4B38-AB7C-940F2A9BDD9F}" destId="{48EB7627-F3F2-4528-ADB9-A58AB67DBEF5}" srcOrd="1" destOrd="0" parTransId="{87AC8198-B9FE-4FFF-B5C2-482D6C1867F2}" sibTransId="{6568852E-2552-4311-AF16-38F548DC4594}"/>
    <dgm:cxn modelId="{749596C2-79D3-42FB-9790-6B1BCD7B2446}" type="presOf" srcId="{48EB7627-F3F2-4528-ADB9-A58AB67DBEF5}" destId="{2CCF9A88-A51A-4AFF-B735-AF44116DB4FD}" srcOrd="0" destOrd="0" presId="urn:microsoft.com/office/officeart/2005/8/layout/vList2"/>
    <dgm:cxn modelId="{A26520B9-DD50-43EF-B796-6FED9C0DD9D5}" type="presOf" srcId="{5E8D6D71-0BE2-4236-B811-0770FB9BD9FE}" destId="{4B5A7485-831F-453C-88B1-00D0173FE8A2}" srcOrd="0" destOrd="0" presId="urn:microsoft.com/office/officeart/2005/8/layout/vList2"/>
    <dgm:cxn modelId="{C0DD9FBB-DC08-459F-A704-8C97E8CF72CF}" type="presParOf" srcId="{2AB40CC3-7063-461B-AD31-095D2D989584}" destId="{4B5A7485-831F-453C-88B1-00D0173FE8A2}" srcOrd="0" destOrd="0" presId="urn:microsoft.com/office/officeart/2005/8/layout/vList2"/>
    <dgm:cxn modelId="{46E405CC-3C77-4735-8027-55AF7DE31069}" type="presParOf" srcId="{2AB40CC3-7063-461B-AD31-095D2D989584}" destId="{C270D2A6-ADAF-45C0-9FC1-026732742EF8}" srcOrd="1" destOrd="0" presId="urn:microsoft.com/office/officeart/2005/8/layout/vList2"/>
    <dgm:cxn modelId="{77B9D522-1493-4445-89E3-925990499785}" type="presParOf" srcId="{2AB40CC3-7063-461B-AD31-095D2D989584}" destId="{2CCF9A88-A51A-4AFF-B735-AF44116DB4F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1E888E-6E7B-436B-A655-C0491841164B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63461B43-D196-457D-8073-821ECC6E031E}">
      <dgm:prSet/>
      <dgm:spPr/>
      <dgm:t>
        <a:bodyPr/>
        <a:lstStyle/>
        <a:p>
          <a:pPr rtl="1"/>
          <a:r>
            <a:rPr lang="ar-JO" dirty="0" smtClean="0"/>
            <a:t>تسعى أندية التوستماسترز لتوفير البيئة </a:t>
          </a:r>
          <a:r>
            <a:rPr lang="ar-JO" b="1" dirty="0" smtClean="0"/>
            <a:t>الإيجابية والمساعدة </a:t>
          </a:r>
          <a:r>
            <a:rPr lang="ar-JO" dirty="0" smtClean="0"/>
            <a:t>علـى الـتعلم، حيـث تتوفر الفرصة لكل عضو من أعضاء النادي </a:t>
          </a:r>
          <a:r>
            <a:rPr lang="ar-SA" dirty="0" smtClean="0"/>
            <a:t>لممارسة و </a:t>
          </a:r>
          <a:r>
            <a:rPr lang="ar-JO" dirty="0" smtClean="0"/>
            <a:t>تطوير مهارات </a:t>
          </a:r>
          <a:r>
            <a:rPr lang="ar-JO" b="1" dirty="0" smtClean="0"/>
            <a:t>التواصل والمهـارات القيادية</a:t>
          </a:r>
          <a:r>
            <a:rPr lang="ar-JO" dirty="0" smtClean="0"/>
            <a:t>، مما </a:t>
          </a:r>
          <a:r>
            <a:rPr lang="ar-JO" b="1" dirty="0" smtClean="0"/>
            <a:t>يؤدي بالتالي لرفع درجة الثقة بالنفس والنمو الشخصي.</a:t>
          </a:r>
          <a:endParaRPr lang="en-US" dirty="0"/>
        </a:p>
      </dgm:t>
    </dgm:pt>
    <dgm:pt modelId="{58D3853C-566E-4B29-A216-E7F2912A60E7}" type="parTrans" cxnId="{F2C52236-CF73-4356-8792-A6E52A1C051A}">
      <dgm:prSet/>
      <dgm:spPr/>
      <dgm:t>
        <a:bodyPr/>
        <a:lstStyle/>
        <a:p>
          <a:endParaRPr lang="en-US"/>
        </a:p>
      </dgm:t>
    </dgm:pt>
    <dgm:pt modelId="{1C0CA791-A94E-49AF-83CF-F5A2663C2DA3}" type="sibTrans" cxnId="{F2C52236-CF73-4356-8792-A6E52A1C051A}">
      <dgm:prSet/>
      <dgm:spPr/>
      <dgm:t>
        <a:bodyPr/>
        <a:lstStyle/>
        <a:p>
          <a:endParaRPr lang="en-US"/>
        </a:p>
      </dgm:t>
    </dgm:pt>
    <dgm:pt modelId="{82A58F7E-6B76-484D-95F8-68DFBE1C789F}" type="pres">
      <dgm:prSet presAssocID="{151E888E-6E7B-436B-A655-C049184116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A7F2CC-92C3-42D1-B0AD-6F517E5493F9}" type="pres">
      <dgm:prSet presAssocID="{63461B43-D196-457D-8073-821ECC6E031E}" presName="parentText" presStyleLbl="node1" presStyleIdx="0" presStyleCnt="1" custLinFactX="-15686" custLinFactNeighborX="-100000" custLinFactNeighborY="71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C52236-CF73-4356-8792-A6E52A1C051A}" srcId="{151E888E-6E7B-436B-A655-C0491841164B}" destId="{63461B43-D196-457D-8073-821ECC6E031E}" srcOrd="0" destOrd="0" parTransId="{58D3853C-566E-4B29-A216-E7F2912A60E7}" sibTransId="{1C0CA791-A94E-49AF-83CF-F5A2663C2DA3}"/>
    <dgm:cxn modelId="{76BC8CA6-58B0-449B-833F-64AF4BF2D74A}" type="presOf" srcId="{151E888E-6E7B-436B-A655-C0491841164B}" destId="{82A58F7E-6B76-484D-95F8-68DFBE1C789F}" srcOrd="0" destOrd="0" presId="urn:microsoft.com/office/officeart/2005/8/layout/vList2"/>
    <dgm:cxn modelId="{A777EAD4-3481-47FD-8542-9FB6B0645108}" type="presOf" srcId="{63461B43-D196-457D-8073-821ECC6E031E}" destId="{B9A7F2CC-92C3-42D1-B0AD-6F517E5493F9}" srcOrd="0" destOrd="0" presId="urn:microsoft.com/office/officeart/2005/8/layout/vList2"/>
    <dgm:cxn modelId="{D50BAFC2-CDE6-454A-A523-66298C48CC9C}" type="presParOf" srcId="{82A58F7E-6B76-484D-95F8-68DFBE1C789F}" destId="{B9A7F2CC-92C3-42D1-B0AD-6F517E5493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A205C01-A2F8-49C6-A024-BBE96A3E09DB}" type="doc">
      <dgm:prSet loTypeId="urn:microsoft.com/office/officeart/2005/8/layout/list1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E9C3012-11B7-428B-AA31-6A4335AFD853}">
      <dgm:prSet custT="1"/>
      <dgm:spPr/>
      <dgm:t>
        <a:bodyPr/>
        <a:lstStyle/>
        <a:p>
          <a:pPr algn="ctr" rtl="1"/>
          <a:r>
            <a:rPr lang="ar-SA" sz="2800" dirty="0" smtClean="0"/>
            <a:t>جمعية عالمية </a:t>
          </a:r>
          <a:r>
            <a:rPr lang="ar-SA" sz="2800" u="sng" dirty="0" smtClean="0"/>
            <a:t>غير ربحية</a:t>
          </a:r>
          <a:endParaRPr lang="en-US" sz="2800" u="sng" dirty="0"/>
        </a:p>
      </dgm:t>
    </dgm:pt>
    <dgm:pt modelId="{57DE8991-A5D9-49BA-9456-8195BC84171D}" type="parTrans" cxnId="{0B4A9B04-3C0F-4926-95C9-3051034FF5CF}">
      <dgm:prSet/>
      <dgm:spPr/>
      <dgm:t>
        <a:bodyPr/>
        <a:lstStyle/>
        <a:p>
          <a:pPr algn="ctr"/>
          <a:endParaRPr lang="en-US"/>
        </a:p>
      </dgm:t>
    </dgm:pt>
    <dgm:pt modelId="{CF3BC979-515E-4B58-8A1B-4DF8388231EE}" type="sibTrans" cxnId="{0B4A9B04-3C0F-4926-95C9-3051034FF5CF}">
      <dgm:prSet/>
      <dgm:spPr/>
      <dgm:t>
        <a:bodyPr/>
        <a:lstStyle/>
        <a:p>
          <a:pPr algn="ctr"/>
          <a:endParaRPr lang="en-US"/>
        </a:p>
      </dgm:t>
    </dgm:pt>
    <dgm:pt modelId="{582A50C7-0E88-4251-90B2-783D0829A480}">
      <dgm:prSet custT="1"/>
      <dgm:spPr/>
      <dgm:t>
        <a:bodyPr/>
        <a:lstStyle/>
        <a:p>
          <a:pPr algn="ctr" rtl="1"/>
          <a:r>
            <a:rPr lang="ar-SA" sz="2000" dirty="0" smtClean="0"/>
            <a:t>تأسست 1924،</a:t>
          </a:r>
        </a:p>
        <a:p>
          <a:pPr algn="ctr" rtl="1"/>
          <a:r>
            <a:rPr lang="ar-SA" sz="2000" dirty="0" smtClean="0"/>
            <a:t> كاليفورنيا، الولايات المتحدة الامريكية</a:t>
          </a:r>
          <a:endParaRPr lang="en-US" sz="2000" dirty="0"/>
        </a:p>
      </dgm:t>
    </dgm:pt>
    <dgm:pt modelId="{3F1E5E38-548E-4520-AD66-C36E0865DAAD}" type="parTrans" cxnId="{98FB53B8-8449-4AAC-B8A5-61AF5728C4FE}">
      <dgm:prSet/>
      <dgm:spPr/>
      <dgm:t>
        <a:bodyPr/>
        <a:lstStyle/>
        <a:p>
          <a:pPr algn="ctr"/>
          <a:endParaRPr lang="en-US"/>
        </a:p>
      </dgm:t>
    </dgm:pt>
    <dgm:pt modelId="{66562D69-7232-486E-B3B9-327F5A3EC3E9}" type="sibTrans" cxnId="{98FB53B8-8449-4AAC-B8A5-61AF5728C4FE}">
      <dgm:prSet/>
      <dgm:spPr/>
      <dgm:t>
        <a:bodyPr/>
        <a:lstStyle/>
        <a:p>
          <a:pPr algn="ctr"/>
          <a:endParaRPr lang="en-US"/>
        </a:p>
      </dgm:t>
    </dgm:pt>
    <dgm:pt modelId="{3D503760-5682-4DD5-9A18-01C748F4C617}">
      <dgm:prSet custT="1"/>
      <dgm:spPr/>
      <dgm:t>
        <a:bodyPr/>
        <a:lstStyle/>
        <a:p>
          <a:pPr algn="ctr" rtl="1"/>
          <a:r>
            <a:rPr lang="ar-SA" sz="2000" dirty="0" smtClean="0"/>
            <a:t>12600 نادي </a:t>
          </a:r>
        </a:p>
        <a:p>
          <a:pPr algn="ctr" rtl="1"/>
          <a:r>
            <a:rPr lang="ar-SA" sz="2000" dirty="0" smtClean="0"/>
            <a:t>في 106 دول</a:t>
          </a:r>
        </a:p>
        <a:p>
          <a:pPr algn="ctr" rtl="1"/>
          <a:r>
            <a:rPr lang="ar-SA" sz="2000" dirty="0" smtClean="0"/>
            <a:t>260000 عضو</a:t>
          </a:r>
        </a:p>
      </dgm:t>
    </dgm:pt>
    <dgm:pt modelId="{F3E6588A-F734-40CE-A760-BB8BA6DDE34D}" type="parTrans" cxnId="{38BB47C8-3185-4657-82CB-BF48258D34B7}">
      <dgm:prSet/>
      <dgm:spPr/>
      <dgm:t>
        <a:bodyPr/>
        <a:lstStyle/>
        <a:p>
          <a:endParaRPr lang="en-US"/>
        </a:p>
      </dgm:t>
    </dgm:pt>
    <dgm:pt modelId="{81ABA72D-9D6E-442E-9CD2-6443B2E6B13E}" type="sibTrans" cxnId="{38BB47C8-3185-4657-82CB-BF48258D34B7}">
      <dgm:prSet/>
      <dgm:spPr/>
      <dgm:t>
        <a:bodyPr/>
        <a:lstStyle/>
        <a:p>
          <a:endParaRPr lang="en-US"/>
        </a:p>
      </dgm:t>
    </dgm:pt>
    <dgm:pt modelId="{BC85598C-3331-4B14-BF53-8B32E8703F0C}">
      <dgm:prSet custT="1"/>
      <dgm:spPr/>
      <dgm:t>
        <a:bodyPr/>
        <a:lstStyle/>
        <a:p>
          <a:pPr algn="ctr" rtl="1"/>
          <a:r>
            <a:rPr lang="ar-SA" sz="2400" dirty="0" smtClean="0"/>
            <a:t>أسسها الاستاذ/ رالف سميدلي</a:t>
          </a:r>
        </a:p>
      </dgm:t>
    </dgm:pt>
    <dgm:pt modelId="{DA28F469-3D04-4450-A281-852B09140BAD}" type="sibTrans" cxnId="{78AC077B-CDA7-4941-81BB-C526AEF4D5C1}">
      <dgm:prSet/>
      <dgm:spPr/>
      <dgm:t>
        <a:bodyPr/>
        <a:lstStyle/>
        <a:p>
          <a:endParaRPr lang="en-US"/>
        </a:p>
      </dgm:t>
    </dgm:pt>
    <dgm:pt modelId="{7550FEFB-3722-47AE-9303-C2D70ACAD7BE}" type="parTrans" cxnId="{78AC077B-CDA7-4941-81BB-C526AEF4D5C1}">
      <dgm:prSet/>
      <dgm:spPr/>
      <dgm:t>
        <a:bodyPr/>
        <a:lstStyle/>
        <a:p>
          <a:endParaRPr lang="en-US"/>
        </a:p>
      </dgm:t>
    </dgm:pt>
    <dgm:pt modelId="{1756CEA1-83F3-46C5-AA52-4EE547DFFCBD}" type="pres">
      <dgm:prSet presAssocID="{3A205C01-A2F8-49C6-A024-BBE96A3E09DB}" presName="linear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2878E57-3D49-4A15-BB91-0EE70E60DC45}" type="pres">
      <dgm:prSet presAssocID="{7E9C3012-11B7-428B-AA31-6A4335AFD853}" presName="parentLin" presStyleCnt="0"/>
      <dgm:spPr/>
    </dgm:pt>
    <dgm:pt modelId="{88359EA7-F8EE-404F-8BAD-E8293587668F}" type="pres">
      <dgm:prSet presAssocID="{7E9C3012-11B7-428B-AA31-6A4335AFD85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F67E9C0A-B7A8-4091-AB37-294F3E3464C9}" type="pres">
      <dgm:prSet presAssocID="{7E9C3012-11B7-428B-AA31-6A4335AFD85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012B7A-E90A-47F5-90D2-2B835932FE19}" type="pres">
      <dgm:prSet presAssocID="{7E9C3012-11B7-428B-AA31-6A4335AFD853}" presName="negativeSpace" presStyleCnt="0"/>
      <dgm:spPr/>
    </dgm:pt>
    <dgm:pt modelId="{309D2F40-0F53-4968-8C04-7E014BE11CDB}" type="pres">
      <dgm:prSet presAssocID="{7E9C3012-11B7-428B-AA31-6A4335AFD853}" presName="childText" presStyleLbl="conFgAcc1" presStyleIdx="0" presStyleCnt="4">
        <dgm:presLayoutVars>
          <dgm:bulletEnabled val="1"/>
        </dgm:presLayoutVars>
      </dgm:prSet>
      <dgm:spPr/>
    </dgm:pt>
    <dgm:pt modelId="{69225266-F1C8-4AD8-AA39-E4C65D75B7F6}" type="pres">
      <dgm:prSet presAssocID="{CF3BC979-515E-4B58-8A1B-4DF8388231EE}" presName="spaceBetweenRectangles" presStyleCnt="0"/>
      <dgm:spPr/>
    </dgm:pt>
    <dgm:pt modelId="{C142CE41-71BC-499B-B455-3CE0BE4FF253}" type="pres">
      <dgm:prSet presAssocID="{582A50C7-0E88-4251-90B2-783D0829A480}" presName="parentLin" presStyleCnt="0"/>
      <dgm:spPr/>
    </dgm:pt>
    <dgm:pt modelId="{C85103F4-411F-4627-A6B8-DCBF3851AAAC}" type="pres">
      <dgm:prSet presAssocID="{582A50C7-0E88-4251-90B2-783D0829A480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03734161-2591-41AE-98D9-3BBFE765FE73}" type="pres">
      <dgm:prSet presAssocID="{582A50C7-0E88-4251-90B2-783D0829A480}" presName="parentText" presStyleLbl="node1" presStyleIdx="1" presStyleCnt="4" custScaleY="19669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778F24-B06E-496C-9819-F55ED5BACE74}" type="pres">
      <dgm:prSet presAssocID="{582A50C7-0E88-4251-90B2-783D0829A480}" presName="negativeSpace" presStyleCnt="0"/>
      <dgm:spPr/>
    </dgm:pt>
    <dgm:pt modelId="{741F7256-DFA4-4673-9CBE-99AB88508A0C}" type="pres">
      <dgm:prSet presAssocID="{582A50C7-0E88-4251-90B2-783D0829A480}" presName="childText" presStyleLbl="conFgAcc1" presStyleIdx="1" presStyleCnt="4">
        <dgm:presLayoutVars>
          <dgm:bulletEnabled val="1"/>
        </dgm:presLayoutVars>
      </dgm:prSet>
      <dgm:spPr/>
    </dgm:pt>
    <dgm:pt modelId="{2E1662FA-0AE0-4C5D-B269-B3ACD31149E0}" type="pres">
      <dgm:prSet presAssocID="{66562D69-7232-486E-B3B9-327F5A3EC3E9}" presName="spaceBetweenRectangles" presStyleCnt="0"/>
      <dgm:spPr/>
    </dgm:pt>
    <dgm:pt modelId="{4D3483CC-230F-4288-AAD3-102CEBEA7326}" type="pres">
      <dgm:prSet presAssocID="{BC85598C-3331-4B14-BF53-8B32E8703F0C}" presName="parentLin" presStyleCnt="0"/>
      <dgm:spPr/>
    </dgm:pt>
    <dgm:pt modelId="{944A9103-0071-4790-80AF-65EDA3AF5F63}" type="pres">
      <dgm:prSet presAssocID="{BC85598C-3331-4B14-BF53-8B32E8703F0C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2DA2F205-4F3D-4FB7-893C-114621AA6EED}" type="pres">
      <dgm:prSet presAssocID="{BC85598C-3331-4B14-BF53-8B32E8703F0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F45A1-1855-49E5-A578-7C93E34EDE3C}" type="pres">
      <dgm:prSet presAssocID="{BC85598C-3331-4B14-BF53-8B32E8703F0C}" presName="negativeSpace" presStyleCnt="0"/>
      <dgm:spPr/>
    </dgm:pt>
    <dgm:pt modelId="{044C5FD1-FCD9-4EBF-B111-46BE68776529}" type="pres">
      <dgm:prSet presAssocID="{BC85598C-3331-4B14-BF53-8B32E8703F0C}" presName="childText" presStyleLbl="conFgAcc1" presStyleIdx="2" presStyleCnt="4">
        <dgm:presLayoutVars>
          <dgm:bulletEnabled val="1"/>
        </dgm:presLayoutVars>
      </dgm:prSet>
      <dgm:spPr/>
    </dgm:pt>
    <dgm:pt modelId="{686496B7-7956-4040-B9E1-C465FCCBE2EE}" type="pres">
      <dgm:prSet presAssocID="{DA28F469-3D04-4450-A281-852B09140BAD}" presName="spaceBetweenRectangles" presStyleCnt="0"/>
      <dgm:spPr/>
    </dgm:pt>
    <dgm:pt modelId="{6AE61753-7A97-454B-B864-A576C891A91B}" type="pres">
      <dgm:prSet presAssocID="{3D503760-5682-4DD5-9A18-01C748F4C617}" presName="parentLin" presStyleCnt="0"/>
      <dgm:spPr/>
    </dgm:pt>
    <dgm:pt modelId="{7F808BFE-2ABA-4BF7-97CC-F1991902445D}" type="pres">
      <dgm:prSet presAssocID="{3D503760-5682-4DD5-9A18-01C748F4C617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21118B54-D068-4A4F-A407-5D5B32578B6C}" type="pres">
      <dgm:prSet presAssocID="{3D503760-5682-4DD5-9A18-01C748F4C617}" presName="parentText" presStyleLbl="node1" presStyleIdx="3" presStyleCnt="4" custScaleY="2090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65EC30-2BA7-4EE3-93A3-007F66A0E785}" type="pres">
      <dgm:prSet presAssocID="{3D503760-5682-4DD5-9A18-01C748F4C617}" presName="negativeSpace" presStyleCnt="0"/>
      <dgm:spPr/>
    </dgm:pt>
    <dgm:pt modelId="{5F4FA8A2-268B-4A3D-8DF6-4C957020D412}" type="pres">
      <dgm:prSet presAssocID="{3D503760-5682-4DD5-9A18-01C748F4C617}" presName="childText" presStyleLbl="conFgAcc1" presStyleIdx="3" presStyleCnt="4" custLinFactNeighborX="-100000" custLinFactNeighborY="15312">
        <dgm:presLayoutVars>
          <dgm:bulletEnabled val="1"/>
        </dgm:presLayoutVars>
      </dgm:prSet>
      <dgm:spPr/>
    </dgm:pt>
  </dgm:ptLst>
  <dgm:cxnLst>
    <dgm:cxn modelId="{33050FB9-4005-4B91-BF81-635192AC7FCC}" type="presOf" srcId="{3D503760-5682-4DD5-9A18-01C748F4C617}" destId="{7F808BFE-2ABA-4BF7-97CC-F1991902445D}" srcOrd="0" destOrd="0" presId="urn:microsoft.com/office/officeart/2005/8/layout/list1"/>
    <dgm:cxn modelId="{A1400098-FF8F-4C01-984D-926A7A12333A}" type="presOf" srcId="{BC85598C-3331-4B14-BF53-8B32E8703F0C}" destId="{2DA2F205-4F3D-4FB7-893C-114621AA6EED}" srcOrd="1" destOrd="0" presId="urn:microsoft.com/office/officeart/2005/8/layout/list1"/>
    <dgm:cxn modelId="{59A41D22-E489-4A36-BCBA-6580B47AEF03}" type="presOf" srcId="{582A50C7-0E88-4251-90B2-783D0829A480}" destId="{03734161-2591-41AE-98D9-3BBFE765FE73}" srcOrd="1" destOrd="0" presId="urn:microsoft.com/office/officeart/2005/8/layout/list1"/>
    <dgm:cxn modelId="{FD1DC121-8393-43DF-88A8-DD524CDBB474}" type="presOf" srcId="{582A50C7-0E88-4251-90B2-783D0829A480}" destId="{C85103F4-411F-4627-A6B8-DCBF3851AAAC}" srcOrd="0" destOrd="0" presId="urn:microsoft.com/office/officeart/2005/8/layout/list1"/>
    <dgm:cxn modelId="{38BB47C8-3185-4657-82CB-BF48258D34B7}" srcId="{3A205C01-A2F8-49C6-A024-BBE96A3E09DB}" destId="{3D503760-5682-4DD5-9A18-01C748F4C617}" srcOrd="3" destOrd="0" parTransId="{F3E6588A-F734-40CE-A760-BB8BA6DDE34D}" sibTransId="{81ABA72D-9D6E-442E-9CD2-6443B2E6B13E}"/>
    <dgm:cxn modelId="{98FB53B8-8449-4AAC-B8A5-61AF5728C4FE}" srcId="{3A205C01-A2F8-49C6-A024-BBE96A3E09DB}" destId="{582A50C7-0E88-4251-90B2-783D0829A480}" srcOrd="1" destOrd="0" parTransId="{3F1E5E38-548E-4520-AD66-C36E0865DAAD}" sibTransId="{66562D69-7232-486E-B3B9-327F5A3EC3E9}"/>
    <dgm:cxn modelId="{4D23561B-F6AD-4A61-B306-86C5E3B304AD}" type="presOf" srcId="{7E9C3012-11B7-428B-AA31-6A4335AFD853}" destId="{88359EA7-F8EE-404F-8BAD-E8293587668F}" srcOrd="0" destOrd="0" presId="urn:microsoft.com/office/officeart/2005/8/layout/list1"/>
    <dgm:cxn modelId="{78AC077B-CDA7-4941-81BB-C526AEF4D5C1}" srcId="{3A205C01-A2F8-49C6-A024-BBE96A3E09DB}" destId="{BC85598C-3331-4B14-BF53-8B32E8703F0C}" srcOrd="2" destOrd="0" parTransId="{7550FEFB-3722-47AE-9303-C2D70ACAD7BE}" sibTransId="{DA28F469-3D04-4450-A281-852B09140BAD}"/>
    <dgm:cxn modelId="{0B4A9B04-3C0F-4926-95C9-3051034FF5CF}" srcId="{3A205C01-A2F8-49C6-A024-BBE96A3E09DB}" destId="{7E9C3012-11B7-428B-AA31-6A4335AFD853}" srcOrd="0" destOrd="0" parTransId="{57DE8991-A5D9-49BA-9456-8195BC84171D}" sibTransId="{CF3BC979-515E-4B58-8A1B-4DF8388231EE}"/>
    <dgm:cxn modelId="{69E2517A-FB9C-420B-BC61-93359A80F3E6}" type="presOf" srcId="{BC85598C-3331-4B14-BF53-8B32E8703F0C}" destId="{944A9103-0071-4790-80AF-65EDA3AF5F63}" srcOrd="0" destOrd="0" presId="urn:microsoft.com/office/officeart/2005/8/layout/list1"/>
    <dgm:cxn modelId="{FA9CE7E8-C5FD-4013-8CAB-DD39361D6B22}" type="presOf" srcId="{3D503760-5682-4DD5-9A18-01C748F4C617}" destId="{21118B54-D068-4A4F-A407-5D5B32578B6C}" srcOrd="1" destOrd="0" presId="urn:microsoft.com/office/officeart/2005/8/layout/list1"/>
    <dgm:cxn modelId="{BA98A284-64F8-4CDB-AC11-C2C8CF3A864A}" type="presOf" srcId="{3A205C01-A2F8-49C6-A024-BBE96A3E09DB}" destId="{1756CEA1-83F3-46C5-AA52-4EE547DFFCBD}" srcOrd="0" destOrd="0" presId="urn:microsoft.com/office/officeart/2005/8/layout/list1"/>
    <dgm:cxn modelId="{AA4F3234-4502-46D1-96B9-4A25C74547A5}" type="presOf" srcId="{7E9C3012-11B7-428B-AA31-6A4335AFD853}" destId="{F67E9C0A-B7A8-4091-AB37-294F3E3464C9}" srcOrd="1" destOrd="0" presId="urn:microsoft.com/office/officeart/2005/8/layout/list1"/>
    <dgm:cxn modelId="{7203E557-68F1-4E77-9865-805E07B0BA7F}" type="presParOf" srcId="{1756CEA1-83F3-46C5-AA52-4EE547DFFCBD}" destId="{22878E57-3D49-4A15-BB91-0EE70E60DC45}" srcOrd="0" destOrd="0" presId="urn:microsoft.com/office/officeart/2005/8/layout/list1"/>
    <dgm:cxn modelId="{DFC0706C-14BC-4EEF-B9EC-785AC595C339}" type="presParOf" srcId="{22878E57-3D49-4A15-BB91-0EE70E60DC45}" destId="{88359EA7-F8EE-404F-8BAD-E8293587668F}" srcOrd="0" destOrd="0" presId="urn:microsoft.com/office/officeart/2005/8/layout/list1"/>
    <dgm:cxn modelId="{6831D9F1-45D6-44E5-8EFB-CB5D4737B1CF}" type="presParOf" srcId="{22878E57-3D49-4A15-BB91-0EE70E60DC45}" destId="{F67E9C0A-B7A8-4091-AB37-294F3E3464C9}" srcOrd="1" destOrd="0" presId="urn:microsoft.com/office/officeart/2005/8/layout/list1"/>
    <dgm:cxn modelId="{AA791CA0-8758-4BB7-B154-0911E2C23C51}" type="presParOf" srcId="{1756CEA1-83F3-46C5-AA52-4EE547DFFCBD}" destId="{9B012B7A-E90A-47F5-90D2-2B835932FE19}" srcOrd="1" destOrd="0" presId="urn:microsoft.com/office/officeart/2005/8/layout/list1"/>
    <dgm:cxn modelId="{EA8E5D97-E581-4820-9BA0-30AE6BA44661}" type="presParOf" srcId="{1756CEA1-83F3-46C5-AA52-4EE547DFFCBD}" destId="{309D2F40-0F53-4968-8C04-7E014BE11CDB}" srcOrd="2" destOrd="0" presId="urn:microsoft.com/office/officeart/2005/8/layout/list1"/>
    <dgm:cxn modelId="{763B9D04-D194-4517-B3C4-9215080E41EE}" type="presParOf" srcId="{1756CEA1-83F3-46C5-AA52-4EE547DFFCBD}" destId="{69225266-F1C8-4AD8-AA39-E4C65D75B7F6}" srcOrd="3" destOrd="0" presId="urn:microsoft.com/office/officeart/2005/8/layout/list1"/>
    <dgm:cxn modelId="{ABE229FC-53F8-4AC9-98CD-3D134B1107E7}" type="presParOf" srcId="{1756CEA1-83F3-46C5-AA52-4EE547DFFCBD}" destId="{C142CE41-71BC-499B-B455-3CE0BE4FF253}" srcOrd="4" destOrd="0" presId="urn:microsoft.com/office/officeart/2005/8/layout/list1"/>
    <dgm:cxn modelId="{AA371EFA-4A2E-45E0-BB80-DF8563726282}" type="presParOf" srcId="{C142CE41-71BC-499B-B455-3CE0BE4FF253}" destId="{C85103F4-411F-4627-A6B8-DCBF3851AAAC}" srcOrd="0" destOrd="0" presId="urn:microsoft.com/office/officeart/2005/8/layout/list1"/>
    <dgm:cxn modelId="{E2A5F00B-36DB-4852-808A-FCE934418F92}" type="presParOf" srcId="{C142CE41-71BC-499B-B455-3CE0BE4FF253}" destId="{03734161-2591-41AE-98D9-3BBFE765FE73}" srcOrd="1" destOrd="0" presId="urn:microsoft.com/office/officeart/2005/8/layout/list1"/>
    <dgm:cxn modelId="{A0C4C204-1D4E-40E7-B005-A4782F208B09}" type="presParOf" srcId="{1756CEA1-83F3-46C5-AA52-4EE547DFFCBD}" destId="{34778F24-B06E-496C-9819-F55ED5BACE74}" srcOrd="5" destOrd="0" presId="urn:microsoft.com/office/officeart/2005/8/layout/list1"/>
    <dgm:cxn modelId="{F61D996A-F82F-4555-82C4-0983855A95C4}" type="presParOf" srcId="{1756CEA1-83F3-46C5-AA52-4EE547DFFCBD}" destId="{741F7256-DFA4-4673-9CBE-99AB88508A0C}" srcOrd="6" destOrd="0" presId="urn:microsoft.com/office/officeart/2005/8/layout/list1"/>
    <dgm:cxn modelId="{74E8D1AA-800A-43B5-9111-9319E0E9D5C5}" type="presParOf" srcId="{1756CEA1-83F3-46C5-AA52-4EE547DFFCBD}" destId="{2E1662FA-0AE0-4C5D-B269-B3ACD31149E0}" srcOrd="7" destOrd="0" presId="urn:microsoft.com/office/officeart/2005/8/layout/list1"/>
    <dgm:cxn modelId="{1480CD44-0DDD-4401-9E9C-63DEBDFB06B4}" type="presParOf" srcId="{1756CEA1-83F3-46C5-AA52-4EE547DFFCBD}" destId="{4D3483CC-230F-4288-AAD3-102CEBEA7326}" srcOrd="8" destOrd="0" presId="urn:microsoft.com/office/officeart/2005/8/layout/list1"/>
    <dgm:cxn modelId="{01D806A0-D589-4B76-A5C5-CEC098469FC6}" type="presParOf" srcId="{4D3483CC-230F-4288-AAD3-102CEBEA7326}" destId="{944A9103-0071-4790-80AF-65EDA3AF5F63}" srcOrd="0" destOrd="0" presId="urn:microsoft.com/office/officeart/2005/8/layout/list1"/>
    <dgm:cxn modelId="{C8DACDFA-D76C-4AC5-8BF4-8301B052CC11}" type="presParOf" srcId="{4D3483CC-230F-4288-AAD3-102CEBEA7326}" destId="{2DA2F205-4F3D-4FB7-893C-114621AA6EED}" srcOrd="1" destOrd="0" presId="urn:microsoft.com/office/officeart/2005/8/layout/list1"/>
    <dgm:cxn modelId="{1DE21AB4-7BF5-42A8-9B09-23BB7165764C}" type="presParOf" srcId="{1756CEA1-83F3-46C5-AA52-4EE547DFFCBD}" destId="{C1DF45A1-1855-49E5-A578-7C93E34EDE3C}" srcOrd="9" destOrd="0" presId="urn:microsoft.com/office/officeart/2005/8/layout/list1"/>
    <dgm:cxn modelId="{A63D49B4-7683-4DBE-ACB0-F3EE7622C9D4}" type="presParOf" srcId="{1756CEA1-83F3-46C5-AA52-4EE547DFFCBD}" destId="{044C5FD1-FCD9-4EBF-B111-46BE68776529}" srcOrd="10" destOrd="0" presId="urn:microsoft.com/office/officeart/2005/8/layout/list1"/>
    <dgm:cxn modelId="{5F738EBD-98E5-4030-B378-D551B434A842}" type="presParOf" srcId="{1756CEA1-83F3-46C5-AA52-4EE547DFFCBD}" destId="{686496B7-7956-4040-B9E1-C465FCCBE2EE}" srcOrd="11" destOrd="0" presId="urn:microsoft.com/office/officeart/2005/8/layout/list1"/>
    <dgm:cxn modelId="{790F2078-C94F-4006-9C70-E91B807CD275}" type="presParOf" srcId="{1756CEA1-83F3-46C5-AA52-4EE547DFFCBD}" destId="{6AE61753-7A97-454B-B864-A576C891A91B}" srcOrd="12" destOrd="0" presId="urn:microsoft.com/office/officeart/2005/8/layout/list1"/>
    <dgm:cxn modelId="{71814FB4-3592-4BFB-AC35-E8CA8E0BA692}" type="presParOf" srcId="{6AE61753-7A97-454B-B864-A576C891A91B}" destId="{7F808BFE-2ABA-4BF7-97CC-F1991902445D}" srcOrd="0" destOrd="0" presId="urn:microsoft.com/office/officeart/2005/8/layout/list1"/>
    <dgm:cxn modelId="{B0EF2786-AD4F-44F9-9002-CB4B86616DD6}" type="presParOf" srcId="{6AE61753-7A97-454B-B864-A576C891A91B}" destId="{21118B54-D068-4A4F-A407-5D5B32578B6C}" srcOrd="1" destOrd="0" presId="urn:microsoft.com/office/officeart/2005/8/layout/list1"/>
    <dgm:cxn modelId="{67579791-A895-4EE4-B4C9-C5C771D309BF}" type="presParOf" srcId="{1756CEA1-83F3-46C5-AA52-4EE547DFFCBD}" destId="{8865EC30-2BA7-4EE3-93A3-007F66A0E785}" srcOrd="13" destOrd="0" presId="urn:microsoft.com/office/officeart/2005/8/layout/list1"/>
    <dgm:cxn modelId="{77B34B45-5250-40C2-BBAC-B68C8E8DBA44}" type="presParOf" srcId="{1756CEA1-83F3-46C5-AA52-4EE547DFFCBD}" destId="{5F4FA8A2-268B-4A3D-8DF6-4C957020D41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8481D0-27AE-4164-ACAA-591D8723D97C}" type="doc">
      <dgm:prSet loTypeId="urn:microsoft.com/office/officeart/2005/8/layout/vList2" loCatId="list" qsTypeId="urn:microsoft.com/office/officeart/2005/8/quickstyle/simple5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4843BC8A-ACEE-40AC-A7CB-30FD08A3D898}">
      <dgm:prSet/>
      <dgm:spPr/>
      <dgm:t>
        <a:bodyPr/>
        <a:lstStyle/>
        <a:p>
          <a:pPr algn="ctr" rtl="1"/>
          <a:r>
            <a:rPr lang="ar-SA" dirty="0" smtClean="0"/>
            <a:t>اول اجتماع توستماسترز في الظهران عام 1954</a:t>
          </a:r>
        </a:p>
      </dgm:t>
    </dgm:pt>
    <dgm:pt modelId="{B714B926-7BE1-4282-ADC9-A09A72B2941C}" type="parTrans" cxnId="{C97D882C-96B7-487F-8084-F7CF1A7AEDB8}">
      <dgm:prSet/>
      <dgm:spPr/>
      <dgm:t>
        <a:bodyPr/>
        <a:lstStyle/>
        <a:p>
          <a:pPr algn="ctr"/>
          <a:endParaRPr lang="en-US"/>
        </a:p>
      </dgm:t>
    </dgm:pt>
    <dgm:pt modelId="{C836EC27-7DC2-43E8-B731-66241F809542}" type="sibTrans" cxnId="{C97D882C-96B7-487F-8084-F7CF1A7AEDB8}">
      <dgm:prSet/>
      <dgm:spPr/>
      <dgm:t>
        <a:bodyPr/>
        <a:lstStyle/>
        <a:p>
          <a:pPr algn="ctr"/>
          <a:endParaRPr lang="en-US"/>
        </a:p>
      </dgm:t>
    </dgm:pt>
    <dgm:pt modelId="{7B97C91B-E645-47A1-8FCE-372E5E33C162}">
      <dgm:prSet/>
      <dgm:spPr/>
      <dgm:t>
        <a:bodyPr/>
        <a:lstStyle/>
        <a:p>
          <a:pPr algn="ctr" rtl="1"/>
          <a:r>
            <a:rPr lang="ar-SA" dirty="0" smtClean="0"/>
            <a:t>قطاع التوستماسترز رقم 79 </a:t>
          </a:r>
        </a:p>
        <a:p>
          <a:pPr algn="ctr" rtl="1"/>
          <a:r>
            <a:rPr lang="ar-SA" dirty="0" smtClean="0"/>
            <a:t>(دول الخليج والاردن)</a:t>
          </a:r>
        </a:p>
        <a:p>
          <a:pPr algn="ctr" rtl="1"/>
          <a:r>
            <a:rPr lang="ar-SA" dirty="0" smtClean="0"/>
            <a:t>284 نادي</a:t>
          </a:r>
        </a:p>
        <a:p>
          <a:pPr algn="ctr" rtl="1"/>
          <a:r>
            <a:rPr lang="ar-SA" dirty="0" smtClean="0"/>
            <a:t> 24 فقط عربية</a:t>
          </a:r>
          <a:endParaRPr lang="en-US" dirty="0"/>
        </a:p>
      </dgm:t>
    </dgm:pt>
    <dgm:pt modelId="{DC008FE8-09FC-4D7A-8AFC-8B44B84054E4}" type="parTrans" cxnId="{5C90E6B4-07A8-4AA3-9AD2-577C79F02FFD}">
      <dgm:prSet/>
      <dgm:spPr/>
      <dgm:t>
        <a:bodyPr/>
        <a:lstStyle/>
        <a:p>
          <a:pPr algn="ctr"/>
          <a:endParaRPr lang="en-US"/>
        </a:p>
      </dgm:t>
    </dgm:pt>
    <dgm:pt modelId="{49DCF8AD-280B-44AD-B835-D187A4C66F42}" type="sibTrans" cxnId="{5C90E6B4-07A8-4AA3-9AD2-577C79F02FFD}">
      <dgm:prSet/>
      <dgm:spPr/>
      <dgm:t>
        <a:bodyPr/>
        <a:lstStyle/>
        <a:p>
          <a:pPr algn="ctr"/>
          <a:endParaRPr lang="en-US"/>
        </a:p>
      </dgm:t>
    </dgm:pt>
    <dgm:pt modelId="{10945376-9F93-4505-B270-5CEE8676147B}" type="pres">
      <dgm:prSet presAssocID="{9F8481D0-27AE-4164-ACAA-591D8723D9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55FFB0-7D77-49F2-B0FE-2845CE386427}" type="pres">
      <dgm:prSet presAssocID="{4843BC8A-ACEE-40AC-A7CB-30FD08A3D898}" presName="parentText" presStyleLbl="node1" presStyleIdx="0" presStyleCnt="2" custScaleY="51336" custLinFactNeighborX="26415" custLinFactNeighborY="4554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2A3A1D-20EA-40AC-82BD-AF7AF374544D}" type="pres">
      <dgm:prSet presAssocID="{C836EC27-7DC2-43E8-B731-66241F809542}" presName="spacer" presStyleCnt="0"/>
      <dgm:spPr/>
      <dgm:t>
        <a:bodyPr/>
        <a:lstStyle/>
        <a:p>
          <a:endParaRPr lang="en-US"/>
        </a:p>
      </dgm:t>
    </dgm:pt>
    <dgm:pt modelId="{0054D108-301A-4FC6-AB7C-DB6EE352474E}" type="pres">
      <dgm:prSet presAssocID="{7B97C91B-E645-47A1-8FCE-372E5E33C16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1BDF38C-D159-440B-84EE-31172D87F1CE}" type="presOf" srcId="{7B97C91B-E645-47A1-8FCE-372E5E33C162}" destId="{0054D108-301A-4FC6-AB7C-DB6EE352474E}" srcOrd="0" destOrd="0" presId="urn:microsoft.com/office/officeart/2005/8/layout/vList2"/>
    <dgm:cxn modelId="{9984E642-1223-4B6A-8404-39ECE3AAD03F}" type="presOf" srcId="{4843BC8A-ACEE-40AC-A7CB-30FD08A3D898}" destId="{5E55FFB0-7D77-49F2-B0FE-2845CE386427}" srcOrd="0" destOrd="0" presId="urn:microsoft.com/office/officeart/2005/8/layout/vList2"/>
    <dgm:cxn modelId="{C97D882C-96B7-487F-8084-F7CF1A7AEDB8}" srcId="{9F8481D0-27AE-4164-ACAA-591D8723D97C}" destId="{4843BC8A-ACEE-40AC-A7CB-30FD08A3D898}" srcOrd="0" destOrd="0" parTransId="{B714B926-7BE1-4282-ADC9-A09A72B2941C}" sibTransId="{C836EC27-7DC2-43E8-B731-66241F809542}"/>
    <dgm:cxn modelId="{5C90E6B4-07A8-4AA3-9AD2-577C79F02FFD}" srcId="{9F8481D0-27AE-4164-ACAA-591D8723D97C}" destId="{7B97C91B-E645-47A1-8FCE-372E5E33C162}" srcOrd="1" destOrd="0" parTransId="{DC008FE8-09FC-4D7A-8AFC-8B44B84054E4}" sibTransId="{49DCF8AD-280B-44AD-B835-D187A4C66F42}"/>
    <dgm:cxn modelId="{DA0145BC-5C44-40E9-AAE3-D5AAB0721E8F}" type="presOf" srcId="{9F8481D0-27AE-4164-ACAA-591D8723D97C}" destId="{10945376-9F93-4505-B270-5CEE8676147B}" srcOrd="0" destOrd="0" presId="urn:microsoft.com/office/officeart/2005/8/layout/vList2"/>
    <dgm:cxn modelId="{3E5FE39A-FEA9-48F4-ABBF-3425ADAF9527}" type="presParOf" srcId="{10945376-9F93-4505-B270-5CEE8676147B}" destId="{5E55FFB0-7D77-49F2-B0FE-2845CE386427}" srcOrd="0" destOrd="0" presId="urn:microsoft.com/office/officeart/2005/8/layout/vList2"/>
    <dgm:cxn modelId="{992DC494-08FA-427E-85E8-30DFCC978C7C}" type="presParOf" srcId="{10945376-9F93-4505-B270-5CEE8676147B}" destId="{BD2A3A1D-20EA-40AC-82BD-AF7AF374544D}" srcOrd="1" destOrd="0" presId="urn:microsoft.com/office/officeart/2005/8/layout/vList2"/>
    <dgm:cxn modelId="{4CF9FBCD-72EC-455D-B10E-F5CCC2CEAC15}" type="presParOf" srcId="{10945376-9F93-4505-B270-5CEE8676147B}" destId="{0054D108-301A-4FC6-AB7C-DB6EE352474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132ED8B-00FC-4BC2-8D87-95C6F194ECE7}" type="doc">
      <dgm:prSet loTypeId="urn:microsoft.com/office/officeart/2005/8/layout/matrix3" loCatId="matrix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5084CA9-1645-4A46-AAFC-B3B84B9CEBAA}">
      <dgm:prSet/>
      <dgm:spPr/>
      <dgm:t>
        <a:bodyPr/>
        <a:lstStyle/>
        <a:p>
          <a:pPr rtl="1"/>
          <a:r>
            <a:rPr lang="ar-SA" dirty="0" smtClean="0"/>
            <a:t>عدد الأندية في المملكة</a:t>
          </a:r>
        </a:p>
        <a:p>
          <a:pPr rtl="1"/>
          <a:r>
            <a:rPr lang="ar-SA" dirty="0" smtClean="0"/>
            <a:t>106 ناديا</a:t>
          </a:r>
          <a:endParaRPr lang="en-US" dirty="0"/>
        </a:p>
      </dgm:t>
    </dgm:pt>
    <dgm:pt modelId="{11E8D828-1304-44F1-9A58-587403E70C38}" type="parTrans" cxnId="{608251F8-40D7-41D3-BE7E-38247C1FBB5C}">
      <dgm:prSet/>
      <dgm:spPr/>
      <dgm:t>
        <a:bodyPr/>
        <a:lstStyle/>
        <a:p>
          <a:endParaRPr lang="en-US"/>
        </a:p>
      </dgm:t>
    </dgm:pt>
    <dgm:pt modelId="{1ACE32F8-0AF9-49BC-9F6F-3D590793E521}" type="sibTrans" cxnId="{608251F8-40D7-41D3-BE7E-38247C1FBB5C}">
      <dgm:prSet/>
      <dgm:spPr/>
      <dgm:t>
        <a:bodyPr/>
        <a:lstStyle/>
        <a:p>
          <a:endParaRPr lang="en-US"/>
        </a:p>
      </dgm:t>
    </dgm:pt>
    <dgm:pt modelId="{2B6821D4-9B77-49C3-8A68-BFC17C710C8D}">
      <dgm:prSet/>
      <dgm:spPr/>
      <dgm:t>
        <a:bodyPr/>
        <a:lstStyle/>
        <a:p>
          <a:pPr rtl="1"/>
          <a:r>
            <a:rPr lang="ar-SA" dirty="0" smtClean="0"/>
            <a:t>الغربية</a:t>
          </a:r>
        </a:p>
        <a:p>
          <a:pPr rtl="1"/>
          <a:r>
            <a:rPr lang="ar-SA" dirty="0" smtClean="0"/>
            <a:t>27 ناديا</a:t>
          </a:r>
        </a:p>
        <a:p>
          <a:pPr rtl="1"/>
          <a:r>
            <a:rPr lang="ar-SA" dirty="0" smtClean="0"/>
            <a:t>(5 عربية للرجال</a:t>
          </a:r>
        </a:p>
        <a:p>
          <a:pPr rtl="1"/>
          <a:r>
            <a:rPr lang="ar-SA" dirty="0" smtClean="0"/>
            <a:t>2 نسائية)</a:t>
          </a:r>
          <a:endParaRPr lang="en-US" dirty="0"/>
        </a:p>
      </dgm:t>
    </dgm:pt>
    <dgm:pt modelId="{3FA5AF79-81B3-4D74-BC93-8083D71DC583}" type="parTrans" cxnId="{0003B0C2-8C56-4B9A-9C02-01E90E00BC23}">
      <dgm:prSet/>
      <dgm:spPr/>
      <dgm:t>
        <a:bodyPr/>
        <a:lstStyle/>
        <a:p>
          <a:endParaRPr lang="en-US"/>
        </a:p>
      </dgm:t>
    </dgm:pt>
    <dgm:pt modelId="{977952AA-1B74-4435-9FE4-AD27F955C434}" type="sibTrans" cxnId="{0003B0C2-8C56-4B9A-9C02-01E90E00BC23}">
      <dgm:prSet/>
      <dgm:spPr/>
      <dgm:t>
        <a:bodyPr/>
        <a:lstStyle/>
        <a:p>
          <a:endParaRPr lang="en-US"/>
        </a:p>
      </dgm:t>
    </dgm:pt>
    <dgm:pt modelId="{687B2E68-CCEF-4992-A142-A17EBA172B58}">
      <dgm:prSet custT="1"/>
      <dgm:spPr/>
      <dgm:t>
        <a:bodyPr/>
        <a:lstStyle/>
        <a:p>
          <a:pPr rtl="1"/>
          <a:r>
            <a:rPr lang="ar-SA" sz="1900" dirty="0" smtClean="0"/>
            <a:t>الوسطى </a:t>
          </a:r>
        </a:p>
        <a:p>
          <a:pPr rtl="1"/>
          <a:r>
            <a:rPr lang="ar-SA" sz="1900" dirty="0" smtClean="0"/>
            <a:t>33 ناديا</a:t>
          </a:r>
        </a:p>
        <a:p>
          <a:pPr rtl="1"/>
          <a:r>
            <a:rPr lang="ar-SA" sz="1600" dirty="0" smtClean="0"/>
            <a:t>(2 عربية للرجال)</a:t>
          </a:r>
        </a:p>
      </dgm:t>
    </dgm:pt>
    <dgm:pt modelId="{4609B45F-17D4-4B49-BEC7-7F843DBFA607}" type="parTrans" cxnId="{17B2A2DE-5F94-4A6C-B7E4-C10682738B99}">
      <dgm:prSet/>
      <dgm:spPr/>
      <dgm:t>
        <a:bodyPr/>
        <a:lstStyle/>
        <a:p>
          <a:endParaRPr lang="en-US"/>
        </a:p>
      </dgm:t>
    </dgm:pt>
    <dgm:pt modelId="{D80A0BA9-4202-4A9F-8E76-EBA86E29840E}" type="sibTrans" cxnId="{17B2A2DE-5F94-4A6C-B7E4-C10682738B99}">
      <dgm:prSet/>
      <dgm:spPr/>
      <dgm:t>
        <a:bodyPr/>
        <a:lstStyle/>
        <a:p>
          <a:endParaRPr lang="en-US"/>
        </a:p>
      </dgm:t>
    </dgm:pt>
    <dgm:pt modelId="{84E4369E-02AA-4BC9-A70C-A8483C7EEA99}">
      <dgm:prSet/>
      <dgm:spPr/>
      <dgm:t>
        <a:bodyPr/>
        <a:lstStyle/>
        <a:p>
          <a:pPr rtl="1"/>
          <a:r>
            <a:rPr lang="ar-SA" dirty="0" smtClean="0"/>
            <a:t>الشرقية </a:t>
          </a:r>
        </a:p>
        <a:p>
          <a:pPr rtl="1"/>
          <a:r>
            <a:rPr lang="ar-SA" dirty="0" smtClean="0"/>
            <a:t>46 ناديا</a:t>
          </a:r>
        </a:p>
        <a:p>
          <a:pPr rtl="1"/>
          <a:r>
            <a:rPr lang="ar-SA" dirty="0" smtClean="0"/>
            <a:t>(2 عربية نسائية)</a:t>
          </a:r>
        </a:p>
        <a:p>
          <a:pPr rtl="1"/>
          <a:r>
            <a:rPr lang="ar-SA" dirty="0" smtClean="0"/>
            <a:t>(3 عربية للرجال) </a:t>
          </a:r>
          <a:endParaRPr lang="en-US" dirty="0"/>
        </a:p>
      </dgm:t>
    </dgm:pt>
    <dgm:pt modelId="{4B4BA4C5-30C3-412A-A2FD-82D0A9D86044}" type="parTrans" cxnId="{F5879AE1-F5BE-4C02-849C-2A9B14AAD8F6}">
      <dgm:prSet/>
      <dgm:spPr/>
      <dgm:t>
        <a:bodyPr/>
        <a:lstStyle/>
        <a:p>
          <a:endParaRPr lang="en-US"/>
        </a:p>
      </dgm:t>
    </dgm:pt>
    <dgm:pt modelId="{057477BB-ED0E-478F-A4F8-253D51A2D8B5}" type="sibTrans" cxnId="{F5879AE1-F5BE-4C02-849C-2A9B14AAD8F6}">
      <dgm:prSet/>
      <dgm:spPr/>
      <dgm:t>
        <a:bodyPr/>
        <a:lstStyle/>
        <a:p>
          <a:endParaRPr lang="en-US"/>
        </a:p>
      </dgm:t>
    </dgm:pt>
    <dgm:pt modelId="{9F4EE4D9-E1EE-4BF1-B605-4AD162C06517}" type="pres">
      <dgm:prSet presAssocID="{9132ED8B-00FC-4BC2-8D87-95C6F194ECE7}" presName="matrix" presStyleCnt="0">
        <dgm:presLayoutVars>
          <dgm:chMax val="1"/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E7B1E5-8E00-418C-B634-285BE0688330}" type="pres">
      <dgm:prSet presAssocID="{9132ED8B-00FC-4BC2-8D87-95C6F194ECE7}" presName="diamond" presStyleLbl="bgShp" presStyleIdx="0" presStyleCnt="1" custLinFactNeighborX="-1961"/>
      <dgm:spPr/>
    </dgm:pt>
    <dgm:pt modelId="{7C554C13-3FC9-4090-94F4-35A74F469426}" type="pres">
      <dgm:prSet presAssocID="{9132ED8B-00FC-4BC2-8D87-95C6F194ECE7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2E9301-D9DC-4D04-AD10-1A88558F6880}" type="pres">
      <dgm:prSet presAssocID="{9132ED8B-00FC-4BC2-8D87-95C6F194ECE7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6D1A02-1A78-48F2-9B32-BF5A3437A890}" type="pres">
      <dgm:prSet presAssocID="{9132ED8B-00FC-4BC2-8D87-95C6F194ECE7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CF2384-BF4E-407F-BC55-ABC5515F08AB}" type="pres">
      <dgm:prSet presAssocID="{9132ED8B-00FC-4BC2-8D87-95C6F194ECE7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91735D-23B0-490A-B97B-E2C4839ED087}" type="presOf" srcId="{35084CA9-1645-4A46-AAFC-B3B84B9CEBAA}" destId="{7C554C13-3FC9-4090-94F4-35A74F469426}" srcOrd="0" destOrd="0" presId="urn:microsoft.com/office/officeart/2005/8/layout/matrix3"/>
    <dgm:cxn modelId="{17B2A2DE-5F94-4A6C-B7E4-C10682738B99}" srcId="{9132ED8B-00FC-4BC2-8D87-95C6F194ECE7}" destId="{687B2E68-CCEF-4992-A142-A17EBA172B58}" srcOrd="2" destOrd="0" parTransId="{4609B45F-17D4-4B49-BEC7-7F843DBFA607}" sibTransId="{D80A0BA9-4202-4A9F-8E76-EBA86E29840E}"/>
    <dgm:cxn modelId="{4D3B4335-E8D5-4904-B823-BD5ECB8111D1}" type="presOf" srcId="{84E4369E-02AA-4BC9-A70C-A8483C7EEA99}" destId="{48CF2384-BF4E-407F-BC55-ABC5515F08AB}" srcOrd="0" destOrd="0" presId="urn:microsoft.com/office/officeart/2005/8/layout/matrix3"/>
    <dgm:cxn modelId="{F5879AE1-F5BE-4C02-849C-2A9B14AAD8F6}" srcId="{9132ED8B-00FC-4BC2-8D87-95C6F194ECE7}" destId="{84E4369E-02AA-4BC9-A70C-A8483C7EEA99}" srcOrd="3" destOrd="0" parTransId="{4B4BA4C5-30C3-412A-A2FD-82D0A9D86044}" sibTransId="{057477BB-ED0E-478F-A4F8-253D51A2D8B5}"/>
    <dgm:cxn modelId="{FF77B3AE-F3A6-4809-AFC2-5FAD0752E08D}" type="presOf" srcId="{9132ED8B-00FC-4BC2-8D87-95C6F194ECE7}" destId="{9F4EE4D9-E1EE-4BF1-B605-4AD162C06517}" srcOrd="0" destOrd="0" presId="urn:microsoft.com/office/officeart/2005/8/layout/matrix3"/>
    <dgm:cxn modelId="{B564B144-B742-48AA-A299-C07C36BFEED9}" type="presOf" srcId="{2B6821D4-9B77-49C3-8A68-BFC17C710C8D}" destId="{2C2E9301-D9DC-4D04-AD10-1A88558F6880}" srcOrd="0" destOrd="0" presId="urn:microsoft.com/office/officeart/2005/8/layout/matrix3"/>
    <dgm:cxn modelId="{608251F8-40D7-41D3-BE7E-38247C1FBB5C}" srcId="{9132ED8B-00FC-4BC2-8D87-95C6F194ECE7}" destId="{35084CA9-1645-4A46-AAFC-B3B84B9CEBAA}" srcOrd="0" destOrd="0" parTransId="{11E8D828-1304-44F1-9A58-587403E70C38}" sibTransId="{1ACE32F8-0AF9-49BC-9F6F-3D590793E521}"/>
    <dgm:cxn modelId="{0003B0C2-8C56-4B9A-9C02-01E90E00BC23}" srcId="{9132ED8B-00FC-4BC2-8D87-95C6F194ECE7}" destId="{2B6821D4-9B77-49C3-8A68-BFC17C710C8D}" srcOrd="1" destOrd="0" parTransId="{3FA5AF79-81B3-4D74-BC93-8083D71DC583}" sibTransId="{977952AA-1B74-4435-9FE4-AD27F955C434}"/>
    <dgm:cxn modelId="{D9DAC974-84E6-4CC5-8DB0-326A67883C04}" type="presOf" srcId="{687B2E68-CCEF-4992-A142-A17EBA172B58}" destId="{336D1A02-1A78-48F2-9B32-BF5A3437A890}" srcOrd="0" destOrd="0" presId="urn:microsoft.com/office/officeart/2005/8/layout/matrix3"/>
    <dgm:cxn modelId="{209FAFE0-46D9-4001-A859-242B210207E9}" type="presParOf" srcId="{9F4EE4D9-E1EE-4BF1-B605-4AD162C06517}" destId="{6CE7B1E5-8E00-418C-B634-285BE0688330}" srcOrd="0" destOrd="0" presId="urn:microsoft.com/office/officeart/2005/8/layout/matrix3"/>
    <dgm:cxn modelId="{CDC38641-DEF2-4141-B684-E437A814B9BF}" type="presParOf" srcId="{9F4EE4D9-E1EE-4BF1-B605-4AD162C06517}" destId="{7C554C13-3FC9-4090-94F4-35A74F469426}" srcOrd="1" destOrd="0" presId="urn:microsoft.com/office/officeart/2005/8/layout/matrix3"/>
    <dgm:cxn modelId="{643B7879-24DD-4AB3-A6CA-D053AEFCD88D}" type="presParOf" srcId="{9F4EE4D9-E1EE-4BF1-B605-4AD162C06517}" destId="{2C2E9301-D9DC-4D04-AD10-1A88558F6880}" srcOrd="2" destOrd="0" presId="urn:microsoft.com/office/officeart/2005/8/layout/matrix3"/>
    <dgm:cxn modelId="{33B211DC-36FB-4222-BE02-947D13417AB1}" type="presParOf" srcId="{9F4EE4D9-E1EE-4BF1-B605-4AD162C06517}" destId="{336D1A02-1A78-48F2-9B32-BF5A3437A890}" srcOrd="3" destOrd="0" presId="urn:microsoft.com/office/officeart/2005/8/layout/matrix3"/>
    <dgm:cxn modelId="{CE87B38E-FF9A-4C1F-930D-9C8B935D57FB}" type="presParOf" srcId="{9F4EE4D9-E1EE-4BF1-B605-4AD162C06517}" destId="{48CF2384-BF4E-407F-BC55-ABC5515F08AB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1E7BD9-A8F6-4153-8367-D9269C847663}" type="doc">
      <dgm:prSet loTypeId="urn:microsoft.com/office/officeart/2005/8/layout/bProcess4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ECF94EB8-4DBA-4C04-99E7-3B4E94A2B72F}">
      <dgm:prSet custT="1"/>
      <dgm:spPr/>
      <dgm:t>
        <a:bodyPr/>
        <a:lstStyle/>
        <a:p>
          <a:pPr rtl="1"/>
          <a:r>
            <a:rPr lang="ar-SA" sz="2800" dirty="0" smtClean="0"/>
            <a:t>اجتماع اسبوعي</a:t>
          </a:r>
          <a:endParaRPr lang="ar-SA" sz="2800" dirty="0"/>
        </a:p>
      </dgm:t>
    </dgm:pt>
    <dgm:pt modelId="{84A40E34-7739-46EC-B063-DD7BF0844A14}" type="parTrans" cxnId="{C57F1245-062F-4015-837E-985B66BD3E00}">
      <dgm:prSet/>
      <dgm:spPr/>
      <dgm:t>
        <a:bodyPr/>
        <a:lstStyle/>
        <a:p>
          <a:pPr rtl="1"/>
          <a:endParaRPr lang="ar-SA"/>
        </a:p>
      </dgm:t>
    </dgm:pt>
    <dgm:pt modelId="{75E88662-B243-4A2F-8307-5C3AFF04D5EF}" type="sibTrans" cxnId="{C57F1245-062F-4015-837E-985B66BD3E00}">
      <dgm:prSet/>
      <dgm:spPr/>
      <dgm:t>
        <a:bodyPr/>
        <a:lstStyle/>
        <a:p>
          <a:pPr rtl="1"/>
          <a:endParaRPr lang="ar-SA"/>
        </a:p>
      </dgm:t>
    </dgm:pt>
    <dgm:pt modelId="{EADEB361-1755-42E4-B5C8-094E185DBFE4}">
      <dgm:prSet/>
      <dgm:spPr/>
      <dgm:t>
        <a:bodyPr/>
        <a:lstStyle/>
        <a:p>
          <a:pPr rtl="1"/>
          <a:r>
            <a:rPr lang="ar-SA" dirty="0" smtClean="0"/>
            <a:t>الاجتهاد الشخصي</a:t>
          </a:r>
          <a:endParaRPr lang="ar-SA" dirty="0"/>
        </a:p>
      </dgm:t>
    </dgm:pt>
    <dgm:pt modelId="{C7589B1C-2354-4F12-A4F8-71147C76C944}" type="parTrans" cxnId="{7BF4696B-D69C-4547-8910-F4A9925518B6}">
      <dgm:prSet/>
      <dgm:spPr/>
      <dgm:t>
        <a:bodyPr/>
        <a:lstStyle/>
        <a:p>
          <a:pPr rtl="1"/>
          <a:endParaRPr lang="ar-SA"/>
        </a:p>
      </dgm:t>
    </dgm:pt>
    <dgm:pt modelId="{B50E84C0-DCBC-4C1E-9137-76107D3946DA}" type="sibTrans" cxnId="{7BF4696B-D69C-4547-8910-F4A9925518B6}">
      <dgm:prSet/>
      <dgm:spPr/>
      <dgm:t>
        <a:bodyPr/>
        <a:lstStyle/>
        <a:p>
          <a:pPr rtl="1"/>
          <a:endParaRPr lang="ar-SA"/>
        </a:p>
      </dgm:t>
    </dgm:pt>
    <dgm:pt modelId="{12949F8D-451C-45D7-892C-6C5ED8A1BFE5}">
      <dgm:prSet custT="1"/>
      <dgm:spPr/>
      <dgm:t>
        <a:bodyPr/>
        <a:lstStyle/>
        <a:p>
          <a:pPr rtl="1"/>
          <a:r>
            <a:rPr lang="ar-SA" sz="3200" dirty="0" smtClean="0"/>
            <a:t>لا يوجد مدرب</a:t>
          </a:r>
          <a:endParaRPr lang="ar-SA" sz="3200" dirty="0"/>
        </a:p>
      </dgm:t>
    </dgm:pt>
    <dgm:pt modelId="{F71B7B69-4BC4-49F5-B55A-60C5938481A1}" type="parTrans" cxnId="{F636CD4B-1146-4578-890D-AC58FDB3DF2C}">
      <dgm:prSet/>
      <dgm:spPr/>
      <dgm:t>
        <a:bodyPr/>
        <a:lstStyle/>
        <a:p>
          <a:pPr rtl="1"/>
          <a:endParaRPr lang="ar-SA"/>
        </a:p>
      </dgm:t>
    </dgm:pt>
    <dgm:pt modelId="{4448A4E9-FE27-4EB1-9145-63F835A0CFCC}" type="sibTrans" cxnId="{F636CD4B-1146-4578-890D-AC58FDB3DF2C}">
      <dgm:prSet/>
      <dgm:spPr/>
      <dgm:t>
        <a:bodyPr/>
        <a:lstStyle/>
        <a:p>
          <a:pPr rtl="1"/>
          <a:endParaRPr lang="ar-SA"/>
        </a:p>
      </dgm:t>
    </dgm:pt>
    <dgm:pt modelId="{851896CB-F445-48DD-9881-05E7D35F5B41}">
      <dgm:prSet custT="1"/>
      <dgm:spPr/>
      <dgm:t>
        <a:bodyPr/>
        <a:lstStyle/>
        <a:p>
          <a:pPr rtl="1"/>
          <a:r>
            <a:rPr lang="ar-SA" sz="4000" dirty="0" smtClean="0"/>
            <a:t>تقييم بناء</a:t>
          </a:r>
          <a:endParaRPr lang="ar-SA" sz="4000" dirty="0"/>
        </a:p>
      </dgm:t>
    </dgm:pt>
    <dgm:pt modelId="{520CDD13-B497-4DE0-9A0F-F60C80E0BD6E}" type="parTrans" cxnId="{89A134BA-74C3-4A18-B5E9-EA8ED4F05751}">
      <dgm:prSet/>
      <dgm:spPr/>
      <dgm:t>
        <a:bodyPr/>
        <a:lstStyle/>
        <a:p>
          <a:pPr rtl="1"/>
          <a:endParaRPr lang="ar-SA"/>
        </a:p>
      </dgm:t>
    </dgm:pt>
    <dgm:pt modelId="{2FB29632-E018-404E-B4A4-A9E9567C3EE7}" type="sibTrans" cxnId="{89A134BA-74C3-4A18-B5E9-EA8ED4F05751}">
      <dgm:prSet/>
      <dgm:spPr/>
      <dgm:t>
        <a:bodyPr/>
        <a:lstStyle/>
        <a:p>
          <a:pPr rtl="1"/>
          <a:endParaRPr lang="ar-SA"/>
        </a:p>
      </dgm:t>
    </dgm:pt>
    <dgm:pt modelId="{334F1A9F-CA59-4EF1-80E4-345652A320BB}">
      <dgm:prSet custT="1"/>
      <dgm:spPr/>
      <dgm:t>
        <a:bodyPr/>
        <a:lstStyle/>
        <a:p>
          <a:pPr rtl="1"/>
          <a:r>
            <a:rPr lang="ar-SA" sz="2800" dirty="0" smtClean="0"/>
            <a:t>مسابقات سنوية في الخطابة</a:t>
          </a:r>
          <a:endParaRPr lang="en-US" sz="2800" dirty="0"/>
        </a:p>
      </dgm:t>
    </dgm:pt>
    <dgm:pt modelId="{2C283379-4955-441C-8BFA-DB387496A90B}" type="parTrans" cxnId="{035468B6-8AA4-4B76-A2A5-887FC79A17B1}">
      <dgm:prSet/>
      <dgm:spPr/>
      <dgm:t>
        <a:bodyPr/>
        <a:lstStyle/>
        <a:p>
          <a:pPr rtl="1"/>
          <a:endParaRPr lang="ar-SA"/>
        </a:p>
      </dgm:t>
    </dgm:pt>
    <dgm:pt modelId="{74875ECF-4B25-47D3-85D3-072CCB172473}" type="sibTrans" cxnId="{035468B6-8AA4-4B76-A2A5-887FC79A17B1}">
      <dgm:prSet/>
      <dgm:spPr/>
      <dgm:t>
        <a:bodyPr/>
        <a:lstStyle/>
        <a:p>
          <a:pPr rtl="1"/>
          <a:endParaRPr lang="ar-SA"/>
        </a:p>
      </dgm:t>
    </dgm:pt>
    <dgm:pt modelId="{95B91ED9-7DB1-42F5-8706-33184FAEB045}">
      <dgm:prSet custT="1"/>
      <dgm:spPr/>
      <dgm:t>
        <a:bodyPr/>
        <a:lstStyle/>
        <a:p>
          <a:pPr rtl="1"/>
          <a:r>
            <a:rPr lang="ar-SA" sz="3600" dirty="0" smtClean="0"/>
            <a:t>تقديم خطب </a:t>
          </a:r>
          <a:endParaRPr lang="ar-SA" sz="3600" dirty="0"/>
        </a:p>
      </dgm:t>
    </dgm:pt>
    <dgm:pt modelId="{024638D8-668C-41A5-9901-D0E13BA79609}" type="sibTrans" cxnId="{BB3B6120-6F1E-4F7A-AC57-5788216E54B8}">
      <dgm:prSet/>
      <dgm:spPr/>
      <dgm:t>
        <a:bodyPr/>
        <a:lstStyle/>
        <a:p>
          <a:pPr rtl="1"/>
          <a:endParaRPr lang="ar-SA"/>
        </a:p>
      </dgm:t>
    </dgm:pt>
    <dgm:pt modelId="{74AEEDA0-6340-44FB-8562-8106F8859BE9}" type="parTrans" cxnId="{BB3B6120-6F1E-4F7A-AC57-5788216E54B8}">
      <dgm:prSet/>
      <dgm:spPr/>
      <dgm:t>
        <a:bodyPr/>
        <a:lstStyle/>
        <a:p>
          <a:pPr rtl="1"/>
          <a:endParaRPr lang="ar-SA"/>
        </a:p>
      </dgm:t>
    </dgm:pt>
    <dgm:pt modelId="{4B8ABE0B-51D6-4DF5-8DD4-2797594AA369}">
      <dgm:prSet custT="1"/>
      <dgm:spPr/>
      <dgm:t>
        <a:bodyPr/>
        <a:lstStyle/>
        <a:p>
          <a:pPr rtl="1"/>
          <a:r>
            <a:rPr lang="ar-SA" sz="2800" dirty="0" smtClean="0"/>
            <a:t>أداء مهام و تنفيذ مشاريع قيادية</a:t>
          </a:r>
          <a:endParaRPr lang="ar-SA" sz="2800" dirty="0"/>
        </a:p>
      </dgm:t>
    </dgm:pt>
    <dgm:pt modelId="{ACA5BC72-556F-479F-A6A4-8C95938F02D9}" type="parTrans" cxnId="{57891666-E81B-47A4-809E-CCC58A9C0FFA}">
      <dgm:prSet/>
      <dgm:spPr/>
      <dgm:t>
        <a:bodyPr/>
        <a:lstStyle/>
        <a:p>
          <a:pPr rtl="1"/>
          <a:endParaRPr lang="ar-SA"/>
        </a:p>
      </dgm:t>
    </dgm:pt>
    <dgm:pt modelId="{30B13400-47A0-4C99-82F5-8B00C9E04829}" type="sibTrans" cxnId="{57891666-E81B-47A4-809E-CCC58A9C0FFA}">
      <dgm:prSet/>
      <dgm:spPr/>
      <dgm:t>
        <a:bodyPr/>
        <a:lstStyle/>
        <a:p>
          <a:pPr rtl="1"/>
          <a:endParaRPr lang="ar-SA"/>
        </a:p>
      </dgm:t>
    </dgm:pt>
    <dgm:pt modelId="{E290D340-31DC-4BFC-AB0E-66C96F28ED2C}" type="pres">
      <dgm:prSet presAssocID="{9A1E7BD9-A8F6-4153-8367-D9269C847663}" presName="Name0" presStyleCnt="0">
        <dgm:presLayoutVars>
          <dgm:dir val="rev"/>
          <dgm:resizeHandles/>
        </dgm:presLayoutVars>
      </dgm:prSet>
      <dgm:spPr/>
      <dgm:t>
        <a:bodyPr/>
        <a:lstStyle/>
        <a:p>
          <a:endParaRPr lang="en-US"/>
        </a:p>
      </dgm:t>
    </dgm:pt>
    <dgm:pt modelId="{50D03060-89EE-4580-A411-BCAEF7C35A8B}" type="pres">
      <dgm:prSet presAssocID="{95B91ED9-7DB1-42F5-8706-33184FAEB045}" presName="compNode" presStyleCnt="0"/>
      <dgm:spPr/>
    </dgm:pt>
    <dgm:pt modelId="{6ACE9B05-B95D-4AEC-AE47-6FCF4E02FD3D}" type="pres">
      <dgm:prSet presAssocID="{95B91ED9-7DB1-42F5-8706-33184FAEB045}" presName="dummyConnPt" presStyleCnt="0"/>
      <dgm:spPr/>
    </dgm:pt>
    <dgm:pt modelId="{0299A4DF-E246-473D-A67D-36CA416573B3}" type="pres">
      <dgm:prSet presAssocID="{95B91ED9-7DB1-42F5-8706-33184FAEB045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6C5D0-2094-4373-A6F8-569BF3269E3D}" type="pres">
      <dgm:prSet presAssocID="{024638D8-668C-41A5-9901-D0E13BA79609}" presName="sibTrans" presStyleLbl="bgSibTrans2D1" presStyleIdx="0" presStyleCnt="6"/>
      <dgm:spPr/>
      <dgm:t>
        <a:bodyPr/>
        <a:lstStyle/>
        <a:p>
          <a:endParaRPr lang="en-US"/>
        </a:p>
      </dgm:t>
    </dgm:pt>
    <dgm:pt modelId="{EE2552CD-DE91-467F-8ECC-C2BAE416F4E9}" type="pres">
      <dgm:prSet presAssocID="{4B8ABE0B-51D6-4DF5-8DD4-2797594AA369}" presName="compNode" presStyleCnt="0"/>
      <dgm:spPr/>
    </dgm:pt>
    <dgm:pt modelId="{2A54CCD4-2AD0-40DE-85F3-0C35024D8B35}" type="pres">
      <dgm:prSet presAssocID="{4B8ABE0B-51D6-4DF5-8DD4-2797594AA369}" presName="dummyConnPt" presStyleCnt="0"/>
      <dgm:spPr/>
    </dgm:pt>
    <dgm:pt modelId="{DDACB696-17C6-422B-AE05-014AE1BCB52A}" type="pres">
      <dgm:prSet presAssocID="{4B8ABE0B-51D6-4DF5-8DD4-2797594AA369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CDAEE2B-E202-4BD2-8BC7-A91BD9C90B0C}" type="pres">
      <dgm:prSet presAssocID="{30B13400-47A0-4C99-82F5-8B00C9E04829}" presName="sibTrans" presStyleLbl="bgSibTrans2D1" presStyleIdx="1" presStyleCnt="6"/>
      <dgm:spPr/>
      <dgm:t>
        <a:bodyPr/>
        <a:lstStyle/>
        <a:p>
          <a:pPr rtl="1"/>
          <a:endParaRPr lang="ar-SA"/>
        </a:p>
      </dgm:t>
    </dgm:pt>
    <dgm:pt modelId="{FAE8A077-DD38-462C-B1A0-9293F4E86FF2}" type="pres">
      <dgm:prSet presAssocID="{ECF94EB8-4DBA-4C04-99E7-3B4E94A2B72F}" presName="compNode" presStyleCnt="0"/>
      <dgm:spPr/>
    </dgm:pt>
    <dgm:pt modelId="{E80C8559-117C-4B7D-A974-9AE513AF641B}" type="pres">
      <dgm:prSet presAssocID="{ECF94EB8-4DBA-4C04-99E7-3B4E94A2B72F}" presName="dummyConnPt" presStyleCnt="0"/>
      <dgm:spPr/>
    </dgm:pt>
    <dgm:pt modelId="{DB281036-27CB-4CED-B6DE-7B7BCDB3FE2A}" type="pres">
      <dgm:prSet presAssocID="{ECF94EB8-4DBA-4C04-99E7-3B4E94A2B72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39CB57-23E4-47F1-B76F-2F9EEDAE90AF}" type="pres">
      <dgm:prSet presAssocID="{75E88662-B243-4A2F-8307-5C3AFF04D5EF}" presName="sibTrans" presStyleLbl="bgSibTrans2D1" presStyleIdx="2" presStyleCnt="6"/>
      <dgm:spPr/>
      <dgm:t>
        <a:bodyPr/>
        <a:lstStyle/>
        <a:p>
          <a:endParaRPr lang="en-US"/>
        </a:p>
      </dgm:t>
    </dgm:pt>
    <dgm:pt modelId="{A9B9104F-878F-4800-8FFC-A38600E8B55A}" type="pres">
      <dgm:prSet presAssocID="{EADEB361-1755-42E4-B5C8-094E185DBFE4}" presName="compNode" presStyleCnt="0"/>
      <dgm:spPr/>
    </dgm:pt>
    <dgm:pt modelId="{0F3B0676-D442-4321-B842-546C120C87A4}" type="pres">
      <dgm:prSet presAssocID="{EADEB361-1755-42E4-B5C8-094E185DBFE4}" presName="dummyConnPt" presStyleCnt="0"/>
      <dgm:spPr/>
    </dgm:pt>
    <dgm:pt modelId="{CE308BA1-9585-494D-8DFB-D666A969879D}" type="pres">
      <dgm:prSet presAssocID="{EADEB361-1755-42E4-B5C8-094E185DBFE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98DE9C1-63C3-4ACB-AC7D-ED3CD93CA264}" type="pres">
      <dgm:prSet presAssocID="{B50E84C0-DCBC-4C1E-9137-76107D3946DA}" presName="sibTrans" presStyleLbl="bgSibTrans2D1" presStyleIdx="3" presStyleCnt="6"/>
      <dgm:spPr/>
      <dgm:t>
        <a:bodyPr/>
        <a:lstStyle/>
        <a:p>
          <a:endParaRPr lang="en-US"/>
        </a:p>
      </dgm:t>
    </dgm:pt>
    <dgm:pt modelId="{C0CE39C2-4D58-414D-860A-8CC1D2323D22}" type="pres">
      <dgm:prSet presAssocID="{12949F8D-451C-45D7-892C-6C5ED8A1BFE5}" presName="compNode" presStyleCnt="0"/>
      <dgm:spPr/>
    </dgm:pt>
    <dgm:pt modelId="{61CB999F-2CCB-454D-8932-6D0A8890F909}" type="pres">
      <dgm:prSet presAssocID="{12949F8D-451C-45D7-892C-6C5ED8A1BFE5}" presName="dummyConnPt" presStyleCnt="0"/>
      <dgm:spPr/>
    </dgm:pt>
    <dgm:pt modelId="{1C6C8B29-55D1-42E4-9EC9-C608A1900C54}" type="pres">
      <dgm:prSet presAssocID="{12949F8D-451C-45D7-892C-6C5ED8A1BFE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B500CC-EB51-4E7B-8FDD-48BB63147B9D}" type="pres">
      <dgm:prSet presAssocID="{4448A4E9-FE27-4EB1-9145-63F835A0CFCC}" presName="sibTrans" presStyleLbl="bgSibTrans2D1" presStyleIdx="4" presStyleCnt="6"/>
      <dgm:spPr/>
      <dgm:t>
        <a:bodyPr/>
        <a:lstStyle/>
        <a:p>
          <a:endParaRPr lang="en-US"/>
        </a:p>
      </dgm:t>
    </dgm:pt>
    <dgm:pt modelId="{F2882F8B-1EEC-48BB-8609-E205D0CE14A5}" type="pres">
      <dgm:prSet presAssocID="{851896CB-F445-48DD-9881-05E7D35F5B41}" presName="compNode" presStyleCnt="0"/>
      <dgm:spPr/>
    </dgm:pt>
    <dgm:pt modelId="{228997B5-4E2C-463B-BC56-A45926B3CB85}" type="pres">
      <dgm:prSet presAssocID="{851896CB-F445-48DD-9881-05E7D35F5B41}" presName="dummyConnPt" presStyleCnt="0"/>
      <dgm:spPr/>
    </dgm:pt>
    <dgm:pt modelId="{1788BA04-6C9B-4454-9114-A0AF6F4CA5B0}" type="pres">
      <dgm:prSet presAssocID="{851896CB-F445-48DD-9881-05E7D35F5B41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C585D-0B43-407F-8485-97429ABEFA00}" type="pres">
      <dgm:prSet presAssocID="{2FB29632-E018-404E-B4A4-A9E9567C3EE7}" presName="sibTrans" presStyleLbl="bgSibTrans2D1" presStyleIdx="5" presStyleCnt="6"/>
      <dgm:spPr/>
      <dgm:t>
        <a:bodyPr/>
        <a:lstStyle/>
        <a:p>
          <a:endParaRPr lang="en-US"/>
        </a:p>
      </dgm:t>
    </dgm:pt>
    <dgm:pt modelId="{7334733A-1853-4C93-BF5A-702481401FBE}" type="pres">
      <dgm:prSet presAssocID="{334F1A9F-CA59-4EF1-80E4-345652A320BB}" presName="compNode" presStyleCnt="0"/>
      <dgm:spPr/>
    </dgm:pt>
    <dgm:pt modelId="{79B7D2F8-4373-44AE-BC79-C6BADC14C3C3}" type="pres">
      <dgm:prSet presAssocID="{334F1A9F-CA59-4EF1-80E4-345652A320BB}" presName="dummyConnPt" presStyleCnt="0"/>
      <dgm:spPr/>
    </dgm:pt>
    <dgm:pt modelId="{97066498-38D2-43E0-97CE-BBEB7C31437D}" type="pres">
      <dgm:prSet presAssocID="{334F1A9F-CA59-4EF1-80E4-345652A320B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498199-A5FC-4542-81B1-43CD9F956AC2}" type="presOf" srcId="{12949F8D-451C-45D7-892C-6C5ED8A1BFE5}" destId="{1C6C8B29-55D1-42E4-9EC9-C608A1900C54}" srcOrd="0" destOrd="0" presId="urn:microsoft.com/office/officeart/2005/8/layout/bProcess4"/>
    <dgm:cxn modelId="{B7743839-14CA-4000-9817-48EF72761376}" type="presOf" srcId="{95B91ED9-7DB1-42F5-8706-33184FAEB045}" destId="{0299A4DF-E246-473D-A67D-36CA416573B3}" srcOrd="0" destOrd="0" presId="urn:microsoft.com/office/officeart/2005/8/layout/bProcess4"/>
    <dgm:cxn modelId="{C57F1245-062F-4015-837E-985B66BD3E00}" srcId="{9A1E7BD9-A8F6-4153-8367-D9269C847663}" destId="{ECF94EB8-4DBA-4C04-99E7-3B4E94A2B72F}" srcOrd="2" destOrd="0" parTransId="{84A40E34-7739-46EC-B063-DD7BF0844A14}" sibTransId="{75E88662-B243-4A2F-8307-5C3AFF04D5EF}"/>
    <dgm:cxn modelId="{CDF37CAC-C33D-4C77-80B6-B6A8DD61B485}" type="presOf" srcId="{4B8ABE0B-51D6-4DF5-8DD4-2797594AA369}" destId="{DDACB696-17C6-422B-AE05-014AE1BCB52A}" srcOrd="0" destOrd="0" presId="urn:microsoft.com/office/officeart/2005/8/layout/bProcess4"/>
    <dgm:cxn modelId="{E69A6FBC-C9A9-422D-A482-5AF138E53A5C}" type="presOf" srcId="{30B13400-47A0-4C99-82F5-8B00C9E04829}" destId="{FCDAEE2B-E202-4BD2-8BC7-A91BD9C90B0C}" srcOrd="0" destOrd="0" presId="urn:microsoft.com/office/officeart/2005/8/layout/bProcess4"/>
    <dgm:cxn modelId="{D6028659-4C85-496D-99EC-E7B9FA80A52E}" type="presOf" srcId="{851896CB-F445-48DD-9881-05E7D35F5B41}" destId="{1788BA04-6C9B-4454-9114-A0AF6F4CA5B0}" srcOrd="0" destOrd="0" presId="urn:microsoft.com/office/officeart/2005/8/layout/bProcess4"/>
    <dgm:cxn modelId="{A8ED4CDB-4944-4E92-87E8-BAC5282261BF}" type="presOf" srcId="{334F1A9F-CA59-4EF1-80E4-345652A320BB}" destId="{97066498-38D2-43E0-97CE-BBEB7C31437D}" srcOrd="0" destOrd="0" presId="urn:microsoft.com/office/officeart/2005/8/layout/bProcess4"/>
    <dgm:cxn modelId="{25EC8A72-7D56-4F46-A774-03F731C5F17F}" type="presOf" srcId="{ECF94EB8-4DBA-4C04-99E7-3B4E94A2B72F}" destId="{DB281036-27CB-4CED-B6DE-7B7BCDB3FE2A}" srcOrd="0" destOrd="0" presId="urn:microsoft.com/office/officeart/2005/8/layout/bProcess4"/>
    <dgm:cxn modelId="{F636CD4B-1146-4578-890D-AC58FDB3DF2C}" srcId="{9A1E7BD9-A8F6-4153-8367-D9269C847663}" destId="{12949F8D-451C-45D7-892C-6C5ED8A1BFE5}" srcOrd="4" destOrd="0" parTransId="{F71B7B69-4BC4-49F5-B55A-60C5938481A1}" sibTransId="{4448A4E9-FE27-4EB1-9145-63F835A0CFCC}"/>
    <dgm:cxn modelId="{BB3B6120-6F1E-4F7A-AC57-5788216E54B8}" srcId="{9A1E7BD9-A8F6-4153-8367-D9269C847663}" destId="{95B91ED9-7DB1-42F5-8706-33184FAEB045}" srcOrd="0" destOrd="0" parTransId="{74AEEDA0-6340-44FB-8562-8106F8859BE9}" sibTransId="{024638D8-668C-41A5-9901-D0E13BA79609}"/>
    <dgm:cxn modelId="{CD501047-0628-4CD4-849F-1741D1E3E387}" type="presOf" srcId="{024638D8-668C-41A5-9901-D0E13BA79609}" destId="{41B6C5D0-2094-4373-A6F8-569BF3269E3D}" srcOrd="0" destOrd="0" presId="urn:microsoft.com/office/officeart/2005/8/layout/bProcess4"/>
    <dgm:cxn modelId="{035468B6-8AA4-4B76-A2A5-887FC79A17B1}" srcId="{9A1E7BD9-A8F6-4153-8367-D9269C847663}" destId="{334F1A9F-CA59-4EF1-80E4-345652A320BB}" srcOrd="6" destOrd="0" parTransId="{2C283379-4955-441C-8BFA-DB387496A90B}" sibTransId="{74875ECF-4B25-47D3-85D3-072CCB172473}"/>
    <dgm:cxn modelId="{57891666-E81B-47A4-809E-CCC58A9C0FFA}" srcId="{9A1E7BD9-A8F6-4153-8367-D9269C847663}" destId="{4B8ABE0B-51D6-4DF5-8DD4-2797594AA369}" srcOrd="1" destOrd="0" parTransId="{ACA5BC72-556F-479F-A6A4-8C95938F02D9}" sibTransId="{30B13400-47A0-4C99-82F5-8B00C9E04829}"/>
    <dgm:cxn modelId="{99642430-69C0-44EC-B2CA-C13895F6D517}" type="presOf" srcId="{4448A4E9-FE27-4EB1-9145-63F835A0CFCC}" destId="{3FB500CC-EB51-4E7B-8FDD-48BB63147B9D}" srcOrd="0" destOrd="0" presId="urn:microsoft.com/office/officeart/2005/8/layout/bProcess4"/>
    <dgm:cxn modelId="{ABBFECD6-AAD5-4363-89E0-05C60BBD1042}" type="presOf" srcId="{2FB29632-E018-404E-B4A4-A9E9567C3EE7}" destId="{FB5C585D-0B43-407F-8485-97429ABEFA00}" srcOrd="0" destOrd="0" presId="urn:microsoft.com/office/officeart/2005/8/layout/bProcess4"/>
    <dgm:cxn modelId="{5210D1B2-9171-49ED-833C-72A9E6D76CAA}" type="presOf" srcId="{B50E84C0-DCBC-4C1E-9137-76107D3946DA}" destId="{F98DE9C1-63C3-4ACB-AC7D-ED3CD93CA264}" srcOrd="0" destOrd="0" presId="urn:microsoft.com/office/officeart/2005/8/layout/bProcess4"/>
    <dgm:cxn modelId="{A32A6724-D207-4617-9B43-EFA595D22B5A}" type="presOf" srcId="{9A1E7BD9-A8F6-4153-8367-D9269C847663}" destId="{E290D340-31DC-4BFC-AB0E-66C96F28ED2C}" srcOrd="0" destOrd="0" presId="urn:microsoft.com/office/officeart/2005/8/layout/bProcess4"/>
    <dgm:cxn modelId="{89A134BA-74C3-4A18-B5E9-EA8ED4F05751}" srcId="{9A1E7BD9-A8F6-4153-8367-D9269C847663}" destId="{851896CB-F445-48DD-9881-05E7D35F5B41}" srcOrd="5" destOrd="0" parTransId="{520CDD13-B497-4DE0-9A0F-F60C80E0BD6E}" sibTransId="{2FB29632-E018-404E-B4A4-A9E9567C3EE7}"/>
    <dgm:cxn modelId="{6C50C119-6182-468E-9D06-06F1C51BDB6B}" type="presOf" srcId="{75E88662-B243-4A2F-8307-5C3AFF04D5EF}" destId="{5139CB57-23E4-47F1-B76F-2F9EEDAE90AF}" srcOrd="0" destOrd="0" presId="urn:microsoft.com/office/officeart/2005/8/layout/bProcess4"/>
    <dgm:cxn modelId="{7BF4696B-D69C-4547-8910-F4A9925518B6}" srcId="{9A1E7BD9-A8F6-4153-8367-D9269C847663}" destId="{EADEB361-1755-42E4-B5C8-094E185DBFE4}" srcOrd="3" destOrd="0" parTransId="{C7589B1C-2354-4F12-A4F8-71147C76C944}" sibTransId="{B50E84C0-DCBC-4C1E-9137-76107D3946DA}"/>
    <dgm:cxn modelId="{9BB4D07C-F3EE-4A58-9730-48248935820C}" type="presOf" srcId="{EADEB361-1755-42E4-B5C8-094E185DBFE4}" destId="{CE308BA1-9585-494D-8DFB-D666A969879D}" srcOrd="0" destOrd="0" presId="urn:microsoft.com/office/officeart/2005/8/layout/bProcess4"/>
    <dgm:cxn modelId="{7CC5EEF8-0BED-4548-8753-28C4D12436C2}" type="presParOf" srcId="{E290D340-31DC-4BFC-AB0E-66C96F28ED2C}" destId="{50D03060-89EE-4580-A411-BCAEF7C35A8B}" srcOrd="0" destOrd="0" presId="urn:microsoft.com/office/officeart/2005/8/layout/bProcess4"/>
    <dgm:cxn modelId="{119F5C11-E413-4851-8A60-C211F169AB05}" type="presParOf" srcId="{50D03060-89EE-4580-A411-BCAEF7C35A8B}" destId="{6ACE9B05-B95D-4AEC-AE47-6FCF4E02FD3D}" srcOrd="0" destOrd="0" presId="urn:microsoft.com/office/officeart/2005/8/layout/bProcess4"/>
    <dgm:cxn modelId="{2F223D28-0146-491A-8446-D1CB88FBF6D9}" type="presParOf" srcId="{50D03060-89EE-4580-A411-BCAEF7C35A8B}" destId="{0299A4DF-E246-473D-A67D-36CA416573B3}" srcOrd="1" destOrd="0" presId="urn:microsoft.com/office/officeart/2005/8/layout/bProcess4"/>
    <dgm:cxn modelId="{837867B7-F80B-48ED-8B31-C3BC301A5785}" type="presParOf" srcId="{E290D340-31DC-4BFC-AB0E-66C96F28ED2C}" destId="{41B6C5D0-2094-4373-A6F8-569BF3269E3D}" srcOrd="1" destOrd="0" presId="urn:microsoft.com/office/officeart/2005/8/layout/bProcess4"/>
    <dgm:cxn modelId="{B0CE46CE-8E7D-4346-960B-3B6F05BDF964}" type="presParOf" srcId="{E290D340-31DC-4BFC-AB0E-66C96F28ED2C}" destId="{EE2552CD-DE91-467F-8ECC-C2BAE416F4E9}" srcOrd="2" destOrd="0" presId="urn:microsoft.com/office/officeart/2005/8/layout/bProcess4"/>
    <dgm:cxn modelId="{CB6C323F-225E-468C-9882-E6694FF15D2A}" type="presParOf" srcId="{EE2552CD-DE91-467F-8ECC-C2BAE416F4E9}" destId="{2A54CCD4-2AD0-40DE-85F3-0C35024D8B35}" srcOrd="0" destOrd="0" presId="urn:microsoft.com/office/officeart/2005/8/layout/bProcess4"/>
    <dgm:cxn modelId="{CB5F1A78-2FE2-4B43-8769-27EA387000E3}" type="presParOf" srcId="{EE2552CD-DE91-467F-8ECC-C2BAE416F4E9}" destId="{DDACB696-17C6-422B-AE05-014AE1BCB52A}" srcOrd="1" destOrd="0" presId="urn:microsoft.com/office/officeart/2005/8/layout/bProcess4"/>
    <dgm:cxn modelId="{FAD71837-6467-4AB5-8D0C-172F4080C422}" type="presParOf" srcId="{E290D340-31DC-4BFC-AB0E-66C96F28ED2C}" destId="{FCDAEE2B-E202-4BD2-8BC7-A91BD9C90B0C}" srcOrd="3" destOrd="0" presId="urn:microsoft.com/office/officeart/2005/8/layout/bProcess4"/>
    <dgm:cxn modelId="{1F5A3895-950E-424A-98E3-D3F9FEABC591}" type="presParOf" srcId="{E290D340-31DC-4BFC-AB0E-66C96F28ED2C}" destId="{FAE8A077-DD38-462C-B1A0-9293F4E86FF2}" srcOrd="4" destOrd="0" presId="urn:microsoft.com/office/officeart/2005/8/layout/bProcess4"/>
    <dgm:cxn modelId="{376FC82F-6BF1-4768-9988-00FB7C69B7CC}" type="presParOf" srcId="{FAE8A077-DD38-462C-B1A0-9293F4E86FF2}" destId="{E80C8559-117C-4B7D-A974-9AE513AF641B}" srcOrd="0" destOrd="0" presId="urn:microsoft.com/office/officeart/2005/8/layout/bProcess4"/>
    <dgm:cxn modelId="{D597D11F-BD31-4DA4-BCE2-7EFC18BE188F}" type="presParOf" srcId="{FAE8A077-DD38-462C-B1A0-9293F4E86FF2}" destId="{DB281036-27CB-4CED-B6DE-7B7BCDB3FE2A}" srcOrd="1" destOrd="0" presId="urn:microsoft.com/office/officeart/2005/8/layout/bProcess4"/>
    <dgm:cxn modelId="{C906FBC7-D7C0-4D82-9192-F2AE2C6DADE2}" type="presParOf" srcId="{E290D340-31DC-4BFC-AB0E-66C96F28ED2C}" destId="{5139CB57-23E4-47F1-B76F-2F9EEDAE90AF}" srcOrd="5" destOrd="0" presId="urn:microsoft.com/office/officeart/2005/8/layout/bProcess4"/>
    <dgm:cxn modelId="{44373F1D-F68E-4878-9A3B-5D2F6A5954EB}" type="presParOf" srcId="{E290D340-31DC-4BFC-AB0E-66C96F28ED2C}" destId="{A9B9104F-878F-4800-8FFC-A38600E8B55A}" srcOrd="6" destOrd="0" presId="urn:microsoft.com/office/officeart/2005/8/layout/bProcess4"/>
    <dgm:cxn modelId="{AC190220-7FE8-4647-ACE1-ECFDEEC183A4}" type="presParOf" srcId="{A9B9104F-878F-4800-8FFC-A38600E8B55A}" destId="{0F3B0676-D442-4321-B842-546C120C87A4}" srcOrd="0" destOrd="0" presId="urn:microsoft.com/office/officeart/2005/8/layout/bProcess4"/>
    <dgm:cxn modelId="{7DC2B4FF-7A13-4858-A5C2-09A9D8247332}" type="presParOf" srcId="{A9B9104F-878F-4800-8FFC-A38600E8B55A}" destId="{CE308BA1-9585-494D-8DFB-D666A969879D}" srcOrd="1" destOrd="0" presId="urn:microsoft.com/office/officeart/2005/8/layout/bProcess4"/>
    <dgm:cxn modelId="{9C511E71-85B4-4B96-B838-77A5C44C7639}" type="presParOf" srcId="{E290D340-31DC-4BFC-AB0E-66C96F28ED2C}" destId="{F98DE9C1-63C3-4ACB-AC7D-ED3CD93CA264}" srcOrd="7" destOrd="0" presId="urn:microsoft.com/office/officeart/2005/8/layout/bProcess4"/>
    <dgm:cxn modelId="{74EE0FD2-1463-47DC-BB3C-9A1A76615212}" type="presParOf" srcId="{E290D340-31DC-4BFC-AB0E-66C96F28ED2C}" destId="{C0CE39C2-4D58-414D-860A-8CC1D2323D22}" srcOrd="8" destOrd="0" presId="urn:microsoft.com/office/officeart/2005/8/layout/bProcess4"/>
    <dgm:cxn modelId="{5D67E4C2-C956-43B2-94A8-FA826FCF51B6}" type="presParOf" srcId="{C0CE39C2-4D58-414D-860A-8CC1D2323D22}" destId="{61CB999F-2CCB-454D-8932-6D0A8890F909}" srcOrd="0" destOrd="0" presId="urn:microsoft.com/office/officeart/2005/8/layout/bProcess4"/>
    <dgm:cxn modelId="{7198A368-B95C-4B9A-909D-779D82D5B02E}" type="presParOf" srcId="{C0CE39C2-4D58-414D-860A-8CC1D2323D22}" destId="{1C6C8B29-55D1-42E4-9EC9-C608A1900C54}" srcOrd="1" destOrd="0" presId="urn:microsoft.com/office/officeart/2005/8/layout/bProcess4"/>
    <dgm:cxn modelId="{2DB6BBF0-CC22-45C0-8DAE-EF579569E146}" type="presParOf" srcId="{E290D340-31DC-4BFC-AB0E-66C96F28ED2C}" destId="{3FB500CC-EB51-4E7B-8FDD-48BB63147B9D}" srcOrd="9" destOrd="0" presId="urn:microsoft.com/office/officeart/2005/8/layout/bProcess4"/>
    <dgm:cxn modelId="{865A3543-F816-4C18-BC8D-E842FE697D89}" type="presParOf" srcId="{E290D340-31DC-4BFC-AB0E-66C96F28ED2C}" destId="{F2882F8B-1EEC-48BB-8609-E205D0CE14A5}" srcOrd="10" destOrd="0" presId="urn:microsoft.com/office/officeart/2005/8/layout/bProcess4"/>
    <dgm:cxn modelId="{A81C0D8A-4447-4995-AAFD-9997AEB267F3}" type="presParOf" srcId="{F2882F8B-1EEC-48BB-8609-E205D0CE14A5}" destId="{228997B5-4E2C-463B-BC56-A45926B3CB85}" srcOrd="0" destOrd="0" presId="urn:microsoft.com/office/officeart/2005/8/layout/bProcess4"/>
    <dgm:cxn modelId="{816F38CF-12FC-4BFA-8825-D3580D4A5759}" type="presParOf" srcId="{F2882F8B-1EEC-48BB-8609-E205D0CE14A5}" destId="{1788BA04-6C9B-4454-9114-A0AF6F4CA5B0}" srcOrd="1" destOrd="0" presId="urn:microsoft.com/office/officeart/2005/8/layout/bProcess4"/>
    <dgm:cxn modelId="{82320F7E-0B45-4451-86CD-706622C0070F}" type="presParOf" srcId="{E290D340-31DC-4BFC-AB0E-66C96F28ED2C}" destId="{FB5C585D-0B43-407F-8485-97429ABEFA00}" srcOrd="11" destOrd="0" presId="urn:microsoft.com/office/officeart/2005/8/layout/bProcess4"/>
    <dgm:cxn modelId="{9240D88A-F7B0-4FA4-A598-9D91C69BF182}" type="presParOf" srcId="{E290D340-31DC-4BFC-AB0E-66C96F28ED2C}" destId="{7334733A-1853-4C93-BF5A-702481401FBE}" srcOrd="12" destOrd="0" presId="urn:microsoft.com/office/officeart/2005/8/layout/bProcess4"/>
    <dgm:cxn modelId="{708E7D66-638B-4B98-965E-A0CD679376F2}" type="presParOf" srcId="{7334733A-1853-4C93-BF5A-702481401FBE}" destId="{79B7D2F8-4373-44AE-BC79-C6BADC14C3C3}" srcOrd="0" destOrd="0" presId="urn:microsoft.com/office/officeart/2005/8/layout/bProcess4"/>
    <dgm:cxn modelId="{6718967C-DEFF-47DF-97D5-A6252E32512F}" type="presParOf" srcId="{7334733A-1853-4C93-BF5A-702481401FBE}" destId="{97066498-38D2-43E0-97CE-BBEB7C31437D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3DCF2B-AA5B-44FA-8A55-04EBD7671F20}" type="doc">
      <dgm:prSet loTypeId="urn:microsoft.com/office/officeart/2005/8/layout/hierarchy4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F1CDE2BB-A069-404B-8DD1-426F679BEC57}">
      <dgm:prSet phldrT="[Text]" custT="1"/>
      <dgm:spPr/>
      <dgm:t>
        <a:bodyPr/>
        <a:lstStyle/>
        <a:p>
          <a:pPr rtl="1"/>
          <a:r>
            <a:rPr lang="ar-SA" sz="3200" dirty="0" smtClean="0"/>
            <a:t>مسار التواصل</a:t>
          </a:r>
          <a:endParaRPr lang="ar-SA" sz="3200" dirty="0"/>
        </a:p>
      </dgm:t>
    </dgm:pt>
    <dgm:pt modelId="{72049FFC-3167-4535-BD97-25420F08A6B9}" type="parTrans" cxnId="{7EF1AF4F-37DA-4806-8C7C-915035272B9A}">
      <dgm:prSet/>
      <dgm:spPr/>
      <dgm:t>
        <a:bodyPr/>
        <a:lstStyle/>
        <a:p>
          <a:pPr rtl="1"/>
          <a:endParaRPr lang="ar-SA" sz="2800"/>
        </a:p>
      </dgm:t>
    </dgm:pt>
    <dgm:pt modelId="{19F20068-A644-4638-AEE0-1F1FB47C9BF6}" type="sibTrans" cxnId="{7EF1AF4F-37DA-4806-8C7C-915035272B9A}">
      <dgm:prSet/>
      <dgm:spPr/>
      <dgm:t>
        <a:bodyPr/>
        <a:lstStyle/>
        <a:p>
          <a:pPr rtl="1"/>
          <a:endParaRPr lang="ar-SA" sz="2800"/>
        </a:p>
      </dgm:t>
    </dgm:pt>
    <dgm:pt modelId="{9FAD69A1-5C6A-4138-AA0D-C4DA7194E044}" type="pres">
      <dgm:prSet presAssocID="{F73DCF2B-AA5B-44FA-8A55-04EBD7671F2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BE0C416-7FBB-40FA-B7BF-52872AE6DE9C}" type="pres">
      <dgm:prSet presAssocID="{F1CDE2BB-A069-404B-8DD1-426F679BEC57}" presName="vertOne" presStyleCnt="0"/>
      <dgm:spPr/>
    </dgm:pt>
    <dgm:pt modelId="{002959CE-EF60-4980-A994-103D9EA5208D}" type="pres">
      <dgm:prSet presAssocID="{F1CDE2BB-A069-404B-8DD1-426F679BEC57}" presName="txOne" presStyleLbl="node0" presStyleIdx="0" presStyleCnt="1" custLinFactNeighborY="1666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5F4140B-9496-49D4-ADF8-36B5C11BB7EC}" type="pres">
      <dgm:prSet presAssocID="{F1CDE2BB-A069-404B-8DD1-426F679BEC57}" presName="horzOne" presStyleCnt="0"/>
      <dgm:spPr/>
    </dgm:pt>
  </dgm:ptLst>
  <dgm:cxnLst>
    <dgm:cxn modelId="{7EF1AF4F-37DA-4806-8C7C-915035272B9A}" srcId="{F73DCF2B-AA5B-44FA-8A55-04EBD7671F20}" destId="{F1CDE2BB-A069-404B-8DD1-426F679BEC57}" srcOrd="0" destOrd="0" parTransId="{72049FFC-3167-4535-BD97-25420F08A6B9}" sibTransId="{19F20068-A644-4638-AEE0-1F1FB47C9BF6}"/>
    <dgm:cxn modelId="{61AB68EB-2FC9-4274-937E-A8AD6D35B189}" type="presOf" srcId="{F1CDE2BB-A069-404B-8DD1-426F679BEC57}" destId="{002959CE-EF60-4980-A994-103D9EA5208D}" srcOrd="0" destOrd="0" presId="urn:microsoft.com/office/officeart/2005/8/layout/hierarchy4"/>
    <dgm:cxn modelId="{FD0DF355-7FB7-48F5-BE5A-3BC3598187D8}" type="presOf" srcId="{F73DCF2B-AA5B-44FA-8A55-04EBD7671F20}" destId="{9FAD69A1-5C6A-4138-AA0D-C4DA7194E044}" srcOrd="0" destOrd="0" presId="urn:microsoft.com/office/officeart/2005/8/layout/hierarchy4"/>
    <dgm:cxn modelId="{EBA529AC-1198-44EE-A88B-6461F9AFDF15}" type="presParOf" srcId="{9FAD69A1-5C6A-4138-AA0D-C4DA7194E044}" destId="{EBE0C416-7FBB-40FA-B7BF-52872AE6DE9C}" srcOrd="0" destOrd="0" presId="urn:microsoft.com/office/officeart/2005/8/layout/hierarchy4"/>
    <dgm:cxn modelId="{34200D55-34E5-4CFD-A117-F8C2AF64ED97}" type="presParOf" srcId="{EBE0C416-7FBB-40FA-B7BF-52872AE6DE9C}" destId="{002959CE-EF60-4980-A994-103D9EA5208D}" srcOrd="0" destOrd="0" presId="urn:microsoft.com/office/officeart/2005/8/layout/hierarchy4"/>
    <dgm:cxn modelId="{B9A812B1-3F2F-46B4-A177-C5CDB33D355D}" type="presParOf" srcId="{EBE0C416-7FBB-40FA-B7BF-52872AE6DE9C}" destId="{D5F4140B-9496-49D4-ADF8-36B5C11BB7E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73DCF2B-AA5B-44FA-8A55-04EBD7671F20}" type="doc">
      <dgm:prSet loTypeId="urn:microsoft.com/office/officeart/2005/8/layout/hierarchy4" loCatId="hierarchy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F1CDE2BB-A069-404B-8DD1-426F679BEC57}">
      <dgm:prSet phldrT="[Text]" custT="1"/>
      <dgm:spPr/>
      <dgm:t>
        <a:bodyPr/>
        <a:lstStyle/>
        <a:p>
          <a:pPr rtl="1"/>
          <a:r>
            <a:rPr lang="ar-SA" sz="3200" dirty="0" smtClean="0"/>
            <a:t>مسار القيادة</a:t>
          </a:r>
          <a:endParaRPr lang="ar-SA" sz="3200" dirty="0"/>
        </a:p>
      </dgm:t>
    </dgm:pt>
    <dgm:pt modelId="{72049FFC-3167-4535-BD97-25420F08A6B9}" type="parTrans" cxnId="{7EF1AF4F-37DA-4806-8C7C-915035272B9A}">
      <dgm:prSet/>
      <dgm:spPr/>
      <dgm:t>
        <a:bodyPr/>
        <a:lstStyle/>
        <a:p>
          <a:pPr rtl="1"/>
          <a:endParaRPr lang="ar-SA"/>
        </a:p>
      </dgm:t>
    </dgm:pt>
    <dgm:pt modelId="{19F20068-A644-4638-AEE0-1F1FB47C9BF6}" type="sibTrans" cxnId="{7EF1AF4F-37DA-4806-8C7C-915035272B9A}">
      <dgm:prSet/>
      <dgm:spPr/>
      <dgm:t>
        <a:bodyPr/>
        <a:lstStyle/>
        <a:p>
          <a:pPr rtl="1"/>
          <a:endParaRPr lang="ar-SA"/>
        </a:p>
      </dgm:t>
    </dgm:pt>
    <dgm:pt modelId="{9FAD69A1-5C6A-4138-AA0D-C4DA7194E044}" type="pres">
      <dgm:prSet presAssocID="{F73DCF2B-AA5B-44FA-8A55-04EBD7671F2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EBE0C416-7FBB-40FA-B7BF-52872AE6DE9C}" type="pres">
      <dgm:prSet presAssocID="{F1CDE2BB-A069-404B-8DD1-426F679BEC57}" presName="vertOne" presStyleCnt="0"/>
      <dgm:spPr/>
    </dgm:pt>
    <dgm:pt modelId="{002959CE-EF60-4980-A994-103D9EA5208D}" type="pres">
      <dgm:prSet presAssocID="{F1CDE2BB-A069-404B-8DD1-426F679BEC57}" presName="txOne" presStyleLbl="node0" presStyleIdx="0" presStyleCnt="1" custLinFactNeighborY="16667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D5F4140B-9496-49D4-ADF8-36B5C11BB7EC}" type="pres">
      <dgm:prSet presAssocID="{F1CDE2BB-A069-404B-8DD1-426F679BEC57}" presName="horzOne" presStyleCnt="0"/>
      <dgm:spPr/>
    </dgm:pt>
  </dgm:ptLst>
  <dgm:cxnLst>
    <dgm:cxn modelId="{7EF1AF4F-37DA-4806-8C7C-915035272B9A}" srcId="{F73DCF2B-AA5B-44FA-8A55-04EBD7671F20}" destId="{F1CDE2BB-A069-404B-8DD1-426F679BEC57}" srcOrd="0" destOrd="0" parTransId="{72049FFC-3167-4535-BD97-25420F08A6B9}" sibTransId="{19F20068-A644-4638-AEE0-1F1FB47C9BF6}"/>
    <dgm:cxn modelId="{4E2B0473-9482-4062-9D21-1C10E3C56603}" type="presOf" srcId="{F73DCF2B-AA5B-44FA-8A55-04EBD7671F20}" destId="{9FAD69A1-5C6A-4138-AA0D-C4DA7194E044}" srcOrd="0" destOrd="0" presId="urn:microsoft.com/office/officeart/2005/8/layout/hierarchy4"/>
    <dgm:cxn modelId="{950C8E97-963D-419A-B1E8-E480727A184D}" type="presOf" srcId="{F1CDE2BB-A069-404B-8DD1-426F679BEC57}" destId="{002959CE-EF60-4980-A994-103D9EA5208D}" srcOrd="0" destOrd="0" presId="urn:microsoft.com/office/officeart/2005/8/layout/hierarchy4"/>
    <dgm:cxn modelId="{1BEC5B38-457B-43C2-A74D-C96890C36184}" type="presParOf" srcId="{9FAD69A1-5C6A-4138-AA0D-C4DA7194E044}" destId="{EBE0C416-7FBB-40FA-B7BF-52872AE6DE9C}" srcOrd="0" destOrd="0" presId="urn:microsoft.com/office/officeart/2005/8/layout/hierarchy4"/>
    <dgm:cxn modelId="{94767C24-9E38-44D1-810B-FAAE56F39B6C}" type="presParOf" srcId="{EBE0C416-7FBB-40FA-B7BF-52872AE6DE9C}" destId="{002959CE-EF60-4980-A994-103D9EA5208D}" srcOrd="0" destOrd="0" presId="urn:microsoft.com/office/officeart/2005/8/layout/hierarchy4"/>
    <dgm:cxn modelId="{7CFDECA7-5437-41F0-88F5-27644C6E64A3}" type="presParOf" srcId="{EBE0C416-7FBB-40FA-B7BF-52872AE6DE9C}" destId="{D5F4140B-9496-49D4-ADF8-36B5C11BB7EC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AB5DD0-59F0-4DFD-BDCE-FBF3F9AAED62}">
      <dsp:nvSpPr>
        <dsp:cNvPr id="0" name=""/>
        <dsp:cNvSpPr/>
      </dsp:nvSpPr>
      <dsp:spPr>
        <a:xfrm>
          <a:off x="4549511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CF4683-49EA-473C-A769-DA98DB50CB2A}">
      <dsp:nvSpPr>
        <dsp:cNvPr id="0" name=""/>
        <dsp:cNvSpPr/>
      </dsp:nvSpPr>
      <dsp:spPr>
        <a:xfrm>
          <a:off x="4549511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مقدمة تعريفية عن البرنامج</a:t>
          </a:r>
          <a:endParaRPr lang="ar-SA" sz="1900" kern="1200" dirty="0"/>
        </a:p>
      </dsp:txBody>
      <dsp:txXfrm>
        <a:off x="4549511" y="1419634"/>
        <a:ext cx="2057874" cy="763471"/>
      </dsp:txXfrm>
    </dsp:sp>
    <dsp:sp modelId="{6A487B3A-5726-4B8F-906F-4E162CA7B372}">
      <dsp:nvSpPr>
        <dsp:cNvPr id="0" name=""/>
        <dsp:cNvSpPr/>
      </dsp:nvSpPr>
      <dsp:spPr>
        <a:xfrm>
          <a:off x="2285762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665A4C-2655-4BA0-9783-EB47614B7F91}">
      <dsp:nvSpPr>
        <dsp:cNvPr id="0" name=""/>
        <dsp:cNvSpPr/>
      </dsp:nvSpPr>
      <dsp:spPr>
        <a:xfrm>
          <a:off x="2285762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التعرف على زملائك المشاركين في البرنامج</a:t>
          </a:r>
          <a:endParaRPr lang="ar-SA" sz="1900" kern="1200" dirty="0"/>
        </a:p>
      </dsp:txBody>
      <dsp:txXfrm>
        <a:off x="2285762" y="1419634"/>
        <a:ext cx="2057874" cy="763471"/>
      </dsp:txXfrm>
    </dsp:sp>
    <dsp:sp modelId="{FC2898C9-0F20-44E3-A4EE-5BFB7A0A085A}">
      <dsp:nvSpPr>
        <dsp:cNvPr id="0" name=""/>
        <dsp:cNvSpPr/>
      </dsp:nvSpPr>
      <dsp:spPr>
        <a:xfrm>
          <a:off x="22013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3A96F-0FCB-479F-8B6A-A832B1B21E7F}">
      <dsp:nvSpPr>
        <dsp:cNvPr id="0" name=""/>
        <dsp:cNvSpPr/>
      </dsp:nvSpPr>
      <dsp:spPr>
        <a:xfrm>
          <a:off x="22013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مناقشة مبادئ رئاسة الاجتماعات</a:t>
          </a:r>
          <a:endParaRPr lang="en-US" sz="1900" kern="1200" dirty="0"/>
        </a:p>
      </dsp:txBody>
      <dsp:txXfrm>
        <a:off x="22013" y="1419634"/>
        <a:ext cx="2057874" cy="763471"/>
      </dsp:txXfrm>
    </dsp:sp>
    <dsp:sp modelId="{72870663-B841-4361-9548-B8B9D9907674}">
      <dsp:nvSpPr>
        <dsp:cNvPr id="0" name=""/>
        <dsp:cNvSpPr/>
      </dsp:nvSpPr>
      <dsp:spPr>
        <a:xfrm>
          <a:off x="2285762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018DC9-6E6A-40BC-86AA-D83DB9BFF527}">
      <dsp:nvSpPr>
        <dsp:cNvPr id="0" name=""/>
        <dsp:cNvSpPr/>
      </dsp:nvSpPr>
      <dsp:spPr>
        <a:xfrm>
          <a:off x="2285762" y="3806768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0" numCol="1" spcCol="1270" anchor="t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تحديد قدراتك في الخطابة </a:t>
          </a:r>
          <a:r>
            <a:rPr lang="ar-SA" sz="1900" kern="1200" dirty="0" err="1" smtClean="0"/>
            <a:t>و</a:t>
          </a:r>
          <a:r>
            <a:rPr lang="ar-SA" sz="1900" kern="1200" dirty="0" smtClean="0"/>
            <a:t> الإلقاء</a:t>
          </a:r>
          <a:endParaRPr lang="ar-SA" sz="1900" kern="1200" dirty="0"/>
        </a:p>
      </dsp:txBody>
      <dsp:txXfrm>
        <a:off x="2285762" y="3806768"/>
        <a:ext cx="2057874" cy="76347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43EDD-3306-494A-809E-31EC621EE0DB}">
      <dsp:nvSpPr>
        <dsp:cNvPr id="0" name=""/>
        <dsp:cNvSpPr/>
      </dsp:nvSpPr>
      <dsp:spPr>
        <a:xfrm>
          <a:off x="5168145" y="195508"/>
          <a:ext cx="1229841" cy="1209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المتواصل المتمكن</a:t>
          </a:r>
          <a:endParaRPr lang="ar-SA" sz="2400" kern="1200" dirty="0"/>
        </a:p>
      </dsp:txBody>
      <dsp:txXfrm>
        <a:off x="5203561" y="230924"/>
        <a:ext cx="1159009" cy="1138351"/>
      </dsp:txXfrm>
    </dsp:sp>
    <dsp:sp modelId="{F3EF5035-7F4C-4BA1-A377-A2297D7ED6A4}">
      <dsp:nvSpPr>
        <dsp:cNvPr id="0" name=""/>
        <dsp:cNvSpPr/>
      </dsp:nvSpPr>
      <dsp:spPr>
        <a:xfrm rot="10800000">
          <a:off x="4784435" y="647599"/>
          <a:ext cx="260726" cy="305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800" kern="1200"/>
        </a:p>
      </dsp:txBody>
      <dsp:txXfrm rot="10800000">
        <a:off x="4862653" y="708599"/>
        <a:ext cx="182508" cy="183000"/>
      </dsp:txXfrm>
    </dsp:sp>
    <dsp:sp modelId="{5192B697-7250-4A32-A410-7BA0173B30EC}">
      <dsp:nvSpPr>
        <dsp:cNvPr id="0" name=""/>
        <dsp:cNvSpPr/>
      </dsp:nvSpPr>
      <dsp:spPr>
        <a:xfrm>
          <a:off x="3446368" y="195508"/>
          <a:ext cx="1229841" cy="1209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المتواصل المتقدم-البرونزي</a:t>
          </a:r>
          <a:endParaRPr lang="ar-SA" sz="2400" kern="1200" dirty="0"/>
        </a:p>
      </dsp:txBody>
      <dsp:txXfrm>
        <a:off x="3481784" y="230924"/>
        <a:ext cx="1159009" cy="1138351"/>
      </dsp:txXfrm>
    </dsp:sp>
    <dsp:sp modelId="{D0773125-81E2-4A16-8600-73DB0FF93FA0}">
      <dsp:nvSpPr>
        <dsp:cNvPr id="0" name=""/>
        <dsp:cNvSpPr/>
      </dsp:nvSpPr>
      <dsp:spPr>
        <a:xfrm rot="10800000">
          <a:off x="3062657" y="647599"/>
          <a:ext cx="260726" cy="305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800" kern="1200"/>
        </a:p>
      </dsp:txBody>
      <dsp:txXfrm rot="10800000">
        <a:off x="3140875" y="708599"/>
        <a:ext cx="182508" cy="183000"/>
      </dsp:txXfrm>
    </dsp:sp>
    <dsp:sp modelId="{F9FA80DB-3C51-429C-A8EA-6DD918A7774C}">
      <dsp:nvSpPr>
        <dsp:cNvPr id="0" name=""/>
        <dsp:cNvSpPr/>
      </dsp:nvSpPr>
      <dsp:spPr>
        <a:xfrm>
          <a:off x="1724590" y="195508"/>
          <a:ext cx="1229841" cy="1209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المتواصل المتقدم-الفضي</a:t>
          </a:r>
          <a:endParaRPr lang="ar-SA" sz="2400" kern="1200" dirty="0"/>
        </a:p>
      </dsp:txBody>
      <dsp:txXfrm>
        <a:off x="1760006" y="230924"/>
        <a:ext cx="1159009" cy="1138351"/>
      </dsp:txXfrm>
    </dsp:sp>
    <dsp:sp modelId="{548C65EC-8218-410A-8118-9719D03339C4}">
      <dsp:nvSpPr>
        <dsp:cNvPr id="0" name=""/>
        <dsp:cNvSpPr/>
      </dsp:nvSpPr>
      <dsp:spPr>
        <a:xfrm rot="10800000">
          <a:off x="1340880" y="647599"/>
          <a:ext cx="260726" cy="30500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800" kern="1200"/>
        </a:p>
      </dsp:txBody>
      <dsp:txXfrm rot="10800000">
        <a:off x="1419098" y="708599"/>
        <a:ext cx="182508" cy="183000"/>
      </dsp:txXfrm>
    </dsp:sp>
    <dsp:sp modelId="{4237CF73-0E20-468A-9770-3EB71359A628}">
      <dsp:nvSpPr>
        <dsp:cNvPr id="0" name=""/>
        <dsp:cNvSpPr/>
      </dsp:nvSpPr>
      <dsp:spPr>
        <a:xfrm>
          <a:off x="2812" y="195508"/>
          <a:ext cx="1229841" cy="12091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المتواصل المتقدم-الذهبي</a:t>
          </a:r>
          <a:endParaRPr lang="ar-SA" sz="2400" kern="1200" dirty="0"/>
        </a:p>
      </dsp:txBody>
      <dsp:txXfrm>
        <a:off x="38228" y="230924"/>
        <a:ext cx="1159009" cy="113835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43EDD-3306-494A-809E-31EC621EE0DB}">
      <dsp:nvSpPr>
        <dsp:cNvPr id="0" name=""/>
        <dsp:cNvSpPr/>
      </dsp:nvSpPr>
      <dsp:spPr>
        <a:xfrm>
          <a:off x="4713714" y="486161"/>
          <a:ext cx="1681460" cy="1008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القائد المتمكن</a:t>
          </a:r>
          <a:endParaRPr lang="ar-SA" sz="2400" kern="1200" dirty="0"/>
        </a:p>
      </dsp:txBody>
      <dsp:txXfrm>
        <a:off x="4743263" y="515710"/>
        <a:ext cx="1622362" cy="949778"/>
      </dsp:txXfrm>
    </dsp:sp>
    <dsp:sp modelId="{F3EF5035-7F4C-4BA1-A377-A2297D7ED6A4}">
      <dsp:nvSpPr>
        <dsp:cNvPr id="0" name=""/>
        <dsp:cNvSpPr/>
      </dsp:nvSpPr>
      <dsp:spPr>
        <a:xfrm rot="10800000">
          <a:off x="4189098" y="782098"/>
          <a:ext cx="356469" cy="41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800" kern="1200"/>
        </a:p>
      </dsp:txBody>
      <dsp:txXfrm rot="10800000">
        <a:off x="4296039" y="865498"/>
        <a:ext cx="249528" cy="250202"/>
      </dsp:txXfrm>
    </dsp:sp>
    <dsp:sp modelId="{5192B697-7250-4A32-A410-7BA0173B30EC}">
      <dsp:nvSpPr>
        <dsp:cNvPr id="0" name=""/>
        <dsp:cNvSpPr/>
      </dsp:nvSpPr>
      <dsp:spPr>
        <a:xfrm>
          <a:off x="2359669" y="486161"/>
          <a:ext cx="1681460" cy="1008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القائد المتقدم-البرونزي</a:t>
          </a:r>
          <a:endParaRPr lang="ar-SA" sz="2400" kern="1200" dirty="0"/>
        </a:p>
      </dsp:txBody>
      <dsp:txXfrm>
        <a:off x="2389218" y="515710"/>
        <a:ext cx="1622362" cy="949778"/>
      </dsp:txXfrm>
    </dsp:sp>
    <dsp:sp modelId="{D0773125-81E2-4A16-8600-73DB0FF93FA0}">
      <dsp:nvSpPr>
        <dsp:cNvPr id="0" name=""/>
        <dsp:cNvSpPr/>
      </dsp:nvSpPr>
      <dsp:spPr>
        <a:xfrm rot="10800000">
          <a:off x="1835054" y="782098"/>
          <a:ext cx="356469" cy="41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1800" kern="1200"/>
        </a:p>
      </dsp:txBody>
      <dsp:txXfrm rot="10800000">
        <a:off x="1941995" y="865498"/>
        <a:ext cx="249528" cy="250202"/>
      </dsp:txXfrm>
    </dsp:sp>
    <dsp:sp modelId="{F9FA80DB-3C51-429C-A8EA-6DD918A7774C}">
      <dsp:nvSpPr>
        <dsp:cNvPr id="0" name=""/>
        <dsp:cNvSpPr/>
      </dsp:nvSpPr>
      <dsp:spPr>
        <a:xfrm>
          <a:off x="5625" y="486161"/>
          <a:ext cx="1681460" cy="10088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القائد المتقدم-الفضي</a:t>
          </a:r>
          <a:endParaRPr lang="ar-SA" sz="2400" kern="1200" dirty="0"/>
        </a:p>
      </dsp:txBody>
      <dsp:txXfrm>
        <a:off x="35174" y="515710"/>
        <a:ext cx="1622362" cy="94977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261D11-539E-4160-9F5D-6E0D6454F8FF}">
      <dsp:nvSpPr>
        <dsp:cNvPr id="0" name=""/>
        <dsp:cNvSpPr/>
      </dsp:nvSpPr>
      <dsp:spPr>
        <a:xfrm>
          <a:off x="3959115" y="781612"/>
          <a:ext cx="373609" cy="91440"/>
        </a:xfrm>
        <a:custGeom>
          <a:avLst/>
          <a:gdLst/>
          <a:ahLst/>
          <a:cxnLst/>
          <a:rect l="0" t="0" r="0" b="0"/>
          <a:pathLst>
            <a:path>
              <a:moveTo>
                <a:pt x="373609" y="45720"/>
              </a:moveTo>
              <a:lnTo>
                <a:pt x="0" y="4572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4135814" y="825309"/>
        <a:ext cx="20210" cy="4046"/>
      </dsp:txXfrm>
    </dsp:sp>
    <dsp:sp modelId="{1036328E-7B6E-4626-A544-4B819147A3DC}">
      <dsp:nvSpPr>
        <dsp:cNvPr id="0" name=""/>
        <dsp:cNvSpPr/>
      </dsp:nvSpPr>
      <dsp:spPr>
        <a:xfrm>
          <a:off x="4330924" y="300103"/>
          <a:ext cx="1757430" cy="1054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kern="1200" dirty="0" smtClean="0"/>
            <a:t>الافتتاح</a:t>
          </a:r>
          <a:endParaRPr lang="en-US" sz="3600" kern="1200" dirty="0"/>
        </a:p>
      </dsp:txBody>
      <dsp:txXfrm>
        <a:off x="4330924" y="300103"/>
        <a:ext cx="1757430" cy="1054458"/>
      </dsp:txXfrm>
    </dsp:sp>
    <dsp:sp modelId="{742B0F7F-70AC-448B-968C-A44409D79417}">
      <dsp:nvSpPr>
        <dsp:cNvPr id="0" name=""/>
        <dsp:cNvSpPr/>
      </dsp:nvSpPr>
      <dsp:spPr>
        <a:xfrm>
          <a:off x="1797475" y="781612"/>
          <a:ext cx="373609" cy="91440"/>
        </a:xfrm>
        <a:custGeom>
          <a:avLst/>
          <a:gdLst/>
          <a:ahLst/>
          <a:cxnLst/>
          <a:rect l="0" t="0" r="0" b="0"/>
          <a:pathLst>
            <a:path>
              <a:moveTo>
                <a:pt x="373609" y="45720"/>
              </a:moveTo>
              <a:lnTo>
                <a:pt x="0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1974175" y="825309"/>
        <a:ext cx="20210" cy="4046"/>
      </dsp:txXfrm>
    </dsp:sp>
    <dsp:sp modelId="{5DA5ECB3-6A3E-469A-A4E1-DBB2EBA869E3}">
      <dsp:nvSpPr>
        <dsp:cNvPr id="0" name=""/>
        <dsp:cNvSpPr/>
      </dsp:nvSpPr>
      <dsp:spPr>
        <a:xfrm>
          <a:off x="2169284" y="300103"/>
          <a:ext cx="1757430" cy="10544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جلسة الأعمال</a:t>
          </a:r>
          <a:endParaRPr lang="ar-SA" sz="2800" kern="1200" dirty="0"/>
        </a:p>
      </dsp:txBody>
      <dsp:txXfrm>
        <a:off x="2169284" y="300103"/>
        <a:ext cx="1757430" cy="1054458"/>
      </dsp:txXfrm>
    </dsp:sp>
    <dsp:sp modelId="{F5ED08BC-E797-4692-AF65-ABF66E4E5479}">
      <dsp:nvSpPr>
        <dsp:cNvPr id="0" name=""/>
        <dsp:cNvSpPr/>
      </dsp:nvSpPr>
      <dsp:spPr>
        <a:xfrm>
          <a:off x="886360" y="1352761"/>
          <a:ext cx="4323279" cy="37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904"/>
              </a:lnTo>
              <a:lnTo>
                <a:pt x="4323279" y="203904"/>
              </a:lnTo>
              <a:lnTo>
                <a:pt x="4323279" y="373609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939446" y="1537543"/>
        <a:ext cx="217106" cy="4046"/>
      </dsp:txXfrm>
    </dsp:sp>
    <dsp:sp modelId="{A14236B6-EB48-4620-AC6D-E69C02BBAFE9}">
      <dsp:nvSpPr>
        <dsp:cNvPr id="0" name=""/>
        <dsp:cNvSpPr/>
      </dsp:nvSpPr>
      <dsp:spPr>
        <a:xfrm>
          <a:off x="7645" y="300103"/>
          <a:ext cx="1757430" cy="105445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kern="1200" dirty="0" smtClean="0"/>
            <a:t>ابتسامة</a:t>
          </a:r>
          <a:endParaRPr lang="en-US" sz="4000" kern="1200" dirty="0"/>
        </a:p>
      </dsp:txBody>
      <dsp:txXfrm>
        <a:off x="7645" y="300103"/>
        <a:ext cx="1757430" cy="1054458"/>
      </dsp:txXfrm>
    </dsp:sp>
    <dsp:sp modelId="{DA2788CF-0B36-43C6-BBF1-C2BC8D768110}">
      <dsp:nvSpPr>
        <dsp:cNvPr id="0" name=""/>
        <dsp:cNvSpPr/>
      </dsp:nvSpPr>
      <dsp:spPr>
        <a:xfrm>
          <a:off x="3959115" y="2240280"/>
          <a:ext cx="373609" cy="91440"/>
        </a:xfrm>
        <a:custGeom>
          <a:avLst/>
          <a:gdLst/>
          <a:ahLst/>
          <a:cxnLst/>
          <a:rect l="0" t="0" r="0" b="0"/>
          <a:pathLst>
            <a:path>
              <a:moveTo>
                <a:pt x="373609" y="45720"/>
              </a:moveTo>
              <a:lnTo>
                <a:pt x="0" y="45720"/>
              </a:lnTo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4135814" y="2283976"/>
        <a:ext cx="20210" cy="4046"/>
      </dsp:txXfrm>
    </dsp:sp>
    <dsp:sp modelId="{7684635D-F06C-4365-8D89-18513CD9C7E2}">
      <dsp:nvSpPr>
        <dsp:cNvPr id="0" name=""/>
        <dsp:cNvSpPr/>
      </dsp:nvSpPr>
      <dsp:spPr>
        <a:xfrm>
          <a:off x="4330924" y="1758770"/>
          <a:ext cx="1757430" cy="105445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kern="1200" dirty="0" smtClean="0"/>
            <a:t>الخطب المعدة</a:t>
          </a:r>
          <a:endParaRPr lang="ar-SA" sz="3200" kern="1200" dirty="0"/>
        </a:p>
      </dsp:txBody>
      <dsp:txXfrm>
        <a:off x="4330924" y="1758770"/>
        <a:ext cx="1757430" cy="1054458"/>
      </dsp:txXfrm>
    </dsp:sp>
    <dsp:sp modelId="{92D14B88-7366-41CF-A17A-9428C0B30B08}">
      <dsp:nvSpPr>
        <dsp:cNvPr id="0" name=""/>
        <dsp:cNvSpPr/>
      </dsp:nvSpPr>
      <dsp:spPr>
        <a:xfrm>
          <a:off x="1797475" y="2240280"/>
          <a:ext cx="373609" cy="91440"/>
        </a:xfrm>
        <a:custGeom>
          <a:avLst/>
          <a:gdLst/>
          <a:ahLst/>
          <a:cxnLst/>
          <a:rect l="0" t="0" r="0" b="0"/>
          <a:pathLst>
            <a:path>
              <a:moveTo>
                <a:pt x="373609" y="45720"/>
              </a:moveTo>
              <a:lnTo>
                <a:pt x="0" y="45720"/>
              </a:lnTo>
            </a:path>
          </a:pathLst>
        </a:custGeom>
        <a:noFill/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1974175" y="2283976"/>
        <a:ext cx="20210" cy="4046"/>
      </dsp:txXfrm>
    </dsp:sp>
    <dsp:sp modelId="{251A4DE7-2FB4-4F5D-BFCB-77E91B199409}">
      <dsp:nvSpPr>
        <dsp:cNvPr id="0" name=""/>
        <dsp:cNvSpPr/>
      </dsp:nvSpPr>
      <dsp:spPr>
        <a:xfrm>
          <a:off x="2169284" y="1758770"/>
          <a:ext cx="1757430" cy="105445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kern="1200" dirty="0" smtClean="0"/>
            <a:t>حلقة تعليمية</a:t>
          </a:r>
          <a:endParaRPr lang="en-US" sz="3200" kern="1200" dirty="0"/>
        </a:p>
      </dsp:txBody>
      <dsp:txXfrm>
        <a:off x="2169284" y="1758770"/>
        <a:ext cx="1757430" cy="1054458"/>
      </dsp:txXfrm>
    </dsp:sp>
    <dsp:sp modelId="{A41AB638-27BD-4412-B02C-A4FDB354463D}">
      <dsp:nvSpPr>
        <dsp:cNvPr id="0" name=""/>
        <dsp:cNvSpPr/>
      </dsp:nvSpPr>
      <dsp:spPr>
        <a:xfrm>
          <a:off x="886360" y="2811429"/>
          <a:ext cx="4323279" cy="37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904"/>
              </a:lnTo>
              <a:lnTo>
                <a:pt x="4323279" y="203904"/>
              </a:lnTo>
              <a:lnTo>
                <a:pt x="4323279" y="37360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2939446" y="2996210"/>
        <a:ext cx="217106" cy="4046"/>
      </dsp:txXfrm>
    </dsp:sp>
    <dsp:sp modelId="{C0301414-FCB4-44D4-AE1A-706D33F803BE}">
      <dsp:nvSpPr>
        <dsp:cNvPr id="0" name=""/>
        <dsp:cNvSpPr/>
      </dsp:nvSpPr>
      <dsp:spPr>
        <a:xfrm>
          <a:off x="7645" y="1758770"/>
          <a:ext cx="1757430" cy="105445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الخطب الارتجالية</a:t>
          </a:r>
          <a:endParaRPr lang="en-US" sz="2800" kern="1200" dirty="0"/>
        </a:p>
      </dsp:txBody>
      <dsp:txXfrm>
        <a:off x="7645" y="1758770"/>
        <a:ext cx="1757430" cy="1054458"/>
      </dsp:txXfrm>
    </dsp:sp>
    <dsp:sp modelId="{F934C099-8F5B-458D-8478-F5B20FE53FA5}">
      <dsp:nvSpPr>
        <dsp:cNvPr id="0" name=""/>
        <dsp:cNvSpPr/>
      </dsp:nvSpPr>
      <dsp:spPr>
        <a:xfrm>
          <a:off x="3959115" y="3698947"/>
          <a:ext cx="373609" cy="91440"/>
        </a:xfrm>
        <a:custGeom>
          <a:avLst/>
          <a:gdLst/>
          <a:ahLst/>
          <a:cxnLst/>
          <a:rect l="0" t="0" r="0" b="0"/>
          <a:pathLst>
            <a:path>
              <a:moveTo>
                <a:pt x="373609" y="45720"/>
              </a:moveTo>
              <a:lnTo>
                <a:pt x="0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4135814" y="3742644"/>
        <a:ext cx="20210" cy="4046"/>
      </dsp:txXfrm>
    </dsp:sp>
    <dsp:sp modelId="{305751E0-6755-4823-BCF2-B8758870AC00}">
      <dsp:nvSpPr>
        <dsp:cNvPr id="0" name=""/>
        <dsp:cNvSpPr/>
      </dsp:nvSpPr>
      <dsp:spPr>
        <a:xfrm>
          <a:off x="4330924" y="3217438"/>
          <a:ext cx="1757430" cy="105445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600" kern="1200" dirty="0" smtClean="0"/>
            <a:t>التقييم</a:t>
          </a:r>
          <a:endParaRPr lang="en-US" sz="2600" kern="1200" dirty="0"/>
        </a:p>
      </dsp:txBody>
      <dsp:txXfrm>
        <a:off x="4330924" y="3217438"/>
        <a:ext cx="1757430" cy="1054458"/>
      </dsp:txXfrm>
    </dsp:sp>
    <dsp:sp modelId="{B5A30A15-8094-4481-B478-42FEE17DEF8B}">
      <dsp:nvSpPr>
        <dsp:cNvPr id="0" name=""/>
        <dsp:cNvSpPr/>
      </dsp:nvSpPr>
      <dsp:spPr>
        <a:xfrm>
          <a:off x="1797475" y="3698947"/>
          <a:ext cx="373609" cy="91440"/>
        </a:xfrm>
        <a:custGeom>
          <a:avLst/>
          <a:gdLst/>
          <a:ahLst/>
          <a:cxnLst/>
          <a:rect l="0" t="0" r="0" b="0"/>
          <a:pathLst>
            <a:path>
              <a:moveTo>
                <a:pt x="373609" y="45720"/>
              </a:moveTo>
              <a:lnTo>
                <a:pt x="0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500" kern="1200"/>
        </a:p>
      </dsp:txBody>
      <dsp:txXfrm>
        <a:off x="1974175" y="3742644"/>
        <a:ext cx="20210" cy="4046"/>
      </dsp:txXfrm>
    </dsp:sp>
    <dsp:sp modelId="{237EBDF0-5521-4901-8EDD-B4D074817D5A}">
      <dsp:nvSpPr>
        <dsp:cNvPr id="0" name=""/>
        <dsp:cNvSpPr/>
      </dsp:nvSpPr>
      <dsp:spPr>
        <a:xfrm>
          <a:off x="2169284" y="3217438"/>
          <a:ext cx="1757430" cy="105445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600" kern="1200" dirty="0" smtClean="0"/>
            <a:t>التقييم العام للاجتماع</a:t>
          </a:r>
          <a:endParaRPr lang="ar-SA" sz="2600" kern="1200" dirty="0"/>
        </a:p>
      </dsp:txBody>
      <dsp:txXfrm>
        <a:off x="2169284" y="3217438"/>
        <a:ext cx="1757430" cy="1054458"/>
      </dsp:txXfrm>
    </dsp:sp>
    <dsp:sp modelId="{B1963501-3160-499E-9E43-F3F457AD1876}">
      <dsp:nvSpPr>
        <dsp:cNvPr id="0" name=""/>
        <dsp:cNvSpPr/>
      </dsp:nvSpPr>
      <dsp:spPr>
        <a:xfrm>
          <a:off x="7645" y="3217438"/>
          <a:ext cx="1757430" cy="105445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600" kern="1200" dirty="0" smtClean="0"/>
            <a:t>رفع الاجتماع</a:t>
          </a:r>
          <a:endParaRPr lang="en-US" sz="2600" kern="1200" dirty="0"/>
        </a:p>
      </dsp:txBody>
      <dsp:txXfrm>
        <a:off x="7645" y="3217438"/>
        <a:ext cx="1757430" cy="105445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D6940-D796-445D-AD7E-526A734E7BF7}">
      <dsp:nvSpPr>
        <dsp:cNvPr id="0" name=""/>
        <dsp:cNvSpPr/>
      </dsp:nvSpPr>
      <dsp:spPr>
        <a:xfrm>
          <a:off x="0" y="2883"/>
          <a:ext cx="4876800" cy="106418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الدليل الأساسي للتواصل:عشرة خطب أساسية: كسر الجمود، لغة الجسد، الإقناع، جودة الصوت،...</a:t>
          </a:r>
          <a:endParaRPr lang="en-US" sz="2000" kern="1200" dirty="0"/>
        </a:p>
      </dsp:txBody>
      <dsp:txXfrm>
        <a:off x="51949" y="54832"/>
        <a:ext cx="4772902" cy="960290"/>
      </dsp:txXfrm>
    </dsp:sp>
    <dsp:sp modelId="{A1CBA290-E06A-44EE-B22C-FB8159E8C4C5}">
      <dsp:nvSpPr>
        <dsp:cNvPr id="0" name=""/>
        <dsp:cNvSpPr/>
      </dsp:nvSpPr>
      <dsp:spPr>
        <a:xfrm>
          <a:off x="0" y="1144831"/>
          <a:ext cx="4876800" cy="1064188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الدليل الاساسي للقيادة: عشرة مشاريع اساسية: الانصات، إدارة الوقت، بناء الفريق، التخطيط و التنفيذ،..</a:t>
          </a:r>
          <a:endParaRPr lang="en-US" sz="2000" kern="1200" dirty="0"/>
        </a:p>
      </dsp:txBody>
      <dsp:txXfrm>
        <a:off x="51949" y="1196780"/>
        <a:ext cx="4772902" cy="960290"/>
      </dsp:txXfrm>
    </dsp:sp>
    <dsp:sp modelId="{6CE6B5AD-6E52-4FAF-A797-D6ACA3A6D6B6}">
      <dsp:nvSpPr>
        <dsp:cNvPr id="0" name=""/>
        <dsp:cNvSpPr/>
      </dsp:nvSpPr>
      <dsp:spPr>
        <a:xfrm>
          <a:off x="0" y="2286780"/>
          <a:ext cx="4876800" cy="1064188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الأدلة المتقدمة: 15 دليل متقدم في فن التواصل والخطابة: الإلقاء القصصي، العلاقات العامة، العروض التقنية، خطب المدراء...الخ.</a:t>
          </a:r>
          <a:endParaRPr lang="en-US" sz="2000" kern="1200" dirty="0"/>
        </a:p>
      </dsp:txBody>
      <dsp:txXfrm>
        <a:off x="51949" y="2338729"/>
        <a:ext cx="4772902" cy="960290"/>
      </dsp:txXfrm>
    </dsp:sp>
    <dsp:sp modelId="{1BF0A44D-EEF0-49AA-A379-B88FABE27AFC}">
      <dsp:nvSpPr>
        <dsp:cNvPr id="0" name=""/>
        <dsp:cNvSpPr/>
      </dsp:nvSpPr>
      <dsp:spPr>
        <a:xfrm>
          <a:off x="0" y="3428728"/>
          <a:ext cx="4876800" cy="1064188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77 مادة تدريبية و تعليمية خاصة بمساري التواصل والقيادة المتقدمين </a:t>
          </a:r>
          <a:endParaRPr lang="en-US" sz="2000" kern="1200" dirty="0"/>
        </a:p>
      </dsp:txBody>
      <dsp:txXfrm>
        <a:off x="51949" y="3480677"/>
        <a:ext cx="4772902" cy="9602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24DFF-FF7D-4E82-BFBA-F902D5433E8B}">
      <dsp:nvSpPr>
        <dsp:cNvPr id="0" name=""/>
        <dsp:cNvSpPr/>
      </dsp:nvSpPr>
      <dsp:spPr>
        <a:xfrm>
          <a:off x="0" y="5465"/>
          <a:ext cx="6743700" cy="1831854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700" kern="1200" dirty="0" smtClean="0"/>
            <a:t>11-17 سنة</a:t>
          </a:r>
          <a:endParaRPr lang="en-US" sz="4700" kern="1200" dirty="0"/>
        </a:p>
      </dsp:txBody>
      <dsp:txXfrm>
        <a:off x="89424" y="94889"/>
        <a:ext cx="6564852" cy="1653006"/>
      </dsp:txXfrm>
    </dsp:sp>
    <dsp:sp modelId="{4422578F-CE23-4427-9606-806E389214DB}">
      <dsp:nvSpPr>
        <dsp:cNvPr id="0" name=""/>
        <dsp:cNvSpPr/>
      </dsp:nvSpPr>
      <dsp:spPr>
        <a:xfrm>
          <a:off x="0" y="1972680"/>
          <a:ext cx="6743700" cy="1831854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ctr" defTabSz="2089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700" kern="1200" dirty="0" smtClean="0"/>
            <a:t>نظريا و تطبيقيا بطريقة غير تقليدية</a:t>
          </a:r>
          <a:endParaRPr lang="en-US" sz="4700" kern="1200" dirty="0"/>
        </a:p>
      </dsp:txBody>
      <dsp:txXfrm>
        <a:off x="89424" y="2062104"/>
        <a:ext cx="6564852" cy="165300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870BDC-2927-4DD0-936A-94A0DF61F075}">
      <dsp:nvSpPr>
        <dsp:cNvPr id="0" name=""/>
        <dsp:cNvSpPr/>
      </dsp:nvSpPr>
      <dsp:spPr>
        <a:xfrm>
          <a:off x="1112520" y="-118369"/>
          <a:ext cx="6461760" cy="4038600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EDE67257-1CA9-42FA-86A4-D25C406A29D2}">
      <dsp:nvSpPr>
        <dsp:cNvPr id="0" name=""/>
        <dsp:cNvSpPr/>
      </dsp:nvSpPr>
      <dsp:spPr>
        <a:xfrm>
          <a:off x="1933163" y="2669071"/>
          <a:ext cx="168005" cy="16800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2944D4-6846-4184-BD78-EFE80BDEB2FC}">
      <dsp:nvSpPr>
        <dsp:cNvPr id="0" name=""/>
        <dsp:cNvSpPr/>
      </dsp:nvSpPr>
      <dsp:spPr>
        <a:xfrm>
          <a:off x="2133593" y="2516334"/>
          <a:ext cx="1505590" cy="164063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023" tIns="0" rIns="0" bIns="0" numCol="1" spcCol="1270" anchor="t" anchorCtr="0">
          <a:noAutofit/>
        </a:bodyPr>
        <a:lstStyle/>
        <a:p>
          <a:pPr lvl="0" algn="l" defTabSz="21780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900" kern="1200" dirty="0"/>
        </a:p>
      </dsp:txBody>
      <dsp:txXfrm>
        <a:off x="2133593" y="2516334"/>
        <a:ext cx="1505590" cy="1640635"/>
      </dsp:txXfrm>
    </dsp:sp>
    <dsp:sp modelId="{34183297-C779-4FC3-907E-630D8EA60111}">
      <dsp:nvSpPr>
        <dsp:cNvPr id="0" name=""/>
        <dsp:cNvSpPr/>
      </dsp:nvSpPr>
      <dsp:spPr>
        <a:xfrm>
          <a:off x="3416137" y="1571380"/>
          <a:ext cx="303702" cy="303702"/>
        </a:xfrm>
        <a:prstGeom prst="ellipse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551E3CD-B7C8-4E6E-8FAC-1B5BE85AD7C5}">
      <dsp:nvSpPr>
        <dsp:cNvPr id="0" name=""/>
        <dsp:cNvSpPr/>
      </dsp:nvSpPr>
      <dsp:spPr>
        <a:xfrm>
          <a:off x="3690038" y="2033590"/>
          <a:ext cx="1550822" cy="184158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926" tIns="0" rIns="0" bIns="0" numCol="1" spcCol="1270" anchor="t" anchorCtr="0">
          <a:noAutofit/>
        </a:bodyPr>
        <a:lstStyle/>
        <a:p>
          <a:pPr lvl="0" algn="l" defTabSz="2133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800" kern="1200" dirty="0"/>
        </a:p>
      </dsp:txBody>
      <dsp:txXfrm>
        <a:off x="3690038" y="2033590"/>
        <a:ext cx="1550822" cy="1841589"/>
      </dsp:txXfrm>
    </dsp:sp>
    <dsp:sp modelId="{0A47BAAD-0464-41CC-BF7E-289E6AB2D2AE}">
      <dsp:nvSpPr>
        <dsp:cNvPr id="0" name=""/>
        <dsp:cNvSpPr/>
      </dsp:nvSpPr>
      <dsp:spPr>
        <a:xfrm>
          <a:off x="5199583" y="903395"/>
          <a:ext cx="420014" cy="420014"/>
        </a:xfrm>
        <a:prstGeom prst="ellipse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37BBDE-CD7A-4A87-9F2F-7DBE57AF96D2}">
      <dsp:nvSpPr>
        <dsp:cNvPr id="0" name=""/>
        <dsp:cNvSpPr/>
      </dsp:nvSpPr>
      <dsp:spPr>
        <a:xfrm>
          <a:off x="5562594" y="1405635"/>
          <a:ext cx="1550822" cy="1460364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557" tIns="0" rIns="0" bIns="0" numCol="1" spcCol="1270" anchor="t" anchorCtr="0">
          <a:noAutofit/>
        </a:bodyPr>
        <a:lstStyle/>
        <a:p>
          <a:pPr lvl="0" algn="l" defTabSz="2044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600" kern="1200" dirty="0"/>
        </a:p>
      </dsp:txBody>
      <dsp:txXfrm>
        <a:off x="5562594" y="1405635"/>
        <a:ext cx="1550822" cy="146036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83A5B-AEBE-4C71-AFC5-7FBFE487A8EF}">
      <dsp:nvSpPr>
        <dsp:cNvPr id="0" name=""/>
        <dsp:cNvSpPr/>
      </dsp:nvSpPr>
      <dsp:spPr>
        <a:xfrm>
          <a:off x="588644" y="0"/>
          <a:ext cx="6671310" cy="4419599"/>
        </a:xfrm>
        <a:prstGeom prst="lef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57190A-EC17-4263-A804-EB85BD6CB863}">
      <dsp:nvSpPr>
        <dsp:cNvPr id="0" name=""/>
        <dsp:cNvSpPr/>
      </dsp:nvSpPr>
      <dsp:spPr>
        <a:xfrm>
          <a:off x="6090138" y="1325879"/>
          <a:ext cx="1756545" cy="176783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500" b="0" i="0" kern="1200" baseline="0" dirty="0" smtClean="0"/>
            <a:t>اليوم</a:t>
          </a:r>
          <a:endParaRPr lang="ar-SA" sz="4500" kern="1200" dirty="0"/>
        </a:p>
      </dsp:txBody>
      <dsp:txXfrm>
        <a:off x="6175885" y="1411626"/>
        <a:ext cx="1585051" cy="1596345"/>
      </dsp:txXfrm>
    </dsp:sp>
    <dsp:sp modelId="{9A89FAA5-E6EA-4398-AD05-4A9F31631930}">
      <dsp:nvSpPr>
        <dsp:cNvPr id="0" name=""/>
        <dsp:cNvSpPr/>
      </dsp:nvSpPr>
      <dsp:spPr>
        <a:xfrm>
          <a:off x="4060730" y="1325879"/>
          <a:ext cx="1756545" cy="1767839"/>
        </a:xfrm>
        <a:prstGeom prst="roundRect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500" kern="1200" dirty="0" smtClean="0"/>
            <a:t>التاريخ</a:t>
          </a:r>
          <a:endParaRPr lang="ar-SA" sz="4500" kern="1200" dirty="0"/>
        </a:p>
      </dsp:txBody>
      <dsp:txXfrm>
        <a:off x="4146477" y="1411626"/>
        <a:ext cx="1585051" cy="1596345"/>
      </dsp:txXfrm>
    </dsp:sp>
    <dsp:sp modelId="{8760C122-09C3-4118-9DA3-FE64E694A4D7}">
      <dsp:nvSpPr>
        <dsp:cNvPr id="0" name=""/>
        <dsp:cNvSpPr/>
      </dsp:nvSpPr>
      <dsp:spPr>
        <a:xfrm>
          <a:off x="2031323" y="1325879"/>
          <a:ext cx="1756545" cy="1767839"/>
        </a:xfrm>
        <a:prstGeom prst="roundRect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500" b="0" i="0" kern="1200" baseline="0" dirty="0" smtClean="0"/>
            <a:t>الوقت</a:t>
          </a:r>
          <a:endParaRPr lang="ar-SA" sz="4500" kern="1200" dirty="0"/>
        </a:p>
      </dsp:txBody>
      <dsp:txXfrm>
        <a:off x="2117070" y="1411626"/>
        <a:ext cx="1585051" cy="1596345"/>
      </dsp:txXfrm>
    </dsp:sp>
    <dsp:sp modelId="{2B5B976E-7352-477D-8A69-5B9AEEFC7381}">
      <dsp:nvSpPr>
        <dsp:cNvPr id="0" name=""/>
        <dsp:cNvSpPr/>
      </dsp:nvSpPr>
      <dsp:spPr>
        <a:xfrm>
          <a:off x="1916" y="1325879"/>
          <a:ext cx="1756545" cy="1767839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500" kern="1200" dirty="0" smtClean="0"/>
            <a:t>المكان</a:t>
          </a:r>
          <a:endParaRPr lang="en-US" sz="4500" b="0" i="0" kern="1200" baseline="0" dirty="0"/>
        </a:p>
      </dsp:txBody>
      <dsp:txXfrm>
        <a:off x="87663" y="1411626"/>
        <a:ext cx="1585051" cy="1596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A7485-831F-453C-88B1-00D0173FE8A2}">
      <dsp:nvSpPr>
        <dsp:cNvPr id="0" name=""/>
        <dsp:cNvSpPr/>
      </dsp:nvSpPr>
      <dsp:spPr>
        <a:xfrm>
          <a:off x="0" y="5668"/>
          <a:ext cx="7772400" cy="25552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2500" kern="1200" dirty="0" smtClean="0"/>
            <a:t>تسعى منظمة التوستماسترز لجعل التواصل الفعال واقع</a:t>
          </a:r>
          <a:r>
            <a:rPr lang="ar-SA" sz="2500" kern="1200" dirty="0" err="1" smtClean="0"/>
            <a:t>اً</a:t>
          </a:r>
          <a:r>
            <a:rPr lang="ar-JO" sz="2500" kern="1200" dirty="0" smtClean="0"/>
            <a:t> عالميا</a:t>
          </a:r>
          <a:r>
            <a:rPr lang="ar-SA" sz="2500" kern="1200" dirty="0" smtClean="0"/>
            <a:t>ً</a:t>
          </a:r>
          <a:r>
            <a:rPr lang="ar-JO" sz="2500" kern="1200" dirty="0" smtClean="0"/>
            <a:t>، فمن خلال أنديتها تساعد المنظمة الجميع، رجالا</a:t>
          </a:r>
          <a:r>
            <a:rPr lang="ar-SA" sz="2500" kern="1200" dirty="0" smtClean="0"/>
            <a:t>ً</a:t>
          </a:r>
          <a:r>
            <a:rPr lang="ar-JO" sz="2500" kern="1200" dirty="0" smtClean="0"/>
            <a:t> ونساء</a:t>
          </a:r>
          <a:r>
            <a:rPr lang="ar-SA" sz="2500" kern="1200" dirty="0" smtClean="0"/>
            <a:t>ً</a:t>
          </a:r>
          <a:r>
            <a:rPr lang="ar-JO" sz="2500" kern="1200" dirty="0" smtClean="0"/>
            <a:t>، على </a:t>
          </a:r>
          <a:r>
            <a:rPr lang="ar-SA" sz="2500" kern="1200" dirty="0" smtClean="0"/>
            <a:t>ممارسة و </a:t>
          </a:r>
          <a:r>
            <a:rPr lang="ar-JO" sz="2500" kern="1200" dirty="0" smtClean="0"/>
            <a:t>تعلم فنـون </a:t>
          </a:r>
          <a:r>
            <a:rPr lang="ar-JO" sz="2500" b="1" kern="1200" dirty="0" smtClean="0"/>
            <a:t>التفكير</a:t>
          </a:r>
          <a:r>
            <a:rPr lang="ar-SA" sz="2500" b="1" kern="1200" dirty="0" smtClean="0"/>
            <a:t> و </a:t>
          </a:r>
          <a:r>
            <a:rPr lang="ar-JO" sz="2500" b="1" kern="1200" dirty="0" smtClean="0"/>
            <a:t>الإصغاء</a:t>
          </a:r>
          <a:r>
            <a:rPr lang="ar-SA" sz="2500" b="1" kern="1200" dirty="0" smtClean="0"/>
            <a:t> و </a:t>
          </a:r>
          <a:r>
            <a:rPr lang="ar-JO" sz="2500" b="1" kern="1200" dirty="0" smtClean="0"/>
            <a:t>الحـديث</a:t>
          </a:r>
          <a:r>
            <a:rPr lang="ar-JO" sz="2500" kern="1200" dirty="0" smtClean="0"/>
            <a:t>، هذه المهارات المهمة التي تساعد على تنمية الشعور بتحقيـق الذات وتطور الإمكانيات القيادية وتسهل التفاهم ما بين الناس وتساهم بشكل عام في تحسين الحياة البشرية.</a:t>
          </a:r>
          <a:r>
            <a:rPr lang="en-US" sz="2500" kern="1200" dirty="0" smtClean="0"/>
            <a:t> </a:t>
          </a:r>
          <a:endParaRPr lang="en-US" sz="2500" kern="1200" dirty="0"/>
        </a:p>
      </dsp:txBody>
      <dsp:txXfrm>
        <a:off x="124738" y="130406"/>
        <a:ext cx="7522924" cy="2305804"/>
      </dsp:txXfrm>
    </dsp:sp>
    <dsp:sp modelId="{2CCF9A88-A51A-4AFF-B735-AF44116DB4FD}">
      <dsp:nvSpPr>
        <dsp:cNvPr id="0" name=""/>
        <dsp:cNvSpPr/>
      </dsp:nvSpPr>
      <dsp:spPr>
        <a:xfrm>
          <a:off x="0" y="2635828"/>
          <a:ext cx="7772400" cy="1244702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2500" kern="1200" dirty="0" smtClean="0"/>
            <a:t>إن الرسالة الأساسية للمنظمة تتلخص في توسعة شبكة أنديتها حول العالم، وبالتالي توفير الفرصة لأكبر عدد ممكن من الناس للاستفادة من برامجها.</a:t>
          </a:r>
          <a:endParaRPr lang="en-US" sz="2500" kern="1200" dirty="0"/>
        </a:p>
      </dsp:txBody>
      <dsp:txXfrm>
        <a:off x="60761" y="2696589"/>
        <a:ext cx="7650878" cy="11231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A7F2CC-92C3-42D1-B0AD-6F517E5493F9}">
      <dsp:nvSpPr>
        <dsp:cNvPr id="0" name=""/>
        <dsp:cNvSpPr/>
      </dsp:nvSpPr>
      <dsp:spPr>
        <a:xfrm>
          <a:off x="0" y="75359"/>
          <a:ext cx="7772400" cy="37346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r" defTabSz="1689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JO" sz="3800" kern="1200" dirty="0" smtClean="0"/>
            <a:t>تسعى أندية التوستماسترز لتوفير البيئة </a:t>
          </a:r>
          <a:r>
            <a:rPr lang="ar-JO" sz="3800" b="1" kern="1200" dirty="0" smtClean="0"/>
            <a:t>الإيجابية والمساعدة </a:t>
          </a:r>
          <a:r>
            <a:rPr lang="ar-JO" sz="3800" kern="1200" dirty="0" smtClean="0"/>
            <a:t>علـى الـتعلم، حيـث تتوفر الفرصة لكل عضو من أعضاء النادي </a:t>
          </a:r>
          <a:r>
            <a:rPr lang="ar-SA" sz="3800" kern="1200" dirty="0" smtClean="0"/>
            <a:t>لممارسة و </a:t>
          </a:r>
          <a:r>
            <a:rPr lang="ar-JO" sz="3800" kern="1200" dirty="0" smtClean="0"/>
            <a:t>تطوير مهارات </a:t>
          </a:r>
          <a:r>
            <a:rPr lang="ar-JO" sz="3800" b="1" kern="1200" dirty="0" smtClean="0"/>
            <a:t>التواصل والمهـارات القيادية</a:t>
          </a:r>
          <a:r>
            <a:rPr lang="ar-JO" sz="3800" kern="1200" dirty="0" smtClean="0"/>
            <a:t>، مما </a:t>
          </a:r>
          <a:r>
            <a:rPr lang="ar-JO" sz="3800" b="1" kern="1200" dirty="0" smtClean="0"/>
            <a:t>يؤدي بالتالي لرفع درجة الثقة بالنفس والنمو الشخصي.</a:t>
          </a:r>
          <a:endParaRPr lang="en-US" sz="3800" kern="1200" dirty="0"/>
        </a:p>
      </dsp:txBody>
      <dsp:txXfrm>
        <a:off x="182310" y="257669"/>
        <a:ext cx="7407780" cy="33700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D2F40-0F53-4968-8C04-7E014BE11CDB}">
      <dsp:nvSpPr>
        <dsp:cNvPr id="0" name=""/>
        <dsp:cNvSpPr/>
      </dsp:nvSpPr>
      <dsp:spPr>
        <a:xfrm>
          <a:off x="0" y="382559"/>
          <a:ext cx="5562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7E9C0A-B7A8-4091-AB37-294F3E3464C9}">
      <dsp:nvSpPr>
        <dsp:cNvPr id="0" name=""/>
        <dsp:cNvSpPr/>
      </dsp:nvSpPr>
      <dsp:spPr>
        <a:xfrm>
          <a:off x="1390649" y="116879"/>
          <a:ext cx="3893820" cy="5313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جمعية عالمية </a:t>
          </a:r>
          <a:r>
            <a:rPr lang="ar-SA" sz="2800" u="sng" kern="1200" dirty="0" smtClean="0"/>
            <a:t>غير ربحية</a:t>
          </a:r>
          <a:endParaRPr lang="en-US" sz="2800" u="sng" kern="1200" dirty="0"/>
        </a:p>
      </dsp:txBody>
      <dsp:txXfrm>
        <a:off x="1416588" y="142818"/>
        <a:ext cx="3841942" cy="479482"/>
      </dsp:txXfrm>
    </dsp:sp>
    <dsp:sp modelId="{741F7256-DFA4-4673-9CBE-99AB88508A0C}">
      <dsp:nvSpPr>
        <dsp:cNvPr id="0" name=""/>
        <dsp:cNvSpPr/>
      </dsp:nvSpPr>
      <dsp:spPr>
        <a:xfrm>
          <a:off x="0" y="1712853"/>
          <a:ext cx="5562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734161-2591-41AE-98D9-3BBFE765FE73}">
      <dsp:nvSpPr>
        <dsp:cNvPr id="0" name=""/>
        <dsp:cNvSpPr/>
      </dsp:nvSpPr>
      <dsp:spPr>
        <a:xfrm>
          <a:off x="1390649" y="933359"/>
          <a:ext cx="3893820" cy="1045174"/>
        </a:xfrm>
        <a:prstGeom prst="roundRect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تأسست 1924،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 كاليفورنيا، الولايات المتحدة الامريكية</a:t>
          </a:r>
          <a:endParaRPr lang="en-US" sz="2000" kern="1200" dirty="0"/>
        </a:p>
      </dsp:txBody>
      <dsp:txXfrm>
        <a:off x="1441670" y="984380"/>
        <a:ext cx="3791778" cy="943132"/>
      </dsp:txXfrm>
    </dsp:sp>
    <dsp:sp modelId="{044C5FD1-FCD9-4EBF-B111-46BE68776529}">
      <dsp:nvSpPr>
        <dsp:cNvPr id="0" name=""/>
        <dsp:cNvSpPr/>
      </dsp:nvSpPr>
      <dsp:spPr>
        <a:xfrm>
          <a:off x="0" y="2529333"/>
          <a:ext cx="5562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DA2F205-4F3D-4FB7-893C-114621AA6EED}">
      <dsp:nvSpPr>
        <dsp:cNvPr id="0" name=""/>
        <dsp:cNvSpPr/>
      </dsp:nvSpPr>
      <dsp:spPr>
        <a:xfrm>
          <a:off x="1390649" y="2263653"/>
          <a:ext cx="3893820" cy="531360"/>
        </a:xfrm>
        <a:prstGeom prst="roundRect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400" kern="1200" dirty="0" smtClean="0"/>
            <a:t>أسسها الاستاذ/ رالف سميدلي</a:t>
          </a:r>
        </a:p>
      </dsp:txBody>
      <dsp:txXfrm>
        <a:off x="1416588" y="2289592"/>
        <a:ext cx="3841942" cy="479482"/>
      </dsp:txXfrm>
    </dsp:sp>
    <dsp:sp modelId="{5F4FA8A2-268B-4A3D-8DF6-4C957020D412}">
      <dsp:nvSpPr>
        <dsp:cNvPr id="0" name=""/>
        <dsp:cNvSpPr/>
      </dsp:nvSpPr>
      <dsp:spPr>
        <a:xfrm>
          <a:off x="0" y="3966001"/>
          <a:ext cx="5562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118B54-D068-4A4F-A407-5D5B32578B6C}">
      <dsp:nvSpPr>
        <dsp:cNvPr id="0" name=""/>
        <dsp:cNvSpPr/>
      </dsp:nvSpPr>
      <dsp:spPr>
        <a:xfrm>
          <a:off x="1390649" y="3080133"/>
          <a:ext cx="3893820" cy="1110866"/>
        </a:xfrm>
        <a:prstGeom prst="round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12600 نادي 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في 106 دول</a:t>
          </a:r>
        </a:p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000" kern="1200" dirty="0" smtClean="0"/>
            <a:t>260000 عضو</a:t>
          </a:r>
        </a:p>
      </dsp:txBody>
      <dsp:txXfrm>
        <a:off x="1444877" y="3134361"/>
        <a:ext cx="3785364" cy="10024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55FFB0-7D77-49F2-B0FE-2845CE386427}">
      <dsp:nvSpPr>
        <dsp:cNvPr id="0" name=""/>
        <dsp:cNvSpPr/>
      </dsp:nvSpPr>
      <dsp:spPr>
        <a:xfrm>
          <a:off x="0" y="60835"/>
          <a:ext cx="4038600" cy="1248712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اول اجتماع توستماسترز في الظهران عام 1954</a:t>
          </a:r>
        </a:p>
      </dsp:txBody>
      <dsp:txXfrm>
        <a:off x="60957" y="121792"/>
        <a:ext cx="3916686" cy="1126798"/>
      </dsp:txXfrm>
    </dsp:sp>
    <dsp:sp modelId="{0054D108-301A-4FC6-AB7C-DB6EE352474E}">
      <dsp:nvSpPr>
        <dsp:cNvPr id="0" name=""/>
        <dsp:cNvSpPr/>
      </dsp:nvSpPr>
      <dsp:spPr>
        <a:xfrm>
          <a:off x="0" y="1353460"/>
          <a:ext cx="4038600" cy="2432430"/>
        </a:xfrm>
        <a:prstGeom prst="roundRect">
          <a:avLst/>
        </a:prstGeom>
        <a:gradFill rotWithShape="0">
          <a:gsLst>
            <a:gs pos="0">
              <a:schemeClr val="accent4">
                <a:alpha val="90000"/>
                <a:hueOff val="0"/>
                <a:satOff val="0"/>
                <a:lumOff val="0"/>
                <a:alphaOff val="-40000"/>
                <a:shade val="51000"/>
                <a:satMod val="130000"/>
              </a:schemeClr>
            </a:gs>
            <a:gs pos="80000">
              <a:schemeClr val="accent4">
                <a:alpha val="90000"/>
                <a:hueOff val="0"/>
                <a:satOff val="0"/>
                <a:lumOff val="0"/>
                <a:alphaOff val="-40000"/>
                <a:shade val="93000"/>
                <a:satMod val="130000"/>
              </a:schemeClr>
            </a:gs>
            <a:gs pos="100000">
              <a:schemeClr val="accent4">
                <a:alpha val="90000"/>
                <a:hueOff val="0"/>
                <a:satOff val="0"/>
                <a:lumOff val="0"/>
                <a:alphaOff val="-4000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قطاع التوستماسترز رقم 79 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(دول الخليج والاردن)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284 نادي</a:t>
          </a:r>
        </a:p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 24 فقط عربية</a:t>
          </a:r>
          <a:endParaRPr lang="en-US" sz="2800" kern="1200" dirty="0"/>
        </a:p>
      </dsp:txBody>
      <dsp:txXfrm>
        <a:off x="118741" y="1472201"/>
        <a:ext cx="3801118" cy="21949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7B1E5-8E00-418C-B634-285BE0688330}">
      <dsp:nvSpPr>
        <dsp:cNvPr id="0" name=""/>
        <dsp:cNvSpPr/>
      </dsp:nvSpPr>
      <dsp:spPr>
        <a:xfrm>
          <a:off x="294331" y="0"/>
          <a:ext cx="4419600" cy="4419600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554C13-3FC9-4090-94F4-35A74F469426}">
      <dsp:nvSpPr>
        <dsp:cNvPr id="0" name=""/>
        <dsp:cNvSpPr/>
      </dsp:nvSpPr>
      <dsp:spPr>
        <a:xfrm>
          <a:off x="2657094" y="419861"/>
          <a:ext cx="1723644" cy="172364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عدد الأندية في المملكة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106 ناديا</a:t>
          </a:r>
          <a:endParaRPr lang="en-US" sz="1900" kern="1200" dirty="0"/>
        </a:p>
      </dsp:txBody>
      <dsp:txXfrm>
        <a:off x="2741235" y="504002"/>
        <a:ext cx="1555362" cy="1555362"/>
      </dsp:txXfrm>
    </dsp:sp>
    <dsp:sp modelId="{2C2E9301-D9DC-4D04-AD10-1A88558F6880}">
      <dsp:nvSpPr>
        <dsp:cNvPr id="0" name=""/>
        <dsp:cNvSpPr/>
      </dsp:nvSpPr>
      <dsp:spPr>
        <a:xfrm>
          <a:off x="800862" y="419861"/>
          <a:ext cx="1723644" cy="1723644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الغربية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27 ناديا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(5 عربية للرجال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2 نسائية)</a:t>
          </a:r>
          <a:endParaRPr lang="en-US" sz="1900" kern="1200" dirty="0"/>
        </a:p>
      </dsp:txBody>
      <dsp:txXfrm>
        <a:off x="885003" y="504002"/>
        <a:ext cx="1555362" cy="1555362"/>
      </dsp:txXfrm>
    </dsp:sp>
    <dsp:sp modelId="{336D1A02-1A78-48F2-9B32-BF5A3437A890}">
      <dsp:nvSpPr>
        <dsp:cNvPr id="0" name=""/>
        <dsp:cNvSpPr/>
      </dsp:nvSpPr>
      <dsp:spPr>
        <a:xfrm>
          <a:off x="2657094" y="2276094"/>
          <a:ext cx="1723644" cy="1723644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الوسطى 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33 ناديا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600" kern="1200" dirty="0" smtClean="0"/>
            <a:t>(2 عربية للرجال)</a:t>
          </a:r>
        </a:p>
      </dsp:txBody>
      <dsp:txXfrm>
        <a:off x="2741235" y="2360235"/>
        <a:ext cx="1555362" cy="1555362"/>
      </dsp:txXfrm>
    </dsp:sp>
    <dsp:sp modelId="{48CF2384-BF4E-407F-BC55-ABC5515F08AB}">
      <dsp:nvSpPr>
        <dsp:cNvPr id="0" name=""/>
        <dsp:cNvSpPr/>
      </dsp:nvSpPr>
      <dsp:spPr>
        <a:xfrm>
          <a:off x="800862" y="2276094"/>
          <a:ext cx="1723644" cy="1723644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الشرقية 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46 ناديا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(2 عربية نسائية)</a:t>
          </a:r>
        </a:p>
        <a:p>
          <a:pPr lvl="0" algn="ctr" defTabSz="8445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1900" kern="1200" dirty="0" smtClean="0"/>
            <a:t>(3 عربية للرجال) </a:t>
          </a:r>
          <a:endParaRPr lang="en-US" sz="1900" kern="1200" dirty="0"/>
        </a:p>
      </dsp:txBody>
      <dsp:txXfrm>
        <a:off x="885003" y="2360235"/>
        <a:ext cx="1555362" cy="155536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6C5D0-2094-4373-A6F8-569BF3269E3D}">
      <dsp:nvSpPr>
        <dsp:cNvPr id="0" name=""/>
        <dsp:cNvSpPr/>
      </dsp:nvSpPr>
      <dsp:spPr>
        <a:xfrm rot="5400000">
          <a:off x="6692032" y="1023940"/>
          <a:ext cx="1593124" cy="19232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99A4DF-E246-473D-A67D-36CA416573B3}">
      <dsp:nvSpPr>
        <dsp:cNvPr id="0" name=""/>
        <dsp:cNvSpPr/>
      </dsp:nvSpPr>
      <dsp:spPr>
        <a:xfrm>
          <a:off x="5774198" y="4064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kern="1200" dirty="0" smtClean="0"/>
            <a:t>تقديم خطب </a:t>
          </a:r>
          <a:endParaRPr lang="ar-SA" sz="3600" kern="1200" dirty="0"/>
        </a:p>
      </dsp:txBody>
      <dsp:txXfrm>
        <a:off x="5811752" y="41618"/>
        <a:ext cx="2061877" cy="1207083"/>
      </dsp:txXfrm>
    </dsp:sp>
    <dsp:sp modelId="{FCDAEE2B-E202-4BD2-8BC7-A91BD9C90B0C}">
      <dsp:nvSpPr>
        <dsp:cNvPr id="0" name=""/>
        <dsp:cNvSpPr/>
      </dsp:nvSpPr>
      <dsp:spPr>
        <a:xfrm rot="5400000">
          <a:off x="6692032" y="2626679"/>
          <a:ext cx="1593124" cy="192328"/>
        </a:xfrm>
        <a:prstGeom prst="rect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ACB696-17C6-422B-AE05-014AE1BCB52A}">
      <dsp:nvSpPr>
        <dsp:cNvPr id="0" name=""/>
        <dsp:cNvSpPr/>
      </dsp:nvSpPr>
      <dsp:spPr>
        <a:xfrm>
          <a:off x="5774198" y="1606803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875044"/>
                <a:satOff val="-2813"/>
                <a:lumOff val="-458"/>
                <a:alphaOff val="0"/>
                <a:shade val="51000"/>
                <a:satMod val="130000"/>
              </a:schemeClr>
            </a:gs>
            <a:gs pos="80000">
              <a:schemeClr val="accent3">
                <a:hueOff val="1875044"/>
                <a:satOff val="-2813"/>
                <a:lumOff val="-458"/>
                <a:alphaOff val="0"/>
                <a:shade val="93000"/>
                <a:satMod val="130000"/>
              </a:schemeClr>
            </a:gs>
            <a:gs pos="100000">
              <a:schemeClr val="accent3">
                <a:hueOff val="1875044"/>
                <a:satOff val="-2813"/>
                <a:lumOff val="-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أداء مهام و تنفيذ مشاريع قيادية</a:t>
          </a:r>
          <a:endParaRPr lang="ar-SA" sz="2800" kern="1200" dirty="0"/>
        </a:p>
      </dsp:txBody>
      <dsp:txXfrm>
        <a:off x="5811752" y="1644357"/>
        <a:ext cx="2061877" cy="1207083"/>
      </dsp:txXfrm>
    </dsp:sp>
    <dsp:sp modelId="{5139CB57-23E4-47F1-B76F-2F9EEDAE90AF}">
      <dsp:nvSpPr>
        <dsp:cNvPr id="0" name=""/>
        <dsp:cNvSpPr/>
      </dsp:nvSpPr>
      <dsp:spPr>
        <a:xfrm rot="10800000">
          <a:off x="4651210" y="3428049"/>
          <a:ext cx="2832575" cy="192328"/>
        </a:xfrm>
        <a:prstGeom prst="rect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281036-27CB-4CED-B6DE-7B7BCDB3FE2A}">
      <dsp:nvSpPr>
        <dsp:cNvPr id="0" name=""/>
        <dsp:cNvSpPr/>
      </dsp:nvSpPr>
      <dsp:spPr>
        <a:xfrm>
          <a:off x="5774198" y="3209543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اجتماع اسبوعي</a:t>
          </a:r>
          <a:endParaRPr lang="ar-SA" sz="2800" kern="1200" dirty="0"/>
        </a:p>
      </dsp:txBody>
      <dsp:txXfrm>
        <a:off x="5811752" y="3247097"/>
        <a:ext cx="2061877" cy="1207083"/>
      </dsp:txXfrm>
    </dsp:sp>
    <dsp:sp modelId="{F98DE9C1-63C3-4ACB-AC7D-ED3CD93CA264}">
      <dsp:nvSpPr>
        <dsp:cNvPr id="0" name=""/>
        <dsp:cNvSpPr/>
      </dsp:nvSpPr>
      <dsp:spPr>
        <a:xfrm rot="16200000">
          <a:off x="3849841" y="2626679"/>
          <a:ext cx="1593124" cy="192328"/>
        </a:xfrm>
        <a:prstGeom prst="rect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08BA1-9585-494D-8DFB-D666A969879D}">
      <dsp:nvSpPr>
        <dsp:cNvPr id="0" name=""/>
        <dsp:cNvSpPr/>
      </dsp:nvSpPr>
      <dsp:spPr>
        <a:xfrm>
          <a:off x="2932007" y="3209543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500" kern="1200" dirty="0" smtClean="0"/>
            <a:t>الاجتهاد الشخصي</a:t>
          </a:r>
          <a:endParaRPr lang="ar-SA" sz="3500" kern="1200" dirty="0"/>
        </a:p>
      </dsp:txBody>
      <dsp:txXfrm>
        <a:off x="2969561" y="3247097"/>
        <a:ext cx="2061877" cy="1207083"/>
      </dsp:txXfrm>
    </dsp:sp>
    <dsp:sp modelId="{3FB500CC-EB51-4E7B-8FDD-48BB63147B9D}">
      <dsp:nvSpPr>
        <dsp:cNvPr id="0" name=""/>
        <dsp:cNvSpPr/>
      </dsp:nvSpPr>
      <dsp:spPr>
        <a:xfrm rot="16200000">
          <a:off x="3849841" y="1023940"/>
          <a:ext cx="1593124" cy="192328"/>
        </a:xfrm>
        <a:prstGeom prst="rect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6C8B29-55D1-42E4-9EC9-C608A1900C54}">
      <dsp:nvSpPr>
        <dsp:cNvPr id="0" name=""/>
        <dsp:cNvSpPr/>
      </dsp:nvSpPr>
      <dsp:spPr>
        <a:xfrm>
          <a:off x="2932007" y="1606803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kern="1200" dirty="0" smtClean="0"/>
            <a:t>لا يوجد مدرب</a:t>
          </a:r>
          <a:endParaRPr lang="ar-SA" sz="3200" kern="1200" dirty="0"/>
        </a:p>
      </dsp:txBody>
      <dsp:txXfrm>
        <a:off x="2969561" y="1644357"/>
        <a:ext cx="2061877" cy="1207083"/>
      </dsp:txXfrm>
    </dsp:sp>
    <dsp:sp modelId="{FB5C585D-0B43-407F-8485-97429ABEFA00}">
      <dsp:nvSpPr>
        <dsp:cNvPr id="0" name=""/>
        <dsp:cNvSpPr/>
      </dsp:nvSpPr>
      <dsp:spPr>
        <a:xfrm rot="10800000">
          <a:off x="1809019" y="222570"/>
          <a:ext cx="2832575" cy="192328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88BA04-6C9B-4454-9114-A0AF6F4CA5B0}">
      <dsp:nvSpPr>
        <dsp:cNvPr id="0" name=""/>
        <dsp:cNvSpPr/>
      </dsp:nvSpPr>
      <dsp:spPr>
        <a:xfrm>
          <a:off x="2932007" y="4064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9375220"/>
                <a:satOff val="-14067"/>
                <a:lumOff val="-2288"/>
                <a:alphaOff val="0"/>
                <a:shade val="51000"/>
                <a:satMod val="130000"/>
              </a:schemeClr>
            </a:gs>
            <a:gs pos="80000">
              <a:schemeClr val="accent3">
                <a:hueOff val="9375220"/>
                <a:satOff val="-14067"/>
                <a:lumOff val="-2288"/>
                <a:alphaOff val="0"/>
                <a:shade val="93000"/>
                <a:satMod val="130000"/>
              </a:schemeClr>
            </a:gs>
            <a:gs pos="100000">
              <a:schemeClr val="accent3">
                <a:hueOff val="9375220"/>
                <a:satOff val="-14067"/>
                <a:lumOff val="-228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kern="1200" dirty="0" smtClean="0"/>
            <a:t>تقييم بناء</a:t>
          </a:r>
          <a:endParaRPr lang="ar-SA" sz="4000" kern="1200" dirty="0"/>
        </a:p>
      </dsp:txBody>
      <dsp:txXfrm>
        <a:off x="2969561" y="41618"/>
        <a:ext cx="2061877" cy="1207083"/>
      </dsp:txXfrm>
    </dsp:sp>
    <dsp:sp modelId="{97066498-38D2-43E0-97CE-BBEB7C31437D}">
      <dsp:nvSpPr>
        <dsp:cNvPr id="0" name=""/>
        <dsp:cNvSpPr/>
      </dsp:nvSpPr>
      <dsp:spPr>
        <a:xfrm>
          <a:off x="89815" y="4064"/>
          <a:ext cx="2136985" cy="1282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2800" kern="1200" dirty="0" smtClean="0"/>
            <a:t>مسابقات سنوية في الخطابة</a:t>
          </a:r>
          <a:endParaRPr lang="en-US" sz="2800" kern="1200" dirty="0"/>
        </a:p>
      </dsp:txBody>
      <dsp:txXfrm>
        <a:off x="127369" y="41618"/>
        <a:ext cx="2061877" cy="12070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959CE-EF60-4980-A994-103D9EA5208D}">
      <dsp:nvSpPr>
        <dsp:cNvPr id="0" name=""/>
        <dsp:cNvSpPr/>
      </dsp:nvSpPr>
      <dsp:spPr>
        <a:xfrm>
          <a:off x="2976" y="0"/>
          <a:ext cx="6090046" cy="4572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kern="1200" dirty="0" smtClean="0"/>
            <a:t>مسار التواصل</a:t>
          </a:r>
          <a:endParaRPr lang="ar-SA" sz="3200" kern="1200" dirty="0"/>
        </a:p>
      </dsp:txBody>
      <dsp:txXfrm>
        <a:off x="16367" y="13391"/>
        <a:ext cx="6063264" cy="4304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2959CE-EF60-4980-A994-103D9EA5208D}">
      <dsp:nvSpPr>
        <dsp:cNvPr id="0" name=""/>
        <dsp:cNvSpPr/>
      </dsp:nvSpPr>
      <dsp:spPr>
        <a:xfrm>
          <a:off x="2976" y="0"/>
          <a:ext cx="6090046" cy="45720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kern="1200" dirty="0" smtClean="0"/>
            <a:t>مسار القيادة</a:t>
          </a:r>
          <a:endParaRPr lang="ar-SA" sz="3200" kern="1200" dirty="0"/>
        </a:p>
      </dsp:txBody>
      <dsp:txXfrm>
        <a:off x="16367" y="13391"/>
        <a:ext cx="6063264" cy="430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448B044-AAD9-4646-B9C2-DB72B9FF3F27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3F49417-0EB6-46B2-86BE-5F11C2414201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485056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00A2692-7A69-48E7-8157-CFA760A82C29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E067546-2814-4B1E-9739-B86DFB9F8BFC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6588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7546-2814-4B1E-9739-B86DFB9F8BFC}" type="slidenum">
              <a:rPr lang="ar-SA" smtClean="0"/>
              <a:pPr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2005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F166E-24F9-4380-BC78-47ED91F35E72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ar-SA" smtClean="0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C7FC76-45FF-4F01-BB5E-311641E8BF2F}" type="slidenum">
              <a:rPr lang="ar-SA" smtClean="0">
                <a:ea typeface="Majalla UI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ar-SA" smtClean="0">
              <a:ea typeface="Majalla U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739DA-A6A5-47D8-A36B-1FC5F5473A36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59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9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0E4759-704E-4E17-95EF-F8157BF5D4B4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600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0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sz="1200" dirty="0" smtClean="0"/>
              <a:t>آلاف الاجتماعات سنويا</a:t>
            </a:r>
          </a:p>
          <a:p>
            <a:pPr algn="r" rtl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sz="1200" dirty="0" smtClean="0"/>
              <a:t>ستكون عضوا في احد الاجتماعات يوما ما</a:t>
            </a:r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sz="1200" dirty="0" smtClean="0"/>
              <a:t>هل تريد أن تكون لك كلمة قوية و وجهة نظر واضحة و صوت مسموع من قبل الجميع؟ لا بد من معرفة مبادئ و قواعد رئاسة الاجتماعات و مجموعات المناقشة والحوار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7546-2814-4B1E-9739-B86DFB9F8BFC}" type="slidenum">
              <a:rPr lang="ar-SA" smtClean="0"/>
              <a:pPr/>
              <a:t>27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20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وقت محدود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مهمتك هي إدارة تلك الاجتماعات الفعالة والتي تحقق أهدافها في اقل وقت ممكن، و تجنب إضاعة أي وقت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اعد جدولا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ابدأ و اختم في الوقت المحدد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احصر دائرة النقاش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شجع الجميع على المشاركة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حقق أهداف الاجتماع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7546-2814-4B1E-9739-B86DFB9F8BFC}" type="slidenum">
              <a:rPr lang="ar-SA" smtClean="0"/>
              <a:pPr/>
              <a:t>28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008841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dirty="0" smtClean="0"/>
              <a:t>قصة الشباب و المهرجان</a:t>
            </a:r>
          </a:p>
          <a:p>
            <a:pPr algn="r" rt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dirty="0" smtClean="0"/>
              <a:t>المناقشة والاختلاف</a:t>
            </a:r>
          </a:p>
          <a:p>
            <a:pPr algn="r" rtl="1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dirty="0" smtClean="0"/>
              <a:t>الوصول إلى اتخاذ قرار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dirty="0" smtClean="0"/>
              <a:t>الرئيس يعرف جيدا هدف الاجتماع 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dirty="0" smtClean="0"/>
              <a:t>الرئيس يدير النقاش </a:t>
            </a:r>
          </a:p>
          <a:p>
            <a:pPr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ar-SA" dirty="0" smtClean="0"/>
              <a:t>يساعد الرئيس المجموعة على تحقيق هدف الاجتماع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7546-2814-4B1E-9739-B86DFB9F8BFC}" type="slidenum">
              <a:rPr lang="ar-SA" smtClean="0"/>
              <a:pPr/>
              <a:t>29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4267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ar-SA" dirty="0" smtClean="0"/>
              <a:t>قواعد و قوانين إجراءات تنظيم الاجتماعات</a:t>
            </a:r>
            <a:endParaRPr lang="en-US" dirty="0" smtClean="0"/>
          </a:p>
          <a:p>
            <a:pPr lvl="0"/>
            <a:r>
              <a:rPr lang="ar-SA" dirty="0" smtClean="0"/>
              <a:t>موضوع النقاش</a:t>
            </a:r>
            <a:endParaRPr lang="en-US" dirty="0" smtClean="0"/>
          </a:p>
          <a:p>
            <a:pPr lvl="0"/>
            <a:r>
              <a:rPr lang="ar-SA" dirty="0" smtClean="0"/>
              <a:t>ترتيب أولويات الموضوع المطروح للنقاش</a:t>
            </a:r>
            <a:endParaRPr lang="en-US" dirty="0" smtClean="0"/>
          </a:p>
          <a:p>
            <a:pPr lvl="0"/>
            <a:r>
              <a:rPr lang="ar-SA" dirty="0" smtClean="0"/>
              <a:t>حقوقه كرئيس للاجتماع و حقوق أعضاء المجموعة</a:t>
            </a:r>
          </a:p>
          <a:p>
            <a:pPr lvl="0"/>
            <a:r>
              <a:rPr lang="ar-SA" dirty="0" smtClean="0"/>
              <a:t>يعامل جميع الأعضاء في المجموعة بعدل و احترام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كما انه يعلم جيدا أن القرار للأغلبية و أن من حق الأقلية إبداء رأيهم و الاستماع إليه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67546-2814-4B1E-9739-B86DFB9F8BFC}" type="slidenum">
              <a:rPr lang="ar-SA" smtClean="0"/>
              <a:pPr/>
              <a:t>30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71779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10000"/>
            <a:ext cx="6400800" cy="14478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ar-S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Rounded Rectangle 6"/>
          <p:cNvSpPr/>
          <p:nvPr userDrawn="1"/>
        </p:nvSpPr>
        <p:spPr>
          <a:xfrm>
            <a:off x="-381000" y="457200"/>
            <a:ext cx="9067800" cy="7239000"/>
          </a:xfrm>
          <a:prstGeom prst="roundRect">
            <a:avLst>
              <a:gd name="adj" fmla="val 4137"/>
            </a:avLst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277395" y="3733800"/>
            <a:ext cx="7467600" cy="158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7924800" cy="3733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0"/>
            <a:ext cx="1981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59436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924800" cy="3733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ar-S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95725"/>
            <a:ext cx="7772400" cy="13620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t"/>
          <a:lstStyle>
            <a:lvl1pPr algn="r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86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3886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3887788" cy="3311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889375" cy="38449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153400" cy="9604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2932113" cy="90170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4959350" cy="5516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435101"/>
            <a:ext cx="2932113" cy="4051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386262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730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986338"/>
            <a:ext cx="5486400" cy="5762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3733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ar-S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DC970-C13F-4BBE-83A0-35C89C332AD4}" type="datetimeFigureOut">
              <a:rPr lang="ar-SA" smtClean="0"/>
              <a:pPr/>
              <a:t>30/07/1432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DF90-CA29-4B12-8EAA-F35BDDB378F4}" type="slidenum">
              <a:rPr lang="ar-SA" smtClean="0"/>
              <a:pPr/>
              <a:t>‹#›</a:t>
            </a:fld>
            <a:endParaRPr lang="ar-SA"/>
          </a:p>
        </p:txBody>
      </p:sp>
      <p:sp>
        <p:nvSpPr>
          <p:cNvPr id="7" name="Rectangle 6"/>
          <p:cNvSpPr/>
          <p:nvPr userDrawn="1"/>
        </p:nvSpPr>
        <p:spPr>
          <a:xfrm>
            <a:off x="0" y="6172200"/>
            <a:ext cx="9144000" cy="685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-381000" y="457200"/>
            <a:ext cx="9067800" cy="7239000"/>
          </a:xfrm>
          <a:prstGeom prst="roundRect">
            <a:avLst>
              <a:gd name="adj" fmla="val 4137"/>
            </a:avLst>
          </a:prstGeom>
          <a:noFill/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9" name="Straight Connector 8"/>
          <p:cNvCxnSpPr/>
          <p:nvPr userDrawn="1"/>
        </p:nvCxnSpPr>
        <p:spPr>
          <a:xfrm rot="5400000">
            <a:off x="-3277395" y="3733800"/>
            <a:ext cx="7467600" cy="158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http://www.toastmasters.org/Members/OfficerResources/ClubOfficerResources/Stationery/Logos/NewTITagNameinBlue.aspx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91400" y="6392090"/>
            <a:ext cx="1219200" cy="31351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 userDrawn="1"/>
        </p:nvSpPr>
        <p:spPr>
          <a:xfrm>
            <a:off x="3848531" y="6336268"/>
            <a:ext cx="3579827" cy="369332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ar-SA" b="1" cap="none" spc="0" dirty="0" smtClean="0">
                <a:ln w="50800"/>
                <a:solidFill>
                  <a:schemeClr val="bg1"/>
                </a:solidFill>
                <a:effectLst/>
              </a:rPr>
              <a:t>ترجمة و إعداد: عبدالعزيز</a:t>
            </a:r>
            <a:r>
              <a:rPr lang="ar-SA" b="1" cap="none" spc="0" baseline="0" dirty="0" smtClean="0">
                <a:ln w="50800"/>
                <a:solidFill>
                  <a:schemeClr val="bg1"/>
                </a:solidFill>
                <a:effectLst/>
              </a:rPr>
              <a:t> عبدالصمد الدليجان</a:t>
            </a:r>
            <a:endParaRPr lang="ar-SA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475795" y="6336268"/>
            <a:ext cx="2284600" cy="369332"/>
          </a:xfrm>
          <a:prstGeom prst="rect">
            <a:avLst/>
          </a:prstGeom>
          <a:noFill/>
        </p:spPr>
        <p:txBody>
          <a:bodyPr wrap="none" rtlCol="1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ar-SA" b="1" cap="none" spc="0" dirty="0" smtClean="0">
                <a:ln w="50800"/>
                <a:solidFill>
                  <a:schemeClr val="bg1"/>
                </a:solidFill>
                <a:effectLst/>
              </a:rPr>
              <a:t>مشروع</a:t>
            </a:r>
            <a:r>
              <a:rPr lang="ar-SA" b="1" cap="none" spc="0" baseline="0" dirty="0" smtClean="0">
                <a:ln w="50800"/>
                <a:solidFill>
                  <a:schemeClr val="bg1"/>
                </a:solidFill>
                <a:effectLst/>
              </a:rPr>
              <a:t> توستماسترز العربي</a:t>
            </a:r>
            <a:endParaRPr lang="ar-SA" b="1" cap="none" spc="0" dirty="0">
              <a:ln w="50800"/>
              <a:solidFill>
                <a:schemeClr val="bg1"/>
              </a:solidFill>
              <a:effectLst/>
            </a:endParaRPr>
          </a:p>
        </p:txBody>
      </p:sp>
      <p:pic>
        <p:nvPicPr>
          <p:cNvPr id="33794" name="Picture 2" descr="http://justgiving.files.wordpress.com/2009/01/facebook_logo.jp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3400" y="6381749"/>
            <a:ext cx="861268" cy="323851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diagramLayout" Target="../diagrams/layout4.xml"/><Relationship Id="rId7" Type="http://schemas.openxmlformats.org/officeDocument/2006/relationships/image" Target="../media/image2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30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diagramData" Target="../diagrams/data11.xml"/><Relationship Id="rId3" Type="http://schemas.openxmlformats.org/officeDocument/2006/relationships/diagramData" Target="../diagrams/data8.xml"/><Relationship Id="rId21" Type="http://schemas.openxmlformats.org/officeDocument/2006/relationships/diagramColors" Target="../diagrams/colors11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10.xml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diagramLayout" Target="../diagrams/layout11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Relationship Id="rId22" Type="http://schemas.microsoft.com/office/2007/relationships/diagramDrawing" Target="../diagrams/drawing1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16.emf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47.gif"/><Relationship Id="rId4" Type="http://schemas.openxmlformats.org/officeDocument/2006/relationships/diagramLayout" Target="../diagrams/layout13.xml"/><Relationship Id="rId9" Type="http://schemas.openxmlformats.org/officeDocument/2006/relationships/image" Target="../media/image4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50.jpeg"/><Relationship Id="rId7" Type="http://schemas.openxmlformats.org/officeDocument/2006/relationships/diagramLayout" Target="../diagrams/layout15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5.xml"/><Relationship Id="rId5" Type="http://schemas.openxmlformats.org/officeDocument/2006/relationships/image" Target="../media/image52.gif"/><Relationship Id="rId10" Type="http://schemas.microsoft.com/office/2007/relationships/diagramDrawing" Target="../diagrams/drawing15.xml"/><Relationship Id="rId4" Type="http://schemas.openxmlformats.org/officeDocument/2006/relationships/image" Target="../media/image51.jpeg"/><Relationship Id="rId9" Type="http://schemas.openxmlformats.org/officeDocument/2006/relationships/diagramColors" Target="../diagrams/colors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6.gif"/><Relationship Id="rId7" Type="http://schemas.openxmlformats.org/officeDocument/2006/relationships/image" Target="../media/image3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4495800"/>
            <a:ext cx="4114800" cy="1447800"/>
          </a:xfrm>
        </p:spPr>
        <p:txBody>
          <a:bodyPr>
            <a:normAutofit fontScale="92500" lnSpcReduction="10000"/>
          </a:bodyPr>
          <a:lstStyle/>
          <a:p>
            <a:pPr rtl="1"/>
            <a:r>
              <a:rPr lang="ar-SA" sz="2400" dirty="0" smtClean="0"/>
              <a:t>أحد برامج توستماسترز التعليمية</a:t>
            </a:r>
            <a:endParaRPr lang="en-US" sz="2400" dirty="0" smtClean="0"/>
          </a:p>
          <a:p>
            <a:pPr rtl="1"/>
            <a:r>
              <a:rPr lang="ar-SA" sz="2400" dirty="0" smtClean="0"/>
              <a:t>ترجمة </a:t>
            </a:r>
            <a:r>
              <a:rPr lang="ar-SA" sz="2400" dirty="0" err="1" smtClean="0"/>
              <a:t>و</a:t>
            </a:r>
            <a:r>
              <a:rPr lang="ar-SA" sz="2400" dirty="0" smtClean="0"/>
              <a:t> إعداد </a:t>
            </a:r>
            <a:r>
              <a:rPr lang="ar-SA" sz="2400" dirty="0" err="1" smtClean="0"/>
              <a:t>و</a:t>
            </a:r>
            <a:r>
              <a:rPr lang="ar-SA" sz="2400" dirty="0" smtClean="0"/>
              <a:t> تقديم التوستماستر/عبدالعزيز عبدالصمد الدليجان</a:t>
            </a:r>
          </a:p>
          <a:p>
            <a:pPr rtl="1"/>
            <a:r>
              <a:rPr lang="ar-SA" sz="2400" dirty="0" smtClean="0"/>
              <a:t>متواصل متمكن/قائد </a:t>
            </a:r>
            <a:r>
              <a:rPr lang="ar-SA" sz="2400" dirty="0" smtClean="0"/>
              <a:t>متقدم برونزي</a:t>
            </a:r>
            <a:endParaRPr lang="en-US" sz="2400" dirty="0"/>
          </a:p>
        </p:txBody>
      </p:sp>
      <p:grpSp>
        <p:nvGrpSpPr>
          <p:cNvPr id="2" name="Group 9"/>
          <p:cNvGrpSpPr/>
          <p:nvPr/>
        </p:nvGrpSpPr>
        <p:grpSpPr>
          <a:xfrm>
            <a:off x="4191000" y="2286000"/>
            <a:ext cx="4343400" cy="1905000"/>
            <a:chOff x="685800" y="2286000"/>
            <a:chExt cx="6172200" cy="1143000"/>
          </a:xfrm>
        </p:grpSpPr>
        <p:sp>
          <p:nvSpPr>
            <p:cNvPr id="8" name="Rounded Rectangle 7"/>
            <p:cNvSpPr/>
            <p:nvPr/>
          </p:nvSpPr>
          <p:spPr>
            <a:xfrm>
              <a:off x="685800" y="2286000"/>
              <a:ext cx="6172200" cy="1143000"/>
            </a:xfrm>
            <a:prstGeom prst="round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6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85800" y="2666655"/>
              <a:ext cx="6172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3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GE MB Farasha Light" pitchFamily="18" charset="-78"/>
                  <a:ea typeface="GE MB Farasha Light" pitchFamily="18" charset="-78"/>
                  <a:cs typeface="GE MB Farasha Light" pitchFamily="18" charset="-78"/>
                </a:rPr>
                <a:t>برنامج التطوير القيادي للشباب</a:t>
              </a:r>
            </a:p>
          </p:txBody>
        </p:sp>
      </p:grpSp>
      <p:pic>
        <p:nvPicPr>
          <p:cNvPr id="5" name="Picture 4" descr="Logo-Color_High_Re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533400"/>
            <a:ext cx="1652338" cy="1600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 descr="C:\Users\Abdulaziz\AppData\Local\Microsoft\Windows\Temporary Internet Files\Content.IE5\AS033YLY\MPj0439538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874521"/>
            <a:ext cx="3200400" cy="2697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توستماستر؟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9" name="Content Placeholder 8" descr="man-toasting-at-a-table-line-drawing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499137" y="1458035"/>
            <a:ext cx="4349463" cy="4644395"/>
          </a:xfrm>
        </p:spPr>
      </p:pic>
      <p:sp>
        <p:nvSpPr>
          <p:cNvPr id="6" name="Rectangle 5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658070"/>
            <a:ext cx="228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5400" dirty="0" smtClean="0"/>
              <a:t>1900م</a:t>
            </a: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533400" y="3664803"/>
            <a:ext cx="26725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SA" sz="4800" dirty="0" smtClean="0"/>
              <a:t>عريف الحفل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رسالة التوستماسترز العالمية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07633995"/>
              </p:ext>
            </p:extLst>
          </p:nvPr>
        </p:nvGraphicFramePr>
        <p:xfrm>
          <a:off x="-8763000" y="1447800"/>
          <a:ext cx="7772400" cy="3886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9475" y="2590800"/>
            <a:ext cx="758252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ar-JO" sz="7200" dirty="0"/>
              <a:t>التواصل </a:t>
            </a:r>
            <a:r>
              <a:rPr lang="ar-JO" sz="7200" dirty="0" smtClean="0"/>
              <a:t>الفعال</a:t>
            </a:r>
            <a:r>
              <a:rPr lang="ar-SA" sz="7200" dirty="0" smtClean="0"/>
              <a:t> بين الناس</a:t>
            </a:r>
          </a:p>
          <a:p>
            <a:pPr lvl="0" algn="ctr"/>
            <a:r>
              <a:rPr lang="ar-JO" sz="7200" dirty="0" smtClean="0"/>
              <a:t> </a:t>
            </a:r>
            <a:r>
              <a:rPr lang="ar-JO" sz="7200" dirty="0"/>
              <a:t>واقع</a:t>
            </a:r>
            <a:r>
              <a:rPr lang="ar-SA" sz="7200" dirty="0"/>
              <a:t>اً</a:t>
            </a:r>
            <a:r>
              <a:rPr lang="ar-JO" sz="7200" dirty="0"/>
              <a:t> عالميا</a:t>
            </a:r>
            <a:r>
              <a:rPr lang="ar-SA" sz="7200" dirty="0"/>
              <a:t>ً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مهمة نادي التوستماسترز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53188021"/>
              </p:ext>
            </p:extLst>
          </p:nvPr>
        </p:nvGraphicFramePr>
        <p:xfrm>
          <a:off x="-8534400" y="1905000"/>
          <a:ext cx="777240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4653" y="2895600"/>
            <a:ext cx="60708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ar-JO" sz="7200" dirty="0"/>
              <a:t>توفير البيئة </a:t>
            </a:r>
            <a:r>
              <a:rPr lang="ar-JO" sz="7200" dirty="0" smtClean="0"/>
              <a:t>الإيجابية</a:t>
            </a:r>
            <a:endParaRPr lang="ar-SA" sz="7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تاريخ التوستماسترز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67568138"/>
              </p:ext>
            </p:extLst>
          </p:nvPr>
        </p:nvGraphicFramePr>
        <p:xfrm>
          <a:off x="-6477000" y="1555845"/>
          <a:ext cx="55626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6" descr="BALLONS.jpg - 8.6 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7191" y="1676399"/>
            <a:ext cx="2665817" cy="3617894"/>
          </a:xfrm>
          <a:prstGeom prst="rect">
            <a:avLst/>
          </a:prstGeom>
          <a:noFill/>
        </p:spPr>
      </p:pic>
      <p:pic>
        <p:nvPicPr>
          <p:cNvPr id="10" name="Picture 2" descr="Toastmasters World Headquarters in Rancho Santa Margarita, Californi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47900" y="1473754"/>
            <a:ext cx="4648200" cy="393644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24099" y="5334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ar-SA" sz="2400" b="1" dirty="0" smtClean="0"/>
              <a:t>أسسها رالف سميدلي عام 1924</a:t>
            </a:r>
            <a:endParaRPr lang="ar-SA" sz="2400" b="1" dirty="0"/>
          </a:p>
          <a:p>
            <a:pPr lvl="0" algn="ctr"/>
            <a:r>
              <a:rPr lang="ar-SA" sz="2400" b="1" dirty="0" smtClean="0"/>
              <a:t>كاليفورنيا</a:t>
            </a:r>
            <a:r>
              <a:rPr lang="ar-SA" sz="2400" b="1" dirty="0"/>
              <a:t>، الولايات المتحدة الامريكية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Users\dulaaa0e\Documents\خارطة التوستماسترز-عامة.jpg"/>
          <p:cNvPicPr>
            <a:picLocks noChangeAspect="1" noChangeArrowheads="1"/>
          </p:cNvPicPr>
          <p:nvPr/>
        </p:nvPicPr>
        <p:blipFill>
          <a:blip r:embed="rId2" cstate="print"/>
          <a:srcRect l="7826" t="6752" r="4348" b="6598"/>
          <a:stretch>
            <a:fillRect/>
          </a:stretch>
        </p:blipFill>
        <p:spPr bwMode="auto">
          <a:xfrm>
            <a:off x="0" y="-152400"/>
            <a:ext cx="9144000" cy="6971168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2286000" y="2219742"/>
            <a:ext cx="4572000" cy="2123658"/>
          </a:xfrm>
          <a:prstGeom prst="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ctr"/>
            <a:r>
              <a:rPr lang="ar-SA" sz="4400" b="1" dirty="0"/>
              <a:t>12600 </a:t>
            </a:r>
            <a:r>
              <a:rPr lang="ar-SA" sz="4400" b="1" dirty="0" smtClean="0"/>
              <a:t>نادي</a:t>
            </a:r>
            <a:endParaRPr lang="ar-SA" sz="4400" b="1" dirty="0"/>
          </a:p>
          <a:p>
            <a:pPr lvl="0" algn="ctr"/>
            <a:r>
              <a:rPr lang="ar-SA" sz="4400" b="1" dirty="0" smtClean="0"/>
              <a:t>107 </a:t>
            </a:r>
            <a:r>
              <a:rPr lang="ar-SA" sz="4400" b="1" dirty="0"/>
              <a:t>دول</a:t>
            </a:r>
          </a:p>
          <a:p>
            <a:pPr lvl="0" algn="ctr"/>
            <a:r>
              <a:rPr lang="ar-SA" sz="4400" b="1" dirty="0" smtClean="0"/>
              <a:t>260000 عضوا</a:t>
            </a:r>
            <a:endParaRPr lang="ar-SA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تاريخ التوستماسترز في الخليج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0968936"/>
              </p:ext>
            </p:extLst>
          </p:nvPr>
        </p:nvGraphicFramePr>
        <p:xfrm>
          <a:off x="-4724400" y="1422570"/>
          <a:ext cx="4038600" cy="380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Dammam_map_me.png"/>
          <p:cNvPicPr>
            <a:picLocks noChangeAspect="1"/>
          </p:cNvPicPr>
          <p:nvPr/>
        </p:nvPicPr>
        <p:blipFill>
          <a:blip r:embed="rId7" cstate="print"/>
          <a:srcRect l="11978" r="3089" b="25555"/>
          <a:stretch>
            <a:fillRect/>
          </a:stretch>
        </p:blipFill>
        <p:spPr>
          <a:xfrm>
            <a:off x="-3657600" y="5753100"/>
            <a:ext cx="2572603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ملتقى الجمعية الكويتية لمهارات التواصل والقيادة 2007م 27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62100" y="1524000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t="7778" r="45363" b="53831"/>
          <a:stretch/>
        </p:blipFill>
        <p:spPr>
          <a:xfrm>
            <a:off x="2524837" y="1470174"/>
            <a:ext cx="4028364" cy="46258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3" t="46998" r="6397" b="8856"/>
          <a:stretch/>
        </p:blipFill>
        <p:spPr>
          <a:xfrm>
            <a:off x="1371600" y="1523682"/>
            <a:ext cx="6705600" cy="4648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أندية مهارت التواصل و الخطابة و القيادة في المملكة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Content Placeholder 7" descr="Dammam_map_me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765" t="14006" r="17647" b="27971"/>
          <a:stretch>
            <a:fillRect/>
          </a:stretch>
        </p:blipFill>
        <p:spPr>
          <a:xfrm>
            <a:off x="5334000" y="2512484"/>
            <a:ext cx="3124200" cy="2516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9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5948681"/>
              </p:ext>
            </p:extLst>
          </p:nvPr>
        </p:nvGraphicFramePr>
        <p:xfrm>
          <a:off x="457200" y="1447800"/>
          <a:ext cx="5181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554C13-3FC9-4090-94F4-35A74F469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7C554C13-3FC9-4090-94F4-35A74F469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7C554C13-3FC9-4090-94F4-35A74F4694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2E9301-D9DC-4D04-AD10-1A88558F6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2C2E9301-D9DC-4D04-AD10-1A88558F6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dgm id="{2C2E9301-D9DC-4D04-AD10-1A88558F6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36D1A02-1A78-48F2-9B32-BF5A3437A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336D1A02-1A78-48F2-9B32-BF5A3437A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336D1A02-1A78-48F2-9B32-BF5A3437A8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CF2384-BF4E-407F-BC55-ABC5515F0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graphicEl>
                                              <a:dgm id="{48CF2384-BF4E-407F-BC55-ABC5515F0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graphicEl>
                                              <a:dgm id="{48CF2384-BF4E-407F-BC55-ABC5515F08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 descr="http://upload.wikimedia.org/wikipedia/ar/1/10/Saudi_Arabia_-_province_1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0"/>
            <a:ext cx="8229600" cy="6851142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228600" y="3276600"/>
            <a:ext cx="1981200" cy="2133600"/>
            <a:chOff x="800862" y="419861"/>
            <a:chExt cx="1723644" cy="1723644"/>
          </a:xfrm>
        </p:grpSpPr>
        <p:sp>
          <p:nvSpPr>
            <p:cNvPr id="7" name="Rounded Rectangle 6"/>
            <p:cNvSpPr/>
            <p:nvPr/>
          </p:nvSpPr>
          <p:spPr>
            <a:xfrm>
              <a:off x="800862" y="419861"/>
              <a:ext cx="1723644" cy="1723644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1560506"/>
                <a:satOff val="-1946"/>
                <a:lumOff val="458"/>
                <a:alphaOff val="0"/>
              </a:schemeClr>
            </a:fillRef>
            <a:effectRef idx="3">
              <a:schemeClr val="accent2">
                <a:hueOff val="1560506"/>
                <a:satOff val="-1946"/>
                <a:lumOff val="4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885003" y="504002"/>
              <a:ext cx="1555362" cy="1555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الغربية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27 ناديا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(5 عربية للرجال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2 نسائية)</a:t>
              </a:r>
              <a:endParaRPr lang="en-US" sz="2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971800" y="1752600"/>
            <a:ext cx="2209800" cy="1647444"/>
            <a:chOff x="2657094" y="2276094"/>
            <a:chExt cx="1723644" cy="1723644"/>
          </a:xfrm>
        </p:grpSpPr>
        <p:sp>
          <p:nvSpPr>
            <p:cNvPr id="10" name="Rounded Rectangle 9"/>
            <p:cNvSpPr/>
            <p:nvPr/>
          </p:nvSpPr>
          <p:spPr>
            <a:xfrm>
              <a:off x="2657094" y="2276094"/>
              <a:ext cx="1723644" cy="1723644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3121013"/>
                <a:satOff val="-3893"/>
                <a:lumOff val="915"/>
                <a:alphaOff val="0"/>
              </a:schemeClr>
            </a:fillRef>
            <a:effectRef idx="3">
              <a:schemeClr val="accent2">
                <a:hueOff val="3121013"/>
                <a:satOff val="-3893"/>
                <a:lumOff val="91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2741235" y="2360235"/>
              <a:ext cx="1555362" cy="1555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kern="1200" dirty="0" smtClean="0"/>
                <a:t>الوسطى 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8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33 ناديا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(2 عربية للرجال)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439156" y="1905000"/>
            <a:ext cx="2257044" cy="1876044"/>
            <a:chOff x="800862" y="2276094"/>
            <a:chExt cx="1723644" cy="1723644"/>
          </a:xfrm>
        </p:grpSpPr>
        <p:sp>
          <p:nvSpPr>
            <p:cNvPr id="13" name="Rounded Rectangle 12"/>
            <p:cNvSpPr/>
            <p:nvPr/>
          </p:nvSpPr>
          <p:spPr>
            <a:xfrm>
              <a:off x="800862" y="2276094"/>
              <a:ext cx="1723644" cy="1723644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4681519"/>
                <a:satOff val="-5839"/>
                <a:lumOff val="1373"/>
                <a:alphaOff val="0"/>
              </a:schemeClr>
            </a:fillRef>
            <a:effectRef idx="3">
              <a:schemeClr val="accent2">
                <a:hueOff val="4681519"/>
                <a:satOff val="-5839"/>
                <a:lumOff val="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885003" y="2360235"/>
              <a:ext cx="1555362" cy="15553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الشرقية 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rPr>
                <a:t>46 ناديا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(2 عربية نسائية)</a:t>
              </a:r>
            </a:p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2400" kern="1200" dirty="0" smtClean="0"/>
                <a:t>(3 عربية للرجال) </a:t>
              </a:r>
              <a:endParaRPr lang="en-US" sz="2400" kern="1200" dirty="0"/>
            </a:p>
          </p:txBody>
        </p:sp>
      </p:grpSp>
      <p:sp>
        <p:nvSpPr>
          <p:cNvPr id="17" name="5-Point Star 16"/>
          <p:cNvSpPr/>
          <p:nvPr/>
        </p:nvSpPr>
        <p:spPr>
          <a:xfrm>
            <a:off x="2362200" y="3505200"/>
            <a:ext cx="5334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1219200" y="2590800"/>
            <a:ext cx="5334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5-Point Star 18"/>
          <p:cNvSpPr/>
          <p:nvPr/>
        </p:nvSpPr>
        <p:spPr>
          <a:xfrm>
            <a:off x="4191000" y="4038600"/>
            <a:ext cx="5334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5-Point Star 19"/>
          <p:cNvSpPr/>
          <p:nvPr/>
        </p:nvSpPr>
        <p:spPr>
          <a:xfrm>
            <a:off x="5943600" y="4343400"/>
            <a:ext cx="5334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2133600" y="4724400"/>
            <a:ext cx="533400" cy="4572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2743200" y="3581400"/>
            <a:ext cx="1828800" cy="327660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609600" y="762000"/>
            <a:ext cx="1905000" cy="2971800"/>
          </a:xfrm>
          <a:prstGeom prst="roundRect">
            <a:avLst/>
          </a:prstGeom>
          <a:ln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3" descr="إكسبلورر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227" y="3804685"/>
            <a:ext cx="1258967" cy="1626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 descr="دانة الخليج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7300" y="836619"/>
            <a:ext cx="1257300" cy="1673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 descr="عكا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5180" y="830654"/>
            <a:ext cx="1243585" cy="1655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7" descr="غرفة الشرقية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7100" y="3808419"/>
            <a:ext cx="1257300" cy="162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لآلئ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4400" y="912821"/>
            <a:ext cx="1257300" cy="1673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 descr="مكة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8200" y="3808420"/>
            <a:ext cx="1257300" cy="162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ينبع الصناعية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05400" y="3808419"/>
            <a:ext cx="1257300" cy="1624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Rounded Rectangle 11"/>
          <p:cNvSpPr/>
          <p:nvPr/>
        </p:nvSpPr>
        <p:spPr>
          <a:xfrm>
            <a:off x="914400" y="2611635"/>
            <a:ext cx="1257300" cy="9652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صندوق الامير سلطان بن عبدالعزيز لدعم مشاريع السيدات طريق الدمام الخبر السريع - برج البنعلى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(</a:t>
            </a:r>
            <a:r>
              <a:rPr lang="en-US" sz="1050" dirty="0" smtClean="0">
                <a:solidFill>
                  <a:schemeClr val="tx1"/>
                </a:solidFill>
              </a:rPr>
              <a:t>8140038</a:t>
            </a:r>
            <a:r>
              <a:rPr lang="ar-SA" sz="1050" dirty="0" smtClean="0">
                <a:solidFill>
                  <a:schemeClr val="tx1"/>
                </a:solidFill>
              </a:rPr>
              <a:t>)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067050" y="2535435"/>
            <a:ext cx="1257300" cy="9652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شركة ارامكو-سكن الظهران-مبنى ترفيهي رقم 1007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كل يوم احد (مرتين في الشهر)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6:15 مساء</a:t>
            </a:r>
            <a:endParaRPr lang="en-US" sz="1050" dirty="0"/>
          </a:p>
        </p:txBody>
      </p:sp>
      <p:sp>
        <p:nvSpPr>
          <p:cNvPr id="14" name="Rounded Rectangle 13"/>
          <p:cNvSpPr/>
          <p:nvPr/>
        </p:nvSpPr>
        <p:spPr>
          <a:xfrm>
            <a:off x="5067300" y="2535435"/>
            <a:ext cx="1257300" cy="965200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نادي الخليج الرياضي-سيهات- 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كل يوم احد (مرتين في الشهر)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7:30 مساء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(</a:t>
            </a:r>
            <a:r>
              <a:rPr lang="en-US" sz="1050" dirty="0" smtClean="0">
                <a:solidFill>
                  <a:schemeClr val="tx1"/>
                </a:solidFill>
              </a:rPr>
              <a:t>505845365</a:t>
            </a:r>
            <a:r>
              <a:rPr lang="ar-SA" sz="1050" dirty="0" smtClean="0">
                <a:solidFill>
                  <a:schemeClr val="tx1"/>
                </a:solidFill>
              </a:rPr>
              <a:t>0)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05400" y="5457261"/>
            <a:ext cx="1257300" cy="1270753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يبنع الصناعية-مركز التدريب التربوي و تقنيات التعليم- ربوة 4- شارع الشفا مدخل  22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كل يوم احد بعد المغرب</a:t>
            </a:r>
          </a:p>
          <a:p>
            <a:pPr algn="ctr" rtl="1"/>
            <a:r>
              <a:rPr lang="ar-SA" sz="1050" dirty="0" smtClean="0">
                <a:solidFill>
                  <a:schemeClr val="tx1"/>
                </a:solidFill>
              </a:rPr>
              <a:t>(0504329659)</a:t>
            </a:r>
            <a:endParaRPr lang="en-US" sz="1050" dirty="0"/>
          </a:p>
        </p:txBody>
      </p:sp>
      <p:sp>
        <p:nvSpPr>
          <p:cNvPr id="16" name="Rounded Rectangle 15"/>
          <p:cNvSpPr/>
          <p:nvPr/>
        </p:nvSpPr>
        <p:spPr>
          <a:xfrm>
            <a:off x="838200" y="5457263"/>
            <a:ext cx="1257300" cy="1270752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100" dirty="0">
                <a:solidFill>
                  <a:schemeClr val="tx1"/>
                </a:solidFill>
              </a:rPr>
              <a:t>مكة المكرمة – مركز سمارت بالرصيفة ( بمركز النوري – الدور الثاني </a:t>
            </a:r>
            <a:r>
              <a:rPr lang="ar-SA" sz="1100" dirty="0" smtClean="0">
                <a:solidFill>
                  <a:schemeClr val="tx1"/>
                </a:solidFill>
              </a:rPr>
              <a:t>) كل يوم الخميس </a:t>
            </a:r>
          </a:p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(0507070844)</a:t>
            </a:r>
            <a:endParaRPr lang="ar-SA" sz="11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48000" y="5432615"/>
            <a:ext cx="1257300" cy="1295399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الدمام</a:t>
            </a:r>
          </a:p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كل أثنين 8:00مساء </a:t>
            </a:r>
          </a:p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(مرتين في الشهر)</a:t>
            </a:r>
          </a:p>
          <a:p>
            <a:pPr algn="ctr" rtl="1"/>
            <a:r>
              <a:rPr lang="en-US" sz="1100" dirty="0" smtClean="0">
                <a:solidFill>
                  <a:schemeClr val="tx1"/>
                </a:solidFill>
              </a:rPr>
              <a:t>takhs12@hotmail.com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277100" y="5472976"/>
            <a:ext cx="1257300" cy="130882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مبنى غرفة الشرقية- طريق الدمام الخبر السريع- قاعة الجزيرة</a:t>
            </a:r>
          </a:p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كل اثنين (مرتين في الشهر)</a:t>
            </a:r>
          </a:p>
          <a:p>
            <a:pPr algn="ctr" rtl="1"/>
            <a:r>
              <a:rPr lang="ar-SA" sz="1100" dirty="0" smtClean="0">
                <a:solidFill>
                  <a:schemeClr val="tx1"/>
                </a:solidFill>
              </a:rPr>
              <a:t>7:30 مساء</a:t>
            </a:r>
            <a:endParaRPr lang="en-US" sz="1100" dirty="0"/>
          </a:p>
        </p:txBody>
      </p:sp>
      <p:pic>
        <p:nvPicPr>
          <p:cNvPr id="19" name="Picture 18" descr="مشروع التوستماسترز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77100" y="833632"/>
            <a:ext cx="1257300" cy="1673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4" descr="http://pages.123-reg.co.uk/pstone1-995478/sitebuildercontent/sitebuilderpictures/facebooklog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48550" y="2597948"/>
            <a:ext cx="971550" cy="4454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Rounded Rectangle 22"/>
          <p:cNvSpPr/>
          <p:nvPr/>
        </p:nvSpPr>
        <p:spPr>
          <a:xfrm>
            <a:off x="762000" y="152400"/>
            <a:ext cx="7848600" cy="580379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533400"/>
          </a:xfrm>
        </p:spPr>
        <p:txBody>
          <a:bodyPr>
            <a:noAutofit/>
          </a:bodyPr>
          <a:lstStyle/>
          <a:p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أسماء و عناوين بعض الأندية العربية في المملكة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001000" y="0"/>
            <a:ext cx="60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50524631"/>
              </p:ext>
            </p:extLst>
          </p:nvPr>
        </p:nvGraphicFramePr>
        <p:xfrm>
          <a:off x="533400" y="1600201"/>
          <a:ext cx="8001000" cy="4495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/>
          </a:bodyPr>
          <a:lstStyle/>
          <a:p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كيف يعمل نظام التوستماسترز التعليمي؟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99A4DF-E246-473D-A67D-36CA4165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0299A4DF-E246-473D-A67D-36CA4165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0299A4DF-E246-473D-A67D-36CA41657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1B6C5D0-2094-4373-A6F8-569BF3269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graphicEl>
                                              <a:dgm id="{41B6C5D0-2094-4373-A6F8-569BF3269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graphicEl>
                                              <a:dgm id="{41B6C5D0-2094-4373-A6F8-569BF3269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ACB696-17C6-422B-AE05-014AE1BCB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DDACB696-17C6-422B-AE05-014AE1BCB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DDACB696-17C6-422B-AE05-014AE1BCB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CDAEE2B-E202-4BD2-8BC7-A91BD9C90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FCDAEE2B-E202-4BD2-8BC7-A91BD9C90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FCDAEE2B-E202-4BD2-8BC7-A91BD9C90B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B281036-27CB-4CED-B6DE-7B7BCDB3F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DB281036-27CB-4CED-B6DE-7B7BCDB3F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DB281036-27CB-4CED-B6DE-7B7BCDB3F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139CB57-23E4-47F1-B76F-2F9EEDAE9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5139CB57-23E4-47F1-B76F-2F9EEDAE9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5139CB57-23E4-47F1-B76F-2F9EEDAE9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E308BA1-9585-494D-8DFB-D666A9698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CE308BA1-9585-494D-8DFB-D666A9698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CE308BA1-9585-494D-8DFB-D666A96987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98DE9C1-63C3-4ACB-AC7D-ED3CD93CA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F98DE9C1-63C3-4ACB-AC7D-ED3CD93CA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F98DE9C1-63C3-4ACB-AC7D-ED3CD93CA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C6C8B29-55D1-42E4-9EC9-C608A1900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1C6C8B29-55D1-42E4-9EC9-C608A1900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1C6C8B29-55D1-42E4-9EC9-C608A1900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B500CC-EB51-4E7B-8FDD-48BB63147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graphicEl>
                                              <a:dgm id="{3FB500CC-EB51-4E7B-8FDD-48BB63147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graphicEl>
                                              <a:dgm id="{3FB500CC-EB51-4E7B-8FDD-48BB63147B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88BA04-6C9B-4454-9114-A0AF6F4CA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1788BA04-6C9B-4454-9114-A0AF6F4CA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graphicEl>
                                              <a:dgm id="{1788BA04-6C9B-4454-9114-A0AF6F4CA5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5C585D-0B43-407F-8485-97429ABEF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FB5C585D-0B43-407F-8485-97429ABEF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FB5C585D-0B43-407F-8485-97429ABEFA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7066498-38D2-43E0-97CE-BBEB7C314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graphicEl>
                                              <a:dgm id="{97066498-38D2-43E0-97CE-BBEB7C314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97066498-38D2-43E0-97CE-BBEB7C314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i63.servimg.com/u/f63/12/23/84/17/ouuo_u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838200"/>
            <a:ext cx="6400800" cy="49858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666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533400" y="5181600"/>
            <a:ext cx="27432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38" name="Diagram 37"/>
          <p:cNvGraphicFramePr/>
          <p:nvPr>
            <p:extLst>
              <p:ext uri="{D42A27DB-BD31-4B8C-83A1-F6EECF244321}">
                <p14:modId xmlns:p14="http://schemas.microsoft.com/office/powerpoint/2010/main" val="1560906410"/>
              </p:ext>
            </p:extLst>
          </p:nvPr>
        </p:nvGraphicFramePr>
        <p:xfrm>
          <a:off x="1524000" y="1600200"/>
          <a:ext cx="6096000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6858016" y="214290"/>
            <a:ext cx="2143140" cy="857256"/>
          </a:xfrm>
          <a:prstGeom prst="roundRect">
            <a:avLst/>
          </a:prstGeom>
          <a:solidFill>
            <a:schemeClr val="lt1"/>
          </a:solidFill>
          <a:ln>
            <a:noFill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Rounded Rectangle 13"/>
          <p:cNvSpPr/>
          <p:nvPr/>
        </p:nvSpPr>
        <p:spPr>
          <a:xfrm>
            <a:off x="9525000" y="1600200"/>
            <a:ext cx="1558925" cy="6921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/>
          <a:lstStyle/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إتمام 10 مشاريع من دليل  المتواصل المتمكن</a:t>
            </a:r>
            <a:endParaRPr lang="ar-SA" sz="11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7924800" y="1824377"/>
            <a:ext cx="618262" cy="3890623"/>
          </a:xfrm>
          <a:prstGeom prst="round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atin typeface="Arial" pitchFamily="34" charset="0"/>
                <a:cs typeface="Arial" pitchFamily="34" charset="0"/>
              </a:rPr>
              <a:t>توستماستر مبتدئ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525000" y="2590800"/>
            <a:ext cx="1558925" cy="881062"/>
          </a:xfrm>
          <a:prstGeom prst="roundRect">
            <a:avLst/>
          </a:prstGeom>
          <a:solidFill>
            <a:srgbClr val="0F6FC6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الحصول على درجة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المتمكن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إتمام دليلين من سلسلة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المتقدم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372600" y="3657600"/>
            <a:ext cx="1851025" cy="1385887"/>
          </a:xfrm>
          <a:prstGeom prst="roundRect">
            <a:avLst/>
          </a:prstGeom>
          <a:solidFill>
            <a:srgbClr val="0F6FC6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الحصول على درجة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المتقدم البرونزية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إتمام دليلين إضافيين من سلسلة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المتقدم</a:t>
            </a:r>
          </a:p>
          <a:p>
            <a:pPr marL="82550" indent="-825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تقديم أي اثنين من برامج سلسلة المتحدث الأفضل و/ أو سلسلة النادي الناجح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ar-SA" sz="11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448800" y="5210175"/>
            <a:ext cx="1857375" cy="1647825"/>
          </a:xfrm>
          <a:prstGeom prst="roundRect">
            <a:avLst/>
          </a:prstGeom>
          <a:solidFill>
            <a:srgbClr val="0F6FC6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الحصول على درجة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المتقدم الفضية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إتمام دليلين إضافيين من سلسلة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المتقدم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تقديم برنامج النجاح/القيادة, النجاح/الاتصال أو برنامج القيادة للشباب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إرشاد عضو جديد في خطبه الثلاث الأولى</a:t>
            </a:r>
          </a:p>
        </p:txBody>
      </p:sp>
      <p:sp>
        <p:nvSpPr>
          <p:cNvPr id="23" name="Round Diagonal Corner Rectangle 22"/>
          <p:cNvSpPr/>
          <p:nvPr/>
        </p:nvSpPr>
        <p:spPr>
          <a:xfrm>
            <a:off x="600938" y="1824377"/>
            <a:ext cx="618262" cy="3890623"/>
          </a:xfrm>
          <a:prstGeom prst="round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توستماستر </a:t>
            </a:r>
            <a:r>
              <a:rPr lang="ar-SA" sz="36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متميز </a:t>
            </a:r>
            <a:endParaRPr lang="ar-SA" sz="36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-1981200" y="990600"/>
            <a:ext cx="1558925" cy="692150"/>
          </a:xfrm>
          <a:prstGeom prst="roundRect">
            <a:avLst/>
          </a:prstGeom>
          <a:solidFill>
            <a:srgbClr val="0F6FC6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marL="96838" indent="-968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إتمام الدليل الأساسي لمهارات القيادة 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-3276600" y="1981200"/>
            <a:ext cx="2857500" cy="1538288"/>
          </a:xfrm>
          <a:prstGeom prst="roundRect">
            <a:avLst/>
          </a:prstGeom>
          <a:solidFill>
            <a:srgbClr val="0F6FC6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الحصول على درجة القائد المتمكن</a:t>
            </a: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الحصول على درجة </a:t>
            </a:r>
            <a:r>
              <a:rPr lang="ar-SA" sz="11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المتواصل </a:t>
            </a: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المتمكن</a:t>
            </a: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الخدمة كعضو إدارة النادي لستة أشهر و المشاركة في إعداد خطة نجاح النادي خلال فترة الخدمة</a:t>
            </a: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أثناء الخدمة كعضو في إدارة النادي, حضور دورة القطاع لتدريب الإداريين</a:t>
            </a:r>
          </a:p>
          <a:p>
            <a:pPr marL="88900" indent="-88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تقديم احد أي برنامجين من برامج سلسلة النادي الناجح و / أو سلسة القيادة الناجحة 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-2971800" y="3810000"/>
            <a:ext cx="2565400" cy="1395413"/>
          </a:xfrm>
          <a:prstGeom prst="roundRect">
            <a:avLst/>
          </a:prstGeom>
          <a:solidFill>
            <a:srgbClr val="0F6FC6">
              <a:alpha val="6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الحصول على درجة القائد المتقدم البرونزية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خدمة لمدة فصل كامل كإداري في القطاع (مدير القطاع, ملازم مدير القطاع, أمين السر, أمين الخزينة, مدير قسم, أو مدير منطقة) 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إتمام برنامج القيادة عالية الأداء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ar-SA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الخدمة كراعي لإنشاء نادي جديد, مرشد أو مدرب. </a:t>
            </a:r>
          </a:p>
          <a:p>
            <a:pPr marL="95250" indent="-952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ar-SA" sz="1100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57200" y="457200"/>
            <a:ext cx="8229600" cy="960438"/>
          </a:xfrm>
          <a:prstGeom prst="rect">
            <a:avLst/>
          </a:prstGeom>
          <a:gradFill rotWithShape="1">
            <a:gsLst>
              <a:gs pos="0">
                <a:schemeClr val="accent1">
                  <a:shade val="51000"/>
                  <a:satMod val="130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vert="horz" lIns="91440" tIns="45720" rIns="91440" bIns="45720" rtlCol="1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رتب التوستماسترز العلمية</a:t>
            </a:r>
            <a:endParaRPr kumimoji="0" lang="en-US" sz="4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9" name="Diagram 38"/>
          <p:cNvGraphicFramePr/>
          <p:nvPr>
            <p:extLst>
              <p:ext uri="{D42A27DB-BD31-4B8C-83A1-F6EECF244321}">
                <p14:modId xmlns:p14="http://schemas.microsoft.com/office/powerpoint/2010/main" val="3743559182"/>
              </p:ext>
            </p:extLst>
          </p:nvPr>
        </p:nvGraphicFramePr>
        <p:xfrm>
          <a:off x="1524000" y="5562600"/>
          <a:ext cx="6096000" cy="45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6" name="Diagram 35"/>
          <p:cNvGraphicFramePr/>
          <p:nvPr/>
        </p:nvGraphicFramePr>
        <p:xfrm>
          <a:off x="1371600" y="2133600"/>
          <a:ext cx="64008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7" name="Diagram 36"/>
          <p:cNvGraphicFramePr/>
          <p:nvPr/>
        </p:nvGraphicFramePr>
        <p:xfrm>
          <a:off x="1371600" y="3733800"/>
          <a:ext cx="64008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8" name="Rectangle 17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752116498"/>
              </p:ext>
            </p:extLst>
          </p:nvPr>
        </p:nvGraphicFramePr>
        <p:xfrm>
          <a:off x="2514600" y="1524000"/>
          <a:ext cx="60960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محتوى جدول الاجتماع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الاسبوعي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" name="Picture 9" descr="IMG_427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" y="4114800"/>
            <a:ext cx="18288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\\aramco.com\data\E&amp;P\APP&amp;P\AP\WorkGroup\AAD\IMG_6204.JPG"/>
          <p:cNvPicPr>
            <a:picLocks noChangeAspect="1" noChangeArrowheads="1"/>
          </p:cNvPicPr>
          <p:nvPr/>
        </p:nvPicPr>
        <p:blipFill>
          <a:blip r:embed="rId9" cstate="print"/>
          <a:srcRect l="2966" t="16076" r="53325"/>
          <a:stretch>
            <a:fillRect/>
          </a:stretch>
        </p:blipFill>
        <p:spPr bwMode="auto">
          <a:xfrm>
            <a:off x="533400" y="1600200"/>
            <a:ext cx="185208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036328E-7B6E-4626-A544-4B819147A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1036328E-7B6E-4626-A544-4B819147A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1036328E-7B6E-4626-A544-4B819147A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A261D11-539E-4160-9F5D-6E0D6454F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graphicEl>
                                              <a:dgm id="{3A261D11-539E-4160-9F5D-6E0D6454F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graphicEl>
                                              <a:dgm id="{3A261D11-539E-4160-9F5D-6E0D6454F8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A5ECB3-6A3E-469A-A4E1-DBB2EBA86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graphicEl>
                                              <a:dgm id="{5DA5ECB3-6A3E-469A-A4E1-DBB2EBA86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graphicEl>
                                              <a:dgm id="{5DA5ECB3-6A3E-469A-A4E1-DBB2EBA86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2B0F7F-70AC-448B-968C-A44409D79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742B0F7F-70AC-448B-968C-A44409D79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742B0F7F-70AC-448B-968C-A44409D794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4236B6-EB48-4620-AC6D-E69C02BBA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A14236B6-EB48-4620-AC6D-E69C02BBA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A14236B6-EB48-4620-AC6D-E69C02BBAF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5ED08BC-E797-4692-AF65-ABF66E4E5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F5ED08BC-E797-4692-AF65-ABF66E4E5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F5ED08BC-E797-4692-AF65-ABF66E4E5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684635D-F06C-4365-8D89-18513CD9C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7684635D-F06C-4365-8D89-18513CD9C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graphicEl>
                                              <a:dgm id="{7684635D-F06C-4365-8D89-18513CD9C7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A2788CF-0B36-43C6-BBF1-C2BC8D768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DA2788CF-0B36-43C6-BBF1-C2BC8D768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DA2788CF-0B36-43C6-BBF1-C2BC8D7681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51A4DE7-2FB4-4F5D-BFCB-77E91B199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251A4DE7-2FB4-4F5D-BFCB-77E91B199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251A4DE7-2FB4-4F5D-BFCB-77E91B1994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2D14B88-7366-41CF-A17A-9428C0B30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92D14B88-7366-41CF-A17A-9428C0B30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92D14B88-7366-41CF-A17A-9428C0B30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0301414-FCB4-44D4-AE1A-706D33F80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C0301414-FCB4-44D4-AE1A-706D33F80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C0301414-FCB4-44D4-AE1A-706D33F803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41AB638-27BD-4412-B02C-A4FDB354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graphicEl>
                                              <a:dgm id="{A41AB638-27BD-4412-B02C-A4FDB354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A41AB638-27BD-4412-B02C-A4FDB35446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05751E0-6755-4823-BCF2-B8758870A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305751E0-6755-4823-BCF2-B8758870A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305751E0-6755-4823-BCF2-B8758870A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34C099-8F5B-458D-8478-F5B20FE53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F934C099-8F5B-458D-8478-F5B20FE53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F934C099-8F5B-458D-8478-F5B20FE53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37EBDF0-5521-4901-8EDD-B4D074817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237EBDF0-5521-4901-8EDD-B4D074817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237EBDF0-5521-4901-8EDD-B4D074817D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5A30A15-8094-4481-B478-42FEE17DE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>
                                            <p:graphicEl>
                                              <a:dgm id="{B5A30A15-8094-4481-B478-42FEE17DE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graphicEl>
                                              <a:dgm id="{B5A30A15-8094-4481-B478-42FEE17DEF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1963501-3160-499E-9E43-F3F457AD1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B1963501-3160-499E-9E43-F3F457AD1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B1963501-3160-499E-9E43-F3F457AD18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429317887"/>
              </p:ext>
            </p:extLst>
          </p:nvPr>
        </p:nvGraphicFramePr>
        <p:xfrm>
          <a:off x="9829800" y="1447800"/>
          <a:ext cx="48768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مواد وأدلة التواصل والخطابة والقيادة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7" descr="226Z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1600" y="1623216"/>
            <a:ext cx="6477000" cy="4382770"/>
          </a:xfrm>
          <a:prstGeom prst="rect">
            <a:avLst/>
          </a:prstGeom>
        </p:spPr>
      </p:pic>
      <p:pic>
        <p:nvPicPr>
          <p:cNvPr id="16385" name="Picture 1" descr="D:\Users\dulaaa0e\Pictures\1555_fullsize.gi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6172200" y="1004170"/>
            <a:ext cx="1447800" cy="1880259"/>
          </a:xfrm>
          <a:prstGeom prst="rect">
            <a:avLst/>
          </a:prstGeom>
          <a:noFill/>
        </p:spPr>
      </p:pic>
      <p:pic>
        <p:nvPicPr>
          <p:cNvPr id="11" name="Picture 10" descr="1555L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648200" y="1004170"/>
            <a:ext cx="1447800" cy="188025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95" y="1600200"/>
            <a:ext cx="3418857" cy="442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0" y="1600200"/>
            <a:ext cx="3416930" cy="44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ما هو برنامج التطوير القيادي للشباب؟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9666869"/>
              </p:ext>
            </p:extLst>
          </p:nvPr>
        </p:nvGraphicFramePr>
        <p:xfrm>
          <a:off x="1066800" y="1905000"/>
          <a:ext cx="67437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0580" y="1677118"/>
            <a:ext cx="6958020" cy="4080610"/>
            <a:chOff x="6854576" y="561826"/>
            <a:chExt cx="1222623" cy="733573"/>
          </a:xfrm>
        </p:grpSpPr>
        <p:sp>
          <p:nvSpPr>
            <p:cNvPr id="9" name="Rounded Rectangle 8"/>
            <p:cNvSpPr/>
            <p:nvPr/>
          </p:nvSpPr>
          <p:spPr>
            <a:xfrm>
              <a:off x="6854576" y="561826"/>
              <a:ext cx="1222623" cy="73357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6876062" y="583312"/>
              <a:ext cx="1179651" cy="6906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ctr" defTabSz="8445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9600" kern="1200" dirty="0" smtClean="0"/>
                <a:t> زيادة الثقة بالنفس</a:t>
              </a:r>
              <a:endParaRPr lang="en-US" sz="9600" kern="12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90580" y="1686062"/>
            <a:ext cx="6958019" cy="4071666"/>
            <a:chOff x="6521707" y="182117"/>
            <a:chExt cx="1551942" cy="931165"/>
          </a:xfrm>
        </p:grpSpPr>
        <p:sp>
          <p:nvSpPr>
            <p:cNvPr id="12" name="Rounded Rectangle 11"/>
            <p:cNvSpPr/>
            <p:nvPr/>
          </p:nvSpPr>
          <p:spPr>
            <a:xfrm>
              <a:off x="6521707" y="182117"/>
              <a:ext cx="1551942" cy="93116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6548980" y="209390"/>
              <a:ext cx="1497396" cy="8766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11500" kern="1200" dirty="0" smtClean="0"/>
                <a:t>ترتيب الأفكار</a:t>
              </a:r>
              <a:endParaRPr lang="en-US" sz="11500" kern="12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1444" y="1686062"/>
            <a:ext cx="6917156" cy="4071666"/>
            <a:chOff x="5948258" y="11147"/>
            <a:chExt cx="2121842" cy="1273105"/>
          </a:xfrm>
        </p:grpSpPr>
        <p:sp>
          <p:nvSpPr>
            <p:cNvPr id="15" name="Rounded Rectangle 14"/>
            <p:cNvSpPr/>
            <p:nvPr/>
          </p:nvSpPr>
          <p:spPr>
            <a:xfrm>
              <a:off x="5948258" y="11147"/>
              <a:ext cx="2121842" cy="1273105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5985546" y="48435"/>
              <a:ext cx="2047266" cy="11985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lvl="0" algn="ctr" defTabSz="1422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13800" kern="1200" dirty="0" smtClean="0"/>
                <a:t>الإنصات</a:t>
              </a:r>
              <a:endParaRPr lang="en-US" sz="138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1444" y="1738349"/>
            <a:ext cx="6917156" cy="3901479"/>
            <a:chOff x="4711437" y="0"/>
            <a:chExt cx="3364185" cy="1295400"/>
          </a:xfrm>
        </p:grpSpPr>
        <p:sp>
          <p:nvSpPr>
            <p:cNvPr id="18" name="Rounded Rectangle 17"/>
            <p:cNvSpPr/>
            <p:nvPr/>
          </p:nvSpPr>
          <p:spPr>
            <a:xfrm>
              <a:off x="4711437" y="0"/>
              <a:ext cx="3364185" cy="12954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4749378" y="37941"/>
              <a:ext cx="3288303" cy="1219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lvl="0" algn="ctr" defTabSz="15557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16600" kern="1200" dirty="0" smtClean="0"/>
                <a:t>التقييم</a:t>
              </a:r>
              <a:endParaRPr lang="en-US" sz="16600" kern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4676" y="1676400"/>
            <a:ext cx="6843924" cy="4025380"/>
            <a:chOff x="0" y="175259"/>
            <a:chExt cx="4114800" cy="2468880"/>
          </a:xfrm>
        </p:grpSpPr>
        <p:sp>
          <p:nvSpPr>
            <p:cNvPr id="21" name="Rounded Rectangle 20"/>
            <p:cNvSpPr/>
            <p:nvPr/>
          </p:nvSpPr>
          <p:spPr>
            <a:xfrm>
              <a:off x="0" y="175259"/>
              <a:ext cx="4114800" cy="246888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3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72311" y="247570"/>
              <a:ext cx="3970178" cy="232425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0030" tIns="240030" rIns="240030" bIns="240030" numCol="1" spcCol="1270" anchor="ctr" anchorCtr="0">
              <a:noAutofit/>
            </a:bodyPr>
            <a:lstStyle/>
            <a:p>
              <a:pPr lvl="0" algn="ctr" defTabSz="28003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ar-SA" sz="8800" kern="1200" dirty="0" smtClean="0"/>
                <a:t>المشاركة و قيادة مجموعة</a:t>
              </a:r>
              <a:endParaRPr lang="en-US" sz="8800" kern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114799"/>
          </a:xfrm>
        </p:spPr>
        <p:txBody>
          <a:bodyPr>
            <a:noAutofit/>
          </a:bodyPr>
          <a:lstStyle/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مقدمة في رئاسة الاجتماعات</a:t>
            </a:r>
          </a:p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مقدمة في الخطابة</a:t>
            </a:r>
          </a:p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الخطب الارتجالية</a:t>
            </a:r>
          </a:p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الإنصات</a:t>
            </a:r>
          </a:p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إدارة حلقات النقاش</a:t>
            </a:r>
          </a:p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الإيماءات و لغة الجسد</a:t>
            </a:r>
          </a:p>
          <a:p>
            <a:r>
              <a:rPr lang="ar-SA" sz="3600" dirty="0" smtClean="0">
                <a:latin typeface="Hacen Tunisia" pitchFamily="2" charset="-78"/>
                <a:cs typeface="Hacen Tunisia" pitchFamily="2" charset="-78"/>
              </a:rPr>
              <a:t>الصوت و توظيف الكلمة</a:t>
            </a:r>
          </a:p>
          <a:p>
            <a:endParaRPr lang="en-US" sz="3600" dirty="0">
              <a:latin typeface="Hacen Tunisia" pitchFamily="2" charset="-78"/>
              <a:cs typeface="Hacen Tunisia" pitchFamily="2" charset="-78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atin typeface="Hacen Tunisia" pitchFamily="2" charset="-78"/>
              <a:cs typeface="Hacen Tunisia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487362"/>
            <a:ext cx="8229600" cy="96043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Hacen Tunisia" pitchFamily="2" charset="-78"/>
                <a:cs typeface="Hacen Tunisia" pitchFamily="2" charset="-78"/>
              </a:rPr>
              <a:t>محتوى برنامج التطوير القيادي للشباب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Hacen Tunisia" pitchFamily="2" charset="-78"/>
              <a:cs typeface="Hacen Tunisia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01000" y="4291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acen Tunisia" pitchFamily="2" charset="-78"/>
                <a:cs typeface="Hacen Tunisia" pitchFamily="2" charset="-78"/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Hacen Tunisia" pitchFamily="2" charset="-78"/>
              <a:cs typeface="Hacen Tunisia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837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pPr rtl="1"/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تمرين ”بادر بالتعرف على زملائك“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Abdulaziz\AppData\Local\Microsoft\Windows\Temporary Internet Files\Content.IE5\O270CPM2\j0431533[2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3933" y="2743200"/>
            <a:ext cx="1024468" cy="1475233"/>
          </a:xfrm>
          <a:prstGeom prst="rect">
            <a:avLst/>
          </a:prstGeom>
          <a:noFill/>
        </p:spPr>
      </p:pic>
      <p:pic>
        <p:nvPicPr>
          <p:cNvPr id="1028" name="Picture 4" descr="http://www.belgraviacentre.com/blog/wp-content/uploads/2009/06/5-a-day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372600" y="1219200"/>
            <a:ext cx="190500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Picture 14" descr="http://www.hospitalityjobsafrica.co.za/images/thumb%20interview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-2466976" y="2362200"/>
            <a:ext cx="1508125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Picture 16" descr="http://tell.fll.purdue.edu/JapanProj/FLClipart/Verbs/introduc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72600" y="3886200"/>
            <a:ext cx="3276600" cy="2327213"/>
          </a:xfrm>
          <a:prstGeom prst="rect">
            <a:avLst/>
          </a:prstGeom>
          <a:noFill/>
        </p:spPr>
      </p:pic>
      <p:graphicFrame>
        <p:nvGraphicFramePr>
          <p:cNvPr id="15" name="Content Placeholder 1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6868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Rectangle 9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5870BDC-2927-4DD0-936A-94A0DF61F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graphicEl>
                                              <a:dgm id="{65870BDC-2927-4DD0-936A-94A0DF61F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graphicEl>
                                              <a:dgm id="{65870BDC-2927-4DD0-936A-94A0DF61F0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EDE67257-1CA9-42FA-86A4-D25C406A2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graphicEl>
                                              <a:dgm id="{EDE67257-1CA9-42FA-86A4-D25C406A2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graphicEl>
                                              <a:dgm id="{EDE67257-1CA9-42FA-86A4-D25C406A2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82944D4-6846-4184-BD78-EFE80BDEB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graphicEl>
                                              <a:dgm id="{882944D4-6846-4184-BD78-EFE80BDEB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graphicEl>
                                              <a:dgm id="{882944D4-6846-4184-BD78-EFE80BDEB2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4183297-C779-4FC3-907E-630D8EA6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graphicEl>
                                              <a:dgm id="{34183297-C779-4FC3-907E-630D8EA6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graphicEl>
                                              <a:dgm id="{34183297-C779-4FC3-907E-630D8EA60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551E3CD-B7C8-4E6E-8FAC-1B5BE85A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graphicEl>
                                              <a:dgm id="{2551E3CD-B7C8-4E6E-8FAC-1B5BE85A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graphicEl>
                                              <a:dgm id="{2551E3CD-B7C8-4E6E-8FAC-1B5BE85AD7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A47BAAD-0464-41CC-BF7E-289E6AB2D2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graphicEl>
                                              <a:dgm id="{0A47BAAD-0464-41CC-BF7E-289E6AB2D2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graphicEl>
                                              <a:dgm id="{0A47BAAD-0464-41CC-BF7E-289E6AB2D2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C37BBDE-CD7A-4A87-9F2F-7DBE57AF9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graphicEl>
                                              <a:dgm id="{8C37BBDE-CD7A-4A87-9F2F-7DBE57AF9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graphicEl>
                                              <a:dgm id="{8C37BBDE-CD7A-4A87-9F2F-7DBE57AF96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r-SA" dirty="0" smtClean="0"/>
              <a:t>مقدمة في رئاسة الاجتماعات</a:t>
            </a:r>
            <a:endParaRPr lang="ar-SA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ar-SA" dirty="0" smtClean="0"/>
              <a:t>الحلقة الأولى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مبادئ رئاسة الاجتماعات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0482" name="Picture 2" descr="http://www.alriyadh.com/2009/08/06/img/2929427643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3998"/>
            <a:ext cx="6629401" cy="444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://4.bp.blogspot.com/_afOpxIKiWXQ/SpHAJ6adhEI/AAAAAAAAAGo/ozO1H-QBo1E/s320/getting_your_voice_hear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752600"/>
            <a:ext cx="4191000" cy="4190996"/>
          </a:xfrm>
          <a:prstGeom prst="rect">
            <a:avLst/>
          </a:prstGeom>
          <a:noFill/>
        </p:spPr>
      </p:pic>
      <p:pic>
        <p:nvPicPr>
          <p:cNvPr id="20486" name="Picture 6" descr="http://www.stokeseducation.com/images/product/LG/Leadership_L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523999"/>
            <a:ext cx="4953000" cy="4502729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pPr rtl="1"/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الاجتماعات الناجحة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9464" name="Picture 8" descr="http://images.clipartof.com/small/15198-Group-Of-Colorful-And-Diverse-Busy-People-On-A-Tight-Schedule-Holding-A-Meeting-About-Labour-Hours-Around-A-Giant-Clock-Conference-Table-Clipart-Illustration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524000"/>
            <a:ext cx="4572000" cy="4572000"/>
          </a:xfrm>
          <a:prstGeom prst="rect">
            <a:avLst/>
          </a:prstGeom>
          <a:noFill/>
        </p:spPr>
      </p:pic>
      <p:pic>
        <p:nvPicPr>
          <p:cNvPr id="19466" name="Picture 10" descr="http://www4.uwm.edu/studentorg/soisorg/meetings/gr/images/Agend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07" y="1676400"/>
            <a:ext cx="7999793" cy="3962400"/>
          </a:xfrm>
          <a:prstGeom prst="rect">
            <a:avLst/>
          </a:prstGeom>
          <a:noFill/>
        </p:spPr>
      </p:pic>
      <p:pic>
        <p:nvPicPr>
          <p:cNvPr id="19468" name="Picture 12" descr="http://playingyouragame.com/wp-content/uploads/2008/12/goal_setting.jpg"/>
          <p:cNvPicPr>
            <a:picLocks noChangeAspect="1" noChangeArrowheads="1"/>
          </p:cNvPicPr>
          <p:nvPr/>
        </p:nvPicPr>
        <p:blipFill>
          <a:blip r:embed="rId5" cstate="print"/>
          <a:srcRect l="15347" r="13366" b="40081"/>
          <a:stretch>
            <a:fillRect/>
          </a:stretch>
        </p:blipFill>
        <p:spPr bwMode="auto">
          <a:xfrm>
            <a:off x="4550998" y="1981200"/>
            <a:ext cx="3983402" cy="36576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981199"/>
            <a:ext cx="3657601" cy="365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http://romansthemes.pp.ru/wallpapers/SandClock1I115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1524000"/>
            <a:ext cx="5943600" cy="4457700"/>
          </a:xfrm>
          <a:prstGeom prst="rect">
            <a:avLst/>
          </a:prstGeom>
          <a:noFill/>
        </p:spPr>
      </p:pic>
      <p:pic>
        <p:nvPicPr>
          <p:cNvPr id="30724" name="Picture 4" descr="http://image1.masterfile.com/getImage/NjAwLTAyNTk0MjA1bi4wMDAwMDAwMA=ANdwDW/600-02594205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524000"/>
            <a:ext cx="6705600" cy="446227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>
            <a:normAutofit/>
          </a:bodyPr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لماذا رئيس للاجتماعات؟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 descr="BrentCrystal3.jpg Brent and Crystal arguing...again image by CyberGirl119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524000"/>
            <a:ext cx="5943600" cy="4457703"/>
          </a:xfrm>
          <a:prstGeom prst="rect">
            <a:avLst/>
          </a:prstGeom>
          <a:noFill/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600200"/>
            <a:ext cx="5943600" cy="4406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674" name="Picture 2" descr="http://image.shutterstock.com/display_pic_with_logo/67932/67932,1245195695,1/stock-photo--d-unified-men-with-a-leader-and-unordered-men-with-no-leader-32182108.jpg"/>
          <p:cNvPicPr>
            <a:picLocks noChangeAspect="1" noChangeArrowheads="1"/>
          </p:cNvPicPr>
          <p:nvPr/>
        </p:nvPicPr>
        <p:blipFill>
          <a:blip r:embed="rId5" cstate="print"/>
          <a:srcRect t="9923" b="18958"/>
          <a:stretch>
            <a:fillRect/>
          </a:stretch>
        </p:blipFill>
        <p:spPr bwMode="auto">
          <a:xfrm>
            <a:off x="762000" y="1600200"/>
            <a:ext cx="7696200" cy="4354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657600" y="533400"/>
            <a:ext cx="48768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487362"/>
            <a:ext cx="5181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 هو منسق البرنامج؟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5943600" y="956481"/>
            <a:ext cx="5029200" cy="4191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0000" lnSpcReduction="20000"/>
          </a:bodyPr>
          <a:lstStyle/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عبدالعزيز </a:t>
            </a:r>
            <a:r>
              <a:rPr lang="ar-SA" dirty="0" err="1" smtClean="0"/>
              <a:t>عبدالصمد</a:t>
            </a:r>
            <a:r>
              <a:rPr lang="ar-SA" dirty="0" smtClean="0"/>
              <a:t> </a:t>
            </a:r>
            <a:r>
              <a:rPr lang="ar-SA" dirty="0" err="1" smtClean="0"/>
              <a:t>الدليجان</a:t>
            </a:r>
            <a:r>
              <a:rPr lang="ar-SA" dirty="0" smtClean="0"/>
              <a:t> (أبو أنس)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بكالوريوس هندسة ميكانيكية-1995-جامعة الملك فهد للبترول والمعادن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مهندسا في أكبر معامل لمعالجة الزيت في العالم –بقيق-شركة أرامكو السعودية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عضو نادي الظهران </a:t>
            </a:r>
            <a:r>
              <a:rPr lang="ar-SA" dirty="0" err="1" smtClean="0"/>
              <a:t>توستماسترز</a:t>
            </a:r>
            <a:r>
              <a:rPr lang="ar-SA" dirty="0" smtClean="0"/>
              <a:t> منذ 2002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رتبة المتواصل المتمكن (مرتين)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ربتة القائد المتمكن (مرتين)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رئيس سابق لنادي الظهران توستماسترز (إنجليزي)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منفذ فكرة إنشاء توستماسترز العربي في المملكة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رئيس سابق لنادي عكاظ توستماسترز (عربي)</a:t>
            </a:r>
          </a:p>
          <a:p>
            <a:pPr indent="-247650">
              <a:lnSpc>
                <a:spcPct val="170000"/>
              </a:lnSpc>
              <a:buBlip>
                <a:blip r:embed="rId3"/>
              </a:buBlip>
            </a:pPr>
            <a:r>
              <a:rPr lang="ar-SA" dirty="0" smtClean="0"/>
              <a:t>هدفي إنشاء 180 نادي عربي في المملكة بحلول عام 2015</a:t>
            </a:r>
          </a:p>
        </p:txBody>
      </p:sp>
      <p:pic>
        <p:nvPicPr>
          <p:cNvPr id="7" name="عنصر نائب للمحتوى 3" descr="Top-1.bmp"/>
          <p:cNvPicPr>
            <a:picLocks noChangeAspect="1"/>
          </p:cNvPicPr>
          <p:nvPr/>
        </p:nvPicPr>
        <p:blipFill>
          <a:blip r:embed="rId4" cstate="print"/>
          <a:srcRect l="18852" t="1843" r="17048" b="2169"/>
          <a:stretch>
            <a:fillRect/>
          </a:stretch>
        </p:blipFill>
        <p:spPr>
          <a:xfrm>
            <a:off x="762000" y="477373"/>
            <a:ext cx="2514600" cy="569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2155264"/>
            <a:ext cx="2933700" cy="294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722003"/>
            <a:ext cx="3009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Logo-Color_High_Re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29150" y="2078097"/>
            <a:ext cx="3009900" cy="2798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 descr="G:\Pictures\2010-02-22\IMG_7988-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t="44284" r="40600" b="4138"/>
          <a:stretch/>
        </p:blipFill>
        <p:spPr bwMode="auto">
          <a:xfrm>
            <a:off x="4609593" y="1674708"/>
            <a:ext cx="2992417" cy="43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546713"/>
            <a:ext cx="3549859" cy="460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991" y="1546714"/>
            <a:ext cx="3226009" cy="456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0490" y="1546715"/>
            <a:ext cx="3516752" cy="454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059" y="1496031"/>
            <a:ext cx="3173941" cy="450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\\aramco.com\data\E&amp;P\APP&amp;P\AP\WorkGroup\AAD\IMG_6204.JPG"/>
          <p:cNvPicPr>
            <a:picLocks noChangeAspect="1" noChangeArrowheads="1"/>
          </p:cNvPicPr>
          <p:nvPr/>
        </p:nvPicPr>
        <p:blipFill>
          <a:blip r:embed="rId13" cstate="print"/>
          <a:srcRect l="2966" t="16076" r="53325"/>
          <a:stretch>
            <a:fillRect/>
          </a:stretch>
        </p:blipFill>
        <p:spPr bwMode="auto">
          <a:xfrm>
            <a:off x="4494846" y="1510058"/>
            <a:ext cx="3201354" cy="4609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90998"/>
            <a:ext cx="3418857" cy="442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صفات الرئيس الناجح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ar-SA" sz="4000" dirty="0" smtClean="0"/>
              <a:t>قوانين و اجراءات تنظيم الاجتماعات</a:t>
            </a:r>
          </a:p>
          <a:p>
            <a:r>
              <a:rPr lang="ar-SA" sz="4000" dirty="0" smtClean="0"/>
              <a:t>موضوع النقاش</a:t>
            </a:r>
          </a:p>
          <a:p>
            <a:r>
              <a:rPr lang="ar-SA" sz="4000" dirty="0" smtClean="0"/>
              <a:t>ترتيب الاولويات</a:t>
            </a:r>
          </a:p>
          <a:p>
            <a:r>
              <a:rPr lang="ar-SA" sz="4000" dirty="0" smtClean="0"/>
              <a:t>الحقوق</a:t>
            </a:r>
          </a:p>
          <a:p>
            <a:r>
              <a:rPr lang="ar-SA" sz="4000" dirty="0" smtClean="0"/>
              <a:t>المعاملة </a:t>
            </a:r>
          </a:p>
          <a:p>
            <a:r>
              <a:rPr lang="ar-SA" sz="4000" dirty="0" smtClean="0"/>
              <a:t>القرار للاغلبية</a:t>
            </a:r>
          </a:p>
          <a:p>
            <a:pPr marL="0" indent="0">
              <a:buNone/>
            </a:pP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Picture 4" descr="http://upload.wikimedia.org/wikipedia/commons/thumb/b/b2/CourtGavel.JPG/220px-CourtGav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34600" y="1009650"/>
            <a:ext cx="4432300" cy="4432300"/>
          </a:xfrm>
          <a:prstGeom prst="rect">
            <a:avLst/>
          </a:prstGeom>
          <a:noFill/>
        </p:spPr>
      </p:pic>
      <p:pic>
        <p:nvPicPr>
          <p:cNvPr id="10" name="Picture 6" descr="http://www.pmthink.com/KnowledgeManagementITSM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95800" y="685800"/>
            <a:ext cx="3245303" cy="4543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الهيئة الادارية للاجتماعات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67232"/>
            <a:ext cx="7848600" cy="4247317"/>
          </a:xfr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ar-SA" sz="6000" dirty="0" smtClean="0"/>
              <a:t>رئيس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ar-SA" sz="6000" dirty="0" smtClean="0"/>
              <a:t>نائب الرئيس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ar-SA" sz="6000" dirty="0" smtClean="0"/>
              <a:t>أمين السر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ar-SA" sz="6000" dirty="0" smtClean="0"/>
              <a:t>أمين المراسم</a:t>
            </a:r>
            <a:endParaRPr lang="en-US" sz="6600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1447800"/>
            <a:ext cx="6096000" cy="4770537"/>
          </a:xfrm>
        </p:spPr>
        <p:txBody>
          <a:bodyPr wrap="square">
            <a:spAutoFit/>
          </a:bodyPr>
          <a:lstStyle/>
          <a:p>
            <a:pPr lvl="0" algn="r" rtl="1">
              <a:spcBef>
                <a:spcPts val="600"/>
              </a:spcBef>
            </a:pPr>
            <a:r>
              <a:rPr lang="ar-SA" sz="2400" dirty="0" smtClean="0"/>
              <a:t>يترأس الاجتماعات</a:t>
            </a:r>
            <a:endParaRPr lang="en-US" sz="2400" dirty="0" smtClean="0"/>
          </a:p>
          <a:p>
            <a:pPr lvl="0" algn="r" rtl="1">
              <a:spcBef>
                <a:spcPts val="600"/>
              </a:spcBef>
            </a:pPr>
            <a:r>
              <a:rPr lang="ar-SA" sz="2400" dirty="0" smtClean="0"/>
              <a:t>مسئول عن تخطيط و تنسيق الاجتماعات</a:t>
            </a:r>
            <a:endParaRPr lang="en-US" sz="2400" dirty="0" smtClean="0"/>
          </a:p>
          <a:p>
            <a:pPr lvl="0" algn="r" rtl="1">
              <a:spcBef>
                <a:spcPts val="600"/>
              </a:spcBef>
            </a:pPr>
            <a:r>
              <a:rPr lang="ar-SA" sz="2400" dirty="0" smtClean="0"/>
              <a:t>يتأكد من أن أعضاء الهيئة التنفيذية والمشاركين قد اعدوا لأدوارهم جيداً</a:t>
            </a:r>
          </a:p>
          <a:p>
            <a:pPr lvl="0" algn="r" rtl="1">
              <a:spcBef>
                <a:spcPts val="600"/>
              </a:spcBef>
            </a:pPr>
            <a:r>
              <a:rPr lang="ar-SA" sz="2400" dirty="0" smtClean="0"/>
              <a:t>و خلال الاجتماعات يقوم بـالتالي:</a:t>
            </a:r>
            <a:endParaRPr lang="en-US" sz="2400" dirty="0" smtClean="0"/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400" dirty="0" smtClean="0"/>
              <a:t>يدعوا إلى الانتظام و بدء الاجتماع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400" dirty="0" smtClean="0"/>
              <a:t>يرحب بالمشاركين </a:t>
            </a:r>
            <a:r>
              <a:rPr lang="ar-SA" sz="2400" dirty="0" err="1" smtClean="0"/>
              <a:t>و</a:t>
            </a:r>
            <a:r>
              <a:rPr lang="ar-SA" sz="2400" dirty="0" smtClean="0"/>
              <a:t> الضيوف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400" dirty="0" smtClean="0"/>
              <a:t>يقدم منسق البرنامج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400" dirty="0" smtClean="0"/>
              <a:t>في نهاية الاجتماع، يطلب من المشاركين ابداء انطباعاتهم و ملاحظاتهم حول الاجتماع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400" dirty="0" smtClean="0"/>
              <a:t>يرفع الاجتماع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pPr rtl="1"/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الهيئة الادارية للاجتماعات- الرئيس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76200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الهيئة الادارية للاجتماعات- نائب الرئيس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4800" dirty="0" smtClean="0"/>
              <a:t>يساعد الرئيس في الإعداد للبرامج</a:t>
            </a:r>
            <a:endParaRPr lang="en-US" sz="48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4800" dirty="0" smtClean="0"/>
              <a:t>يتولى مهام الرئيس في حال غيابه</a:t>
            </a:r>
            <a:endParaRPr lang="en-US" sz="4800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الهيئة الادارية للاجتماعات- أمين السر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4000" dirty="0" smtClean="0"/>
              <a:t>يحتفظ بسجلات و محاضر الاجتماعات</a:t>
            </a:r>
            <a:endParaRPr lang="en-US" sz="40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4000" dirty="0" smtClean="0"/>
              <a:t>يقرأ محضر الاجتماع السابق</a:t>
            </a:r>
            <a:endParaRPr lang="en-US" sz="40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4000" dirty="0" smtClean="0"/>
              <a:t>يساعد المنسق العام في حفظ الأدوار، توزيع المواد، والتواصل مع أعضاء المجموعة</a:t>
            </a:r>
            <a:endParaRPr lang="en-US" sz="4000" dirty="0" smtClean="0"/>
          </a:p>
          <a:p>
            <a:pPr algn="r" rtl="1"/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7772400" cy="960438"/>
          </a:xfrm>
        </p:spPr>
        <p:txBody>
          <a:bodyPr/>
          <a:lstStyle/>
          <a:p>
            <a:pPr rtl="1"/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الهيئة الادارية للاجتماعات- أمين المراسم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772400" cy="4572000"/>
          </a:xfrm>
        </p:spPr>
        <p:txBody>
          <a:bodyPr>
            <a:noAutofit/>
          </a:bodyPr>
          <a:lstStyle/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800" dirty="0" smtClean="0"/>
              <a:t>مسئول </a:t>
            </a:r>
            <a:r>
              <a:rPr lang="ar-SA" sz="2800" dirty="0"/>
              <a:t>عن  حفظ أدوات و أجهزة </a:t>
            </a:r>
            <a:r>
              <a:rPr lang="ar-SA" sz="2800" dirty="0" smtClean="0"/>
              <a:t>المجموعة و تحضيرها</a:t>
            </a:r>
            <a:endParaRPr lang="en-US" sz="2800" dirty="0"/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800" dirty="0"/>
              <a:t>إعداد و تجهيز مكان </a:t>
            </a:r>
            <a:r>
              <a:rPr lang="ar-SA" sz="2800" dirty="0" smtClean="0"/>
              <a:t>الاجتماع</a:t>
            </a:r>
            <a:endParaRPr lang="en-US" sz="2800" dirty="0"/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800" dirty="0"/>
              <a:t>مسئول عن راحة الضيوف و الاعضاء في الاجتماعات (المقاعد، التكييف، الاضاءه...الخ</a:t>
            </a:r>
            <a:r>
              <a:rPr lang="ar-SA" sz="2800" dirty="0" smtClean="0"/>
              <a:t>)</a:t>
            </a:r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800" dirty="0" smtClean="0"/>
              <a:t>يوزع نسخا من جدول الاجتماع و يساعد المؤقت</a:t>
            </a:r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800" dirty="0" smtClean="0"/>
              <a:t>مسؤول عن الاعداد العام و نظافة مكان الاجتماع</a:t>
            </a:r>
            <a:endParaRPr lang="en-US" sz="2800" dirty="0"/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2800" dirty="0"/>
              <a:t>يساعد الرئيس في حفظ </a:t>
            </a:r>
            <a:r>
              <a:rPr lang="ar-SA" sz="2800" dirty="0" smtClean="0"/>
              <a:t>النظام</a:t>
            </a:r>
            <a:endParaRPr lang="en-US" sz="2800" dirty="0"/>
          </a:p>
          <a:p>
            <a:pPr algn="r" rtl="1"/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0187" y="556996"/>
          <a:ext cx="7964213" cy="4777004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479946"/>
                <a:gridCol w="711958"/>
                <a:gridCol w="2649940"/>
                <a:gridCol w="4122369"/>
              </a:tblGrid>
              <a:tr h="405581">
                <a:tc>
                  <a:txBody>
                    <a:bodyPr/>
                    <a:lstStyle/>
                    <a:p>
                      <a:pPr algn="ctr" rtl="1"/>
                      <a:endParaRPr lang="ar-SA" sz="2000" b="0" dirty="0">
                        <a:latin typeface="ASHARQIA Arabic Font Bold" pitchFamily="18" charset="-78"/>
                        <a:ea typeface="ASHARQIA Arabic Font Bold" pitchFamily="18" charset="-78"/>
                        <a:cs typeface="ASHARQIA Arabic Font Bold" pitchFamily="18" charset="-78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جدول الاجتماع</a:t>
                      </a:r>
                      <a:endParaRPr lang="ar-SA" sz="2000" b="0" dirty="0">
                        <a:latin typeface="ASHARQIA Arabic Font Bold" pitchFamily="18" charset="-78"/>
                        <a:ea typeface="ASHARQIA Arabic Font Bold" pitchFamily="18" charset="-78"/>
                        <a:cs typeface="ASHARQIA Arabic Font Bold" pitchFamily="18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730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</a:t>
                      </a:r>
                      <a:r>
                        <a:rPr lang="ar-SA" sz="2000" kern="1200" baseline="0" dirty="0" smtClean="0"/>
                        <a:t> البرنامج</a:t>
                      </a:r>
                      <a:r>
                        <a:rPr lang="ar-SA" sz="2000" kern="1200" dirty="0" smtClean="0"/>
                        <a:t> 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الدعوة للانتظام و بدء الاجتماع </a:t>
                      </a:r>
                      <a:r>
                        <a:rPr lang="ar-SA" sz="2000" kern="1200" dirty="0" err="1" smtClean="0"/>
                        <a:t>و</a:t>
                      </a:r>
                      <a:r>
                        <a:rPr lang="ar-SA" sz="2000" kern="1200" dirty="0" smtClean="0"/>
                        <a:t> عرض مقدمة تعريفية بالتوستماسترز</a:t>
                      </a:r>
                      <a:r>
                        <a:rPr lang="ar-SA" sz="2000" kern="1200" baseline="0" dirty="0" smtClean="0"/>
                        <a:t> و بالمنسق </a:t>
                      </a:r>
                      <a:r>
                        <a:rPr lang="ar-SA" sz="2000" kern="1200" baseline="0" dirty="0" err="1" smtClean="0"/>
                        <a:t>و</a:t>
                      </a:r>
                      <a:r>
                        <a:rPr lang="ar-SA" sz="2000" kern="1200" dirty="0" smtClean="0"/>
                        <a:t> بالبرنامج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0:15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تمرين ”بادر بالتعرف على زملائك“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0:45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مناقشة مبادئ رئاسة الاجتماعات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1541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استراحة</a:t>
                      </a:r>
                      <a:r>
                        <a:rPr lang="ar-SA" sz="2000" kern="1200" baseline="0" dirty="0" smtClean="0"/>
                        <a:t> (10) دقائق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1:10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مساعد 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ترشيح وانتخاب أعضاء الهيئة الإدارية للاجتماع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عداد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أصوات الترشيحات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إعلان أسماء الفائزين</a:t>
                      </a:r>
                      <a:r>
                        <a:rPr lang="ar-SA" sz="2000" kern="1200" baseline="0" dirty="0" smtClean="0"/>
                        <a:t> بالانتخابات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1:42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مساعد</a:t>
                      </a:r>
                      <a:r>
                        <a:rPr lang="ar-SA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كيف تقييم مهاراتك كخطيب أو متحدث</a:t>
                      </a: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1:47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مساعد</a:t>
                      </a:r>
                      <a:r>
                        <a:rPr lang="ar-SA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منسق البرنامج/الرئيس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مناقشة وتوزيع المهام للاجتماع</a:t>
                      </a:r>
                      <a:r>
                        <a:rPr lang="ar-SA" sz="2000" kern="1200" baseline="0" dirty="0" smtClean="0"/>
                        <a:t> الثاني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1:55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المنسق/الرئيس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تحديد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يوم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تاريخ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وقت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مكان الاجتماع الثاني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1:59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الرئيس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رفع الاجتماع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70187" y="2480188"/>
          <a:ext cx="7964213" cy="415412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479946"/>
                <a:gridCol w="711958"/>
                <a:gridCol w="2649940"/>
                <a:gridCol w="4122369"/>
              </a:tblGrid>
              <a:tr h="41541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4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استراحة</a:t>
                      </a:r>
                      <a:r>
                        <a:rPr lang="ar-SA" sz="2000" kern="1200" baseline="0" dirty="0" smtClean="0"/>
                        <a:t> (10) دقائق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pPr algn="ctr"/>
            <a:r>
              <a:rPr lang="ar-SA" dirty="0" smtClean="0"/>
              <a:t>استراحة (10) دقائق</a:t>
            </a:r>
            <a:endParaRPr lang="ar-SA" dirty="0"/>
          </a:p>
        </p:txBody>
      </p:sp>
      <p:sp>
        <p:nvSpPr>
          <p:cNvPr id="6" name="Rectangle 5"/>
          <p:cNvSpPr/>
          <p:nvPr/>
        </p:nvSpPr>
        <p:spPr>
          <a:xfrm>
            <a:off x="7391400" y="38862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Picture 2" descr="http://www.imontvbitch.com/wp-content/uploads/2009/08/relax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14600" y="55245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7467600" cy="960438"/>
          </a:xfrm>
        </p:spPr>
        <p:txBody>
          <a:bodyPr>
            <a:noAutofit/>
          </a:bodyPr>
          <a:lstStyle/>
          <a:p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ترشيح وانتخاب أعضاء الهيئة الإدارية للاجتماع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848600" cy="3733800"/>
          </a:xfrm>
        </p:spPr>
        <p:txBody>
          <a:bodyPr>
            <a:normAutofit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ar-SA" sz="4800" dirty="0" smtClean="0"/>
              <a:t>تعيين عدادي الأصوات، و المؤقت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ar-SA" sz="4800" dirty="0" smtClean="0"/>
              <a:t>الترشيحات عن طريق القوائم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r>
              <a:rPr lang="ar-SA" sz="4800" dirty="0" smtClean="0"/>
              <a:t>الرئيس، نائب الرئيس، أمين السر، أمين المراسم</a:t>
            </a:r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sz="4800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sz="4800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المرشحون للرئاسة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3886200" cy="1904999"/>
          </a:xfrm>
        </p:spPr>
        <p:txBody>
          <a:bodyPr/>
          <a:lstStyle/>
          <a:p>
            <a:r>
              <a:rPr lang="ar-SA" dirty="0" smtClean="0"/>
              <a:t>المرشح الأول:</a:t>
            </a:r>
          </a:p>
          <a:p>
            <a:r>
              <a:rPr lang="ar-SA" dirty="0" smtClean="0"/>
              <a:t>المرشح الثاني:</a:t>
            </a:r>
          </a:p>
          <a:p>
            <a:r>
              <a:rPr lang="ar-SA" dirty="0" smtClean="0"/>
              <a:t>المرشح الثالث:</a:t>
            </a:r>
          </a:p>
          <a:p>
            <a:pPr>
              <a:buNone/>
            </a:pPr>
            <a:endParaRPr lang="ar-SA" dirty="0" smtClean="0"/>
          </a:p>
        </p:txBody>
      </p:sp>
      <p:sp>
        <p:nvSpPr>
          <p:cNvPr id="6" name="Rectangle 5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2"/>
          </p:nvPr>
        </p:nvSpPr>
        <p:spPr/>
        <p:txBody>
          <a:bodyPr wrap="square">
            <a:spAutoFit/>
          </a:bodyPr>
          <a:lstStyle/>
          <a:p>
            <a:pPr lvl="0" algn="r" rtl="1">
              <a:spcBef>
                <a:spcPts val="600"/>
              </a:spcBef>
            </a:pPr>
            <a:r>
              <a:rPr lang="ar-SA" sz="2000" dirty="0" smtClean="0"/>
              <a:t>يترأس الاجتماعات</a:t>
            </a:r>
            <a:endParaRPr lang="en-US" sz="2000" dirty="0" smtClean="0"/>
          </a:p>
          <a:p>
            <a:pPr lvl="0" algn="r" rtl="1">
              <a:spcBef>
                <a:spcPts val="600"/>
              </a:spcBef>
            </a:pPr>
            <a:r>
              <a:rPr lang="ar-SA" sz="2000" dirty="0" smtClean="0"/>
              <a:t>مسئول عن تخطيط </a:t>
            </a:r>
            <a:r>
              <a:rPr lang="ar-SA" sz="2000" dirty="0" err="1" smtClean="0"/>
              <a:t>و</a:t>
            </a:r>
            <a:r>
              <a:rPr lang="ar-SA" sz="2000" dirty="0" smtClean="0"/>
              <a:t> تنسيق أدوار الاجتماعات</a:t>
            </a:r>
            <a:endParaRPr lang="en-US" sz="2000" dirty="0" smtClean="0"/>
          </a:p>
          <a:p>
            <a:pPr lvl="0" algn="r" rtl="1">
              <a:spcBef>
                <a:spcPts val="600"/>
              </a:spcBef>
            </a:pPr>
            <a:r>
              <a:rPr lang="ar-SA" sz="2000" dirty="0" smtClean="0"/>
              <a:t>المتابعة</a:t>
            </a:r>
          </a:p>
          <a:p>
            <a:pPr lvl="0" algn="r" rtl="1">
              <a:spcBef>
                <a:spcPts val="600"/>
              </a:spcBef>
            </a:pPr>
            <a:r>
              <a:rPr lang="ar-SA" sz="2000" dirty="0" smtClean="0"/>
              <a:t>و خلال الاجتماعات يقوم بـالتالي:</a:t>
            </a:r>
            <a:endParaRPr lang="en-US" sz="2000" dirty="0" smtClean="0"/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000" dirty="0" smtClean="0"/>
              <a:t>يدعوا إلى الانتظام و بدء الاجتماع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000" dirty="0" smtClean="0"/>
              <a:t>يرحب بالمشاركين </a:t>
            </a:r>
            <a:r>
              <a:rPr lang="ar-SA" sz="2000" dirty="0" err="1" smtClean="0"/>
              <a:t>و</a:t>
            </a:r>
            <a:r>
              <a:rPr lang="ar-SA" sz="2000" dirty="0" smtClean="0"/>
              <a:t> الضيوف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000" dirty="0" smtClean="0"/>
              <a:t>يقدم منسق البرنامج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000" dirty="0" smtClean="0"/>
              <a:t>في نهاية الاجتماع، يطلب من المشاركين ابداء انطباعاتهم و ملاحظاتهم حول الاجتماع</a:t>
            </a:r>
          </a:p>
          <a:p>
            <a:pPr lvl="1" algn="r" rtl="1">
              <a:spcBef>
                <a:spcPts val="600"/>
              </a:spcBef>
              <a:buFont typeface="Wingdings" pitchFamily="2" charset="2"/>
              <a:buChar char="§"/>
            </a:pPr>
            <a:r>
              <a:rPr lang="ar-SA" sz="2000" dirty="0" smtClean="0"/>
              <a:t>يرفع الاجتماع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3505200"/>
            <a:ext cx="247844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82296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أهداف الحلقة الأولى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295400" y="1600200"/>
          <a:ext cx="6629400" cy="457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EAB5DD0-59F0-4DFD-BDCE-FBF3F9AA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graphicEl>
                                              <a:dgm id="{DEAB5DD0-59F0-4DFD-BDCE-FBF3F9AA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graphicEl>
                                              <a:dgm id="{DEAB5DD0-59F0-4DFD-BDCE-FBF3F9AAED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0CF4683-49EA-473C-A769-DA98DB50C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E0CF4683-49EA-473C-A769-DA98DB50C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E0CF4683-49EA-473C-A769-DA98DB50CB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A487B3A-5726-4B8F-906F-4E162CA7B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6A487B3A-5726-4B8F-906F-4E162CA7B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6A487B3A-5726-4B8F-906F-4E162CA7B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665A4C-2655-4BA0-9783-EB47614B7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48665A4C-2655-4BA0-9783-EB47614B7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48665A4C-2655-4BA0-9783-EB47614B7F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C2898C9-0F20-44E3-A4EE-5BFB7A0A0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FC2898C9-0F20-44E3-A4EE-5BFB7A0A0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FC2898C9-0F20-44E3-A4EE-5BFB7A0A0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33A96F-0FCB-479F-8B6A-A832B1B21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C233A96F-0FCB-479F-8B6A-A832B1B21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C233A96F-0FCB-479F-8B6A-A832B1B21E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870663-B841-4361-9548-B8B9D9907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72870663-B841-4361-9548-B8B9D9907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72870663-B841-4361-9548-B8B9D9907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018DC9-6E6A-40BC-86AA-D83DB9BFF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87018DC9-6E6A-40BC-86AA-D83DB9BFF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87018DC9-6E6A-40BC-86AA-D83DB9BFF5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76200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المرشحون- لنيابة الرئيس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419600" y="1600200"/>
            <a:ext cx="4114800" cy="4495800"/>
          </a:xfrm>
        </p:spPr>
        <p:txBody>
          <a:bodyPr>
            <a:normAutofit/>
          </a:bodyPr>
          <a:lstStyle/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3600" dirty="0" smtClean="0"/>
              <a:t>يساعد الرئيس في الإعداد للبرامج</a:t>
            </a:r>
            <a:endParaRPr lang="en-US" sz="3600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sz="3600" dirty="0" smtClean="0"/>
              <a:t>يتولى مهام الرئيس في حال غيابه</a:t>
            </a:r>
            <a:endParaRPr lang="en-US" sz="3600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sz="3600" dirty="0"/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609600" y="1600201"/>
            <a:ext cx="3886200" cy="38862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الأول: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الثاني: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الثالث: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bldLvl="5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7620000" cy="9604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المرشحون- لأمانة السر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1600200"/>
            <a:ext cx="4191000" cy="4419599"/>
          </a:xfrm>
        </p:spPr>
        <p:txBody>
          <a:bodyPr>
            <a:normAutofit lnSpcReduction="10000"/>
          </a:bodyPr>
          <a:lstStyle/>
          <a:p>
            <a:pPr algn="r" rtl="1">
              <a:spcBef>
                <a:spcPts val="600"/>
              </a:spcBef>
              <a:spcAft>
                <a:spcPts val="600"/>
              </a:spcAft>
              <a:buNone/>
            </a:pPr>
            <a:r>
              <a:rPr lang="ar-SA" b="1" dirty="0" smtClean="0"/>
              <a:t>مهام أمين السر:</a:t>
            </a:r>
            <a:endParaRPr lang="en-US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يحتفظ بسجلات و محاضر الاجتماعات</a:t>
            </a:r>
            <a:endParaRPr lang="en-US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يقرأ محضر الاجتماع السابق</a:t>
            </a:r>
            <a:endParaRPr lang="en-US" dirty="0" smtClean="0"/>
          </a:p>
          <a:p>
            <a:pPr lvl="0" algn="r" rtl="1">
              <a:spcBef>
                <a:spcPts val="600"/>
              </a:spcBef>
              <a:spcAft>
                <a:spcPts val="600"/>
              </a:spcAft>
            </a:pPr>
            <a:r>
              <a:rPr lang="ar-SA" dirty="0" smtClean="0"/>
              <a:t>يساعد المنسق العام في حفظ الأدوار، توزيع المواد، والتواصل مع أعضاء المجموعة</a:t>
            </a:r>
            <a:endParaRPr lang="en-US" dirty="0" smtClean="0"/>
          </a:p>
          <a:p>
            <a:pPr algn="r" rtl="1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Content Placeholder 12"/>
          <p:cNvSpPr txBox="1">
            <a:spLocks/>
          </p:cNvSpPr>
          <p:nvPr/>
        </p:nvSpPr>
        <p:spPr>
          <a:xfrm>
            <a:off x="609600" y="1600201"/>
            <a:ext cx="3886200" cy="38862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الأول: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الثاني: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الثالث: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5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7362"/>
            <a:ext cx="7772400" cy="960438"/>
          </a:xfrm>
        </p:spPr>
        <p:txBody>
          <a:bodyPr/>
          <a:lstStyle/>
          <a:p>
            <a:pPr rtl="1"/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المرشحون -لأمانة المراسم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00200"/>
            <a:ext cx="3810000" cy="4572000"/>
          </a:xfrm>
        </p:spPr>
        <p:txBody>
          <a:bodyPr>
            <a:noAutofit/>
          </a:bodyPr>
          <a:lstStyle/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1800" dirty="0" smtClean="0"/>
              <a:t>مسئول </a:t>
            </a:r>
            <a:r>
              <a:rPr lang="ar-SA" sz="1800" dirty="0"/>
              <a:t>عن  حفظ أدوات و أجهزة </a:t>
            </a:r>
            <a:r>
              <a:rPr lang="ar-SA" sz="1800" dirty="0" smtClean="0"/>
              <a:t>المجموعة </a:t>
            </a:r>
            <a:r>
              <a:rPr lang="ar-SA" sz="1800" dirty="0" err="1" smtClean="0"/>
              <a:t>و</a:t>
            </a:r>
            <a:r>
              <a:rPr lang="ar-SA" sz="1800" dirty="0" smtClean="0"/>
              <a:t> تحضيرها</a:t>
            </a:r>
            <a:endParaRPr lang="en-US" sz="1800" dirty="0"/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1800" dirty="0"/>
              <a:t>إعداد و تجهيز مكان </a:t>
            </a:r>
            <a:r>
              <a:rPr lang="ar-SA" sz="1800" dirty="0" smtClean="0"/>
              <a:t>الاجتماع</a:t>
            </a:r>
            <a:endParaRPr lang="en-US" sz="1800" dirty="0"/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1800" dirty="0"/>
              <a:t>مسئول عن راحة الضيوف و الاعضاء في الاجتماعات (المقاعد، التكييف، الاضاءه...الخ</a:t>
            </a:r>
            <a:r>
              <a:rPr lang="ar-SA" sz="1800" dirty="0" smtClean="0"/>
              <a:t>)</a:t>
            </a:r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1800" dirty="0" smtClean="0"/>
              <a:t>يوزع نسخا من جدول الاجتماع و يساعد المؤقت</a:t>
            </a:r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1800" dirty="0" smtClean="0"/>
              <a:t>مسؤول عن الاعداد العام و نظافة مكان الاجتماع</a:t>
            </a:r>
            <a:endParaRPr lang="en-US" sz="1800" dirty="0"/>
          </a:p>
          <a:p>
            <a:pPr lvl="0" algn="r" rt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ar-SA" sz="1800" dirty="0"/>
              <a:t>يساعد الرئيس في حفظ </a:t>
            </a:r>
            <a:r>
              <a:rPr lang="ar-SA" sz="1800" dirty="0" smtClean="0"/>
              <a:t>النظام</a:t>
            </a:r>
            <a:endParaRPr lang="en-US" sz="1800" dirty="0"/>
          </a:p>
          <a:p>
            <a:pPr algn="r" rtl="1"/>
            <a:endParaRPr lang="en-US" sz="1800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Content Placeholder 12"/>
          <p:cNvSpPr txBox="1">
            <a:spLocks/>
          </p:cNvSpPr>
          <p:nvPr/>
        </p:nvSpPr>
        <p:spPr>
          <a:xfrm>
            <a:off x="609600" y="1600201"/>
            <a:ext cx="3886200" cy="38862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الأول: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الثاني: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المرشح الثالث: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ar-SA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5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315200" cy="960438"/>
          </a:xfrm>
        </p:spPr>
        <p:txBody>
          <a:bodyPr>
            <a:noAutofit/>
          </a:bodyPr>
          <a:lstStyle/>
          <a:p>
            <a:r>
              <a:rPr lang="ar-SA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إعلان أسماء الفائزين بمناصب الهيئة الإدارية للاجتماعات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848600" cy="3733800"/>
          </a:xfrm>
        </p:spPr>
        <p:txBody>
          <a:bodyPr/>
          <a:lstStyle/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1630442"/>
            <a:ext cx="4648200" cy="3093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3581400"/>
            <a:ext cx="1554163" cy="23415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0187" y="556996"/>
          <a:ext cx="7964213" cy="4777004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479946"/>
                <a:gridCol w="711958"/>
                <a:gridCol w="2649940"/>
                <a:gridCol w="4122369"/>
              </a:tblGrid>
              <a:tr h="405581">
                <a:tc>
                  <a:txBody>
                    <a:bodyPr/>
                    <a:lstStyle/>
                    <a:p>
                      <a:pPr algn="ctr" rtl="1"/>
                      <a:endParaRPr lang="ar-SA" sz="2000" b="0" dirty="0">
                        <a:latin typeface="ASHARQIA Arabic Font Bold" pitchFamily="18" charset="-78"/>
                        <a:ea typeface="ASHARQIA Arabic Font Bold" pitchFamily="18" charset="-78"/>
                        <a:cs typeface="ASHARQIA Arabic Font Bold" pitchFamily="18" charset="-78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جدول الاجتماع</a:t>
                      </a:r>
                      <a:endParaRPr lang="ar-SA" sz="2000" b="0" dirty="0">
                        <a:latin typeface="ASHARQIA Arabic Font Bold" pitchFamily="18" charset="-78"/>
                        <a:ea typeface="ASHARQIA Arabic Font Bold" pitchFamily="18" charset="-78"/>
                        <a:cs typeface="ASHARQIA Arabic Font Bold" pitchFamily="18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730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</a:t>
                      </a:r>
                      <a:r>
                        <a:rPr lang="ar-SA" sz="2000" kern="1200" baseline="0" dirty="0" smtClean="0"/>
                        <a:t> البرنامج</a:t>
                      </a:r>
                      <a:r>
                        <a:rPr lang="ar-SA" sz="2000" kern="1200" dirty="0" smtClean="0"/>
                        <a:t> 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الدعوة للانتظام و بدء الاجتماع </a:t>
                      </a:r>
                      <a:r>
                        <a:rPr lang="ar-SA" sz="2000" kern="1200" dirty="0" err="1" smtClean="0"/>
                        <a:t>و</a:t>
                      </a:r>
                      <a:r>
                        <a:rPr lang="ar-SA" sz="2000" kern="1200" dirty="0" smtClean="0"/>
                        <a:t> عرض مقدمة تعريفية بالتوستماسترز</a:t>
                      </a:r>
                      <a:r>
                        <a:rPr lang="ar-SA" sz="2000" kern="1200" baseline="0" dirty="0" smtClean="0"/>
                        <a:t> و بالمنسق </a:t>
                      </a:r>
                      <a:r>
                        <a:rPr lang="ar-SA" sz="2000" kern="1200" baseline="0" dirty="0" err="1" smtClean="0"/>
                        <a:t>و</a:t>
                      </a:r>
                      <a:r>
                        <a:rPr lang="ar-SA" sz="2000" kern="1200" dirty="0" smtClean="0"/>
                        <a:t> بالبرنامج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0:15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تمرين ”بادر بالتعرف على زملائك“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0:45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مناقشة مبادئ رئاسة الاجتماعات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1541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استراحة</a:t>
                      </a:r>
                      <a:r>
                        <a:rPr lang="ar-SA" sz="2000" kern="1200" baseline="0" dirty="0" smtClean="0"/>
                        <a:t> (10) دقائق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1:10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مساعد 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ترشيح وانتخاب أعضاء الهيئة الإدارية للاجتماع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عداد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أصوات الترشيحات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إعلان أسماء الفائزين</a:t>
                      </a:r>
                      <a:r>
                        <a:rPr lang="ar-SA" sz="2000" kern="1200" baseline="0" dirty="0" smtClean="0"/>
                        <a:t> بالانتخابات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1:42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مساعد</a:t>
                      </a:r>
                      <a:r>
                        <a:rPr lang="ar-SA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كيف تقييم مهاراتك كخطيب أو متحدث</a:t>
                      </a: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1:47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مساعد</a:t>
                      </a:r>
                      <a:r>
                        <a:rPr lang="ar-SA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منسق البرنامج/الرئيس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مناقشة وتوزيع المهام للاجتماع</a:t>
                      </a:r>
                      <a:r>
                        <a:rPr lang="ar-SA" sz="2000" kern="1200" baseline="0" dirty="0" smtClean="0"/>
                        <a:t> الثاني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1:55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المنسق/الرئيس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تحديد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يوم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تاريخ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وقت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مكان الاجتماع الثاني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1:59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الرئيس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رفع الاجتماع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70187" y="3709219"/>
          <a:ext cx="7964213" cy="405581"/>
        </p:xfrm>
        <a:graphic>
          <a:graphicData uri="http://schemas.openxmlformats.org/drawingml/2006/table">
            <a:tbl>
              <a:tblPr rtl="1" firstRow="1" bandRow="1">
                <a:tableStyleId>{16D9F66E-5EB9-4882-86FB-DCBF35E3C3E4}</a:tableStyleId>
              </a:tblPr>
              <a:tblGrid>
                <a:gridCol w="479946"/>
                <a:gridCol w="711958"/>
                <a:gridCol w="2649940"/>
                <a:gridCol w="4122369"/>
              </a:tblGrid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kern="1200" cap="none" spc="0" dirty="0" smtClean="0">
                          <a:ln w="1905"/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</a:rPr>
                        <a:t>7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1:42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مساعد</a:t>
                      </a:r>
                      <a:r>
                        <a:rPr lang="ar-SA" sz="2000" kern="1200" baseline="0" dirty="0" smtClean="0"/>
                        <a:t> 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كيف تقييم مهاراتك كخطيب أو متحدث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60438"/>
          </a:xfrm>
        </p:spPr>
        <p:txBody>
          <a:bodyPr>
            <a:noAutofit/>
          </a:bodyPr>
          <a:lstStyle/>
          <a:p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قيم مهاراتك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848600" cy="3733800"/>
          </a:xfrm>
        </p:spPr>
        <p:txBody>
          <a:bodyPr/>
          <a:lstStyle/>
          <a:p>
            <a:pPr algn="r" rtl="1">
              <a:spcBef>
                <a:spcPts val="600"/>
              </a:spcBef>
              <a:spcAft>
                <a:spcPts val="600"/>
              </a:spcAft>
              <a:buNone/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85800" y="1828800"/>
          <a:ext cx="7848600" cy="4267200"/>
        </p:xfrm>
        <a:graphic>
          <a:graphicData uri="http://schemas.openxmlformats.org/drawingml/2006/table">
            <a:tbl>
              <a:tblPr rtl="1">
                <a:tableStyleId>{3C2FFA5D-87B4-456A-9821-1D502468CF0F}</a:tableStyleId>
              </a:tblPr>
              <a:tblGrid>
                <a:gridCol w="5934099"/>
                <a:gridCol w="918960"/>
                <a:gridCol w="995541"/>
              </a:tblGrid>
              <a:tr h="58005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</a:tr>
              <a:tr h="58005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</a:tr>
              <a:tr h="66869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</a:tr>
              <a:tr h="60960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</a:tr>
              <a:tr h="58005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</a:tr>
              <a:tr h="12487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sym typeface="Wingdings"/>
                        </a:rPr>
                        <a:t></a:t>
                      </a:r>
                      <a:endParaRPr lang="en-US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54380" marR="54380" marT="0" marB="0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76170" y="1367135"/>
            <a:ext cx="486030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 smtClean="0"/>
              <a:t>نعم</a:t>
            </a:r>
            <a:endParaRPr lang="ar-S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125251" y="1371600"/>
            <a:ext cx="35137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2400" dirty="0" smtClean="0"/>
              <a:t>لا</a:t>
            </a:r>
            <a:endParaRPr lang="ar-SA" sz="2400" dirty="0"/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2590800" y="1905000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base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29125" algn="l"/>
                <a:tab pos="5114925" algn="l"/>
              </a:tabLs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هل تشعر بالارتياح عند الحديث مع مجموعة من الناس؟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590800" y="2514600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29125" algn="l"/>
                <a:tab pos="5114925" algn="l"/>
              </a:tabLs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هل لديك مشكلة في طرح أفكارك وبيان وجهة نظرك للآخرين؟	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590800" y="2971800"/>
            <a:ext cx="594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29125" algn="l"/>
                <a:tab pos="5114925" algn="l"/>
              </a:tabLs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هل تعاني من عادة تدل على التوتر أثناء خطبتك مثل </a:t>
            </a:r>
            <a:r>
              <a:rPr kumimoji="0" lang="ar-S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الـتأتأه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و التلكؤ، أو اللعب بأزرار ملابسك، أو اللعب بمحتويات جيوبك، الخ؟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590800" y="3619500"/>
            <a:ext cx="5943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29125" algn="l"/>
                <a:tab pos="5114925" algn="l"/>
              </a:tabLs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هل تجيد التحدث باللغة العربية </a:t>
            </a:r>
            <a:r>
              <a:rPr kumimoji="0" lang="ar-S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و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تملك حصيلة جيدة من مفردات اللغة العربية؟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590800" y="4343400"/>
            <a:ext cx="594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29125" algn="l"/>
                <a:tab pos="5114925" algn="l"/>
              </a:tabLs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هل أنت مستمع جيد؟ هل تنصت للآخرين </a:t>
            </a:r>
            <a:r>
              <a:rPr kumimoji="0" lang="ar-S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و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تحاول فهم ما يقولونه؟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514600" y="4851737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429125" algn="l"/>
                <a:tab pos="5114925" algn="l"/>
              </a:tabLst>
            </a:pP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هل تريد أن تطور </a:t>
            </a:r>
            <a:r>
              <a:rPr kumimoji="0" lang="ar-S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و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تحسن من مقدراتك في الخطابة </a:t>
            </a:r>
            <a:r>
              <a:rPr kumimoji="0" lang="ar-S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و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ar-S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الالقاء</a:t>
            </a:r>
            <a:r>
              <a:rPr kumimoji="0" lang="ar-S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؟ و هل ترغب في تلقي تقييم ايجابي من زملائك المشاركين في برنامج “التطوير القيادي للشباب” ؟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5" grpId="0"/>
      <p:bldP spid="10" grpId="0"/>
      <p:bldP spid="11" grpId="0"/>
      <p:bldP spid="12" grpId="0"/>
      <p:bldP spid="1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5400" b="1" dirty="0" smtClean="0"/>
              <a:t>خيارات البرنامج</a:t>
            </a:r>
            <a:endParaRPr lang="en-US" sz="5400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62622"/>
              </p:ext>
            </p:extLst>
          </p:nvPr>
        </p:nvGraphicFramePr>
        <p:xfrm>
          <a:off x="609600" y="1844040"/>
          <a:ext cx="7924800" cy="39319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362464"/>
                <a:gridCol w="1854112"/>
                <a:gridCol w="1854112"/>
                <a:gridCol w="1854112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الخيار الأول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الخيار الثاني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الخيار الثالث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عدداللقاءات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>
                          <a:solidFill>
                            <a:srgbClr val="00B050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الوقت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 smtClean="0"/>
                        <a:t>2 ½  ساعات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 smtClean="0"/>
                        <a:t>3 ساعات</a:t>
                      </a:r>
                      <a:endParaRPr lang="en-US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dirty="0" smtClean="0"/>
                        <a:t>3 ساعات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عدد الخطب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>
                          <a:solidFill>
                            <a:srgbClr val="00B050"/>
                          </a:solidFill>
                        </a:rPr>
                        <a:t>3</a:t>
                      </a:r>
                      <a:endParaRPr 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عدد</a:t>
                      </a:r>
                      <a:r>
                        <a:rPr lang="ar-SA" sz="2400" baseline="0" dirty="0" smtClean="0"/>
                        <a:t> الورش التعليمية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تمارين</a:t>
                      </a:r>
                      <a:r>
                        <a:rPr lang="ar-SA" sz="2400" baseline="0" dirty="0" smtClean="0"/>
                        <a:t> الخطب الارتجالية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ar-SA" sz="2400" dirty="0" smtClean="0"/>
                        <a:t>ملحوظة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ar-SA" sz="2400" dirty="0" smtClean="0">
                          <a:solidFill>
                            <a:srgbClr val="FF0000"/>
                          </a:solidFill>
                        </a:rPr>
                        <a:t>اللقاء السادس خطب+تقييم</a:t>
                      </a:r>
                      <a:r>
                        <a:rPr lang="ar-SA" sz="2400" baseline="0" dirty="0" smtClean="0">
                          <a:solidFill>
                            <a:srgbClr val="FF0000"/>
                          </a:solidFill>
                        </a:rPr>
                        <a:t> فقط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9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09600" y="7620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229600" cy="960438"/>
          </a:xfrm>
        </p:spPr>
        <p:txBody>
          <a:bodyPr>
            <a:noAutofit/>
          </a:bodyPr>
          <a:lstStyle/>
          <a:p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مناقشة </a:t>
            </a:r>
            <a:r>
              <a:rPr lang="ar-SA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</a:t>
            </a:r>
            <a:r>
              <a:rPr lang="ar-S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توزيع مهام الاجتماع التالي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848600" cy="3733800"/>
          </a:xfrm>
        </p:spPr>
        <p:txBody>
          <a:bodyPr/>
          <a:lstStyle/>
          <a:p>
            <a:pPr algn="r" rtl="1">
              <a:spcBef>
                <a:spcPts val="600"/>
              </a:spcBef>
              <a:spcAft>
                <a:spcPts val="600"/>
              </a:spcAft>
              <a:buNone/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772400" y="5334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8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885704"/>
              </p:ext>
            </p:extLst>
          </p:nvPr>
        </p:nvGraphicFramePr>
        <p:xfrm>
          <a:off x="1219200" y="2133600"/>
          <a:ext cx="6238875" cy="329184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238393"/>
                <a:gridCol w="5000482"/>
              </a:tblGrid>
              <a:tr h="1905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600">
                          <a:effectLst/>
                        </a:rPr>
                        <a:t>الفقرة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1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600">
                          <a:effectLst/>
                        </a:rPr>
                        <a:t>ورشة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600">
                          <a:effectLst/>
                        </a:rPr>
                        <a:t>خطب معدة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3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600">
                          <a:effectLst/>
                        </a:rPr>
                        <a:t>استراحة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4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600">
                          <a:effectLst/>
                        </a:rPr>
                        <a:t>تقييم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5</a:t>
                      </a:r>
                      <a:endParaRPr lang="en-US" sz="3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3600" dirty="0">
                          <a:effectLst/>
                        </a:rPr>
                        <a:t>خطب ارتجالية</a:t>
                      </a:r>
                      <a:endParaRPr lang="en-US" sz="3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543800" cy="960438"/>
          </a:xfrm>
        </p:spPr>
        <p:txBody>
          <a:bodyPr>
            <a:noAutofit/>
          </a:bodyPr>
          <a:lstStyle/>
          <a:p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تحديد يوم </a:t>
            </a:r>
            <a:r>
              <a:rPr lang="ar-S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</a:t>
            </a:r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تاريخ ووقت </a:t>
            </a:r>
            <a:r>
              <a:rPr lang="ar-SA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و</a:t>
            </a:r>
            <a:r>
              <a:rPr lang="ar-S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مكان الاجتماع التالي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848600" cy="3733800"/>
          </a:xfrm>
        </p:spPr>
        <p:txBody>
          <a:bodyPr/>
          <a:lstStyle/>
          <a:p>
            <a:pPr algn="r" rtl="1">
              <a:spcBef>
                <a:spcPts val="600"/>
              </a:spcBef>
              <a:spcAft>
                <a:spcPts val="600"/>
              </a:spcAft>
              <a:buNone/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ar-SA" dirty="0" smtClean="0"/>
          </a:p>
          <a:p>
            <a:pPr algn="r" rt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848600" y="304800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9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685800" y="1600200"/>
          <a:ext cx="7848600" cy="4419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C83A5B-AEBE-4C71-AFC5-7FBFE487A8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C83A5B-AEBE-4C71-AFC5-7FBFE487A8EF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6C83A5B-AEBE-4C71-AFC5-7FBFE487A8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graphicEl>
                                              <a:dgm id="{E6C83A5B-AEBE-4C71-AFC5-7FBFE487A8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57190A-EC17-4263-A804-EB85BD6CB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57190A-EC17-4263-A804-EB85BD6CB86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57190A-EC17-4263-A804-EB85BD6CB8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dgm id="{6857190A-EC17-4263-A804-EB85BD6CB8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89FAA5-E6EA-4398-AD05-4A9F31631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89FAA5-E6EA-4398-AD05-4A9F3163193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A89FAA5-E6EA-4398-AD05-4A9F316319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graphicEl>
                                              <a:dgm id="{9A89FAA5-E6EA-4398-AD05-4A9F316319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60C122-09C3-4118-9DA3-FE64E694A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60C122-09C3-4118-9DA3-FE64E694A4D7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60C122-09C3-4118-9DA3-FE64E694A4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>
                                            <p:graphicEl>
                                              <a:dgm id="{8760C122-09C3-4118-9DA3-FE64E694A4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5B976E-7352-477D-8A69-5B9AEEFC7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5B976E-7352-477D-8A69-5B9AEEFC7381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5B976E-7352-477D-8A69-5B9AEEFC7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>
                                            <p:graphicEl>
                                              <a:dgm id="{2B5B976E-7352-477D-8A69-5B9AEEFC7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09600" y="27432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92362"/>
            <a:ext cx="7315200" cy="1570038"/>
          </a:xfrm>
        </p:spPr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الملاحظات الختامية-رفع الاجتماع</a:t>
            </a:r>
            <a:endParaRPr lang="ar-S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C:\Users\Abdulaziz\AppData\Local\Microsoft\Windows\Temporary Internet Files\Content.IE5\Y5D4XAQ3\MCj0433797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581400" y="3733800"/>
            <a:ext cx="2285714" cy="2285714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934200" y="2514600"/>
            <a:ext cx="16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" name="Picture 9" descr="ps1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533400"/>
            <a:ext cx="1447800" cy="215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70187" y="1014196"/>
          <a:ext cx="7964213" cy="4767663"/>
        </p:xfrm>
        <a:graphic>
          <a:graphicData uri="http://schemas.openxmlformats.org/drawingml/2006/table">
            <a:tbl>
              <a:tblPr rtl="1" firstRow="1" bandRow="1">
                <a:tableStyleId>{22838BEF-8BB2-4498-84A7-C5851F593DF1}</a:tableStyleId>
              </a:tblPr>
              <a:tblGrid>
                <a:gridCol w="479946"/>
                <a:gridCol w="711958"/>
                <a:gridCol w="2649940"/>
                <a:gridCol w="4122369"/>
              </a:tblGrid>
              <a:tr h="405581">
                <a:tc>
                  <a:txBody>
                    <a:bodyPr/>
                    <a:lstStyle/>
                    <a:p>
                      <a:pPr algn="ctr" rtl="1"/>
                      <a:endParaRPr lang="ar-SA" sz="2000" b="0" dirty="0">
                        <a:latin typeface="ASHARQIA Arabic Font Bold" pitchFamily="18" charset="-78"/>
                        <a:ea typeface="ASHARQIA Arabic Font Bold" pitchFamily="18" charset="-78"/>
                        <a:cs typeface="ASHARQIA Arabic Font Bold" pitchFamily="18" charset="-78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ar-SA" sz="2000" dirty="0" smtClean="0"/>
                        <a:t>جدول الاجتماع</a:t>
                      </a:r>
                      <a:endParaRPr lang="ar-SA" sz="2000" b="0" dirty="0">
                        <a:latin typeface="ASHARQIA Arabic Font Bold" pitchFamily="18" charset="-78"/>
                        <a:ea typeface="ASHARQIA Arabic Font Bold" pitchFamily="18" charset="-78"/>
                        <a:cs typeface="ASHARQIA Arabic Font Bold" pitchFamily="18" charset="-7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</a:tr>
              <a:tr h="730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</a:t>
                      </a:r>
                      <a:r>
                        <a:rPr lang="ar-SA" sz="2000" kern="1200" baseline="0" dirty="0" smtClean="0"/>
                        <a:t> البرنامج</a:t>
                      </a:r>
                      <a:r>
                        <a:rPr lang="ar-SA" sz="2000" kern="1200" dirty="0" smtClean="0"/>
                        <a:t> 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الدعوة للانتظام و بدء الاجتماع </a:t>
                      </a:r>
                      <a:r>
                        <a:rPr lang="ar-SA" sz="2000" kern="1200" dirty="0" err="1" smtClean="0"/>
                        <a:t>و</a:t>
                      </a:r>
                      <a:r>
                        <a:rPr lang="ar-SA" sz="2000" kern="1200" dirty="0" smtClean="0"/>
                        <a:t> عرض مقدمة تعريفية بالتوستماسترز</a:t>
                      </a:r>
                      <a:r>
                        <a:rPr lang="ar-SA" sz="2000" kern="1200" baseline="0" dirty="0" smtClean="0"/>
                        <a:t> و بالمنسق </a:t>
                      </a:r>
                      <a:r>
                        <a:rPr lang="ar-SA" sz="2000" kern="1200" baseline="0" dirty="0" err="1" smtClean="0"/>
                        <a:t>و</a:t>
                      </a:r>
                      <a:r>
                        <a:rPr lang="ar-SA" sz="2000" kern="1200" dirty="0" smtClean="0"/>
                        <a:t> بالبرنامج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0:15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تمرين ”بادر بالتعرف على زملائك“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0:45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مناقشة مبادئ رئاسة الاجتماعات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41541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1:00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استراحة</a:t>
                      </a:r>
                      <a:r>
                        <a:rPr lang="ar-SA" sz="2000" kern="1200" baseline="0" dirty="0" smtClean="0"/>
                        <a:t> (10) دقائق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1:10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مساعد منسق البرنامج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ترشيح وانتخاب أعضاء الهيئة الإدارية للاجتماع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1:40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عداد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أصوات الترشيحات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إعلان أسماء الفائزين</a:t>
                      </a:r>
                      <a:r>
                        <a:rPr lang="ar-SA" sz="2000" kern="1200" baseline="0" dirty="0" smtClean="0"/>
                        <a:t> بالانتخابات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1:42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مساعد</a:t>
                      </a:r>
                      <a:r>
                        <a:rPr lang="ar-SA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منسق البرنامج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كيف تقييم مهاراتك كخطيب أو متحدث</a:t>
                      </a: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1:47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مساعد</a:t>
                      </a:r>
                      <a:r>
                        <a:rPr lang="ar-SA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منسق البرنامج/الرئيس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مناقشة وتوزيع المهام للاجتماع</a:t>
                      </a:r>
                      <a:r>
                        <a:rPr lang="ar-SA" sz="2000" kern="1200" baseline="0" dirty="0" smtClean="0"/>
                        <a:t> الثاني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20156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1:55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/>
                        <a:t>المنسق/الرئيس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تحديد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يوم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تاريخ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وقت </a:t>
                      </a:r>
                      <a:r>
                        <a:rPr lang="ar-SA" sz="2000" kern="1200" baseline="0" dirty="0" err="1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و</a:t>
                      </a:r>
                      <a:r>
                        <a:rPr lang="ar-SA" sz="2000" kern="1200" baseline="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 مكان الاجتماع الثاني</a:t>
                      </a:r>
                      <a:endParaRPr lang="ar-SA" sz="2000" kern="1200" dirty="0" smtClean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</a:tr>
              <a:tr h="40558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SA" sz="2000" b="1" kern="1200" cap="none" spc="0" dirty="0" smtClean="0">
                          <a:ln w="1905"/>
                          <a:gradFill>
                            <a:gsLst>
                              <a:gs pos="0">
                                <a:schemeClr val="accent6">
                                  <a:shade val="20000"/>
                                  <a:satMod val="200000"/>
                                </a:schemeClr>
                              </a:gs>
                              <a:gs pos="78000">
                                <a:schemeClr val="accent6">
                                  <a:tint val="90000"/>
                                  <a:shade val="89000"/>
                                  <a:satMod val="220000"/>
                                </a:schemeClr>
                              </a:gs>
                              <a:gs pos="100000">
                                <a:schemeClr val="accent6">
                                  <a:tint val="12000"/>
                                  <a:satMod val="2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ar-SA" sz="2000" b="1" kern="1200" cap="none" spc="0" dirty="0">
                        <a:ln w="1905"/>
                        <a:gradFill>
                          <a:gsLst>
                            <a:gs pos="0">
                              <a:schemeClr val="accent6">
                                <a:shade val="20000"/>
                                <a:satMod val="200000"/>
                              </a:schemeClr>
                            </a:gs>
                            <a:gs pos="78000">
                              <a:schemeClr val="accent6">
                                <a:tint val="90000"/>
                                <a:shade val="89000"/>
                                <a:satMod val="220000"/>
                              </a:schemeClr>
                            </a:gs>
                            <a:gs pos="100000">
                              <a:schemeClr val="accent6">
                                <a:tint val="12000"/>
                                <a:satMod val="2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r>
                        <a:rPr lang="ar-SA" sz="2000" kern="1200" dirty="0" smtClean="0"/>
                        <a:t>1:59</a:t>
                      </a:r>
                      <a:endParaRPr lang="ar-SA" sz="2000" kern="1200" dirty="0">
                        <a:solidFill>
                          <a:schemeClr val="tx1"/>
                        </a:solidFill>
                        <a:latin typeface="ASHARQIA Arabic Font Regular" pitchFamily="18" charset="-78"/>
                        <a:ea typeface="ASHARQIA Arabic Font Regular" pitchFamily="18" charset="-78"/>
                        <a:cs typeface="ASHARQIA Arabic Font Regular" pitchFamily="18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الرئيس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kern="1200" dirty="0" smtClean="0">
                          <a:solidFill>
                            <a:schemeClr val="tx1"/>
                          </a:solidFill>
                          <a:latin typeface="ASHARQIA Arabic Font Regular" pitchFamily="18" charset="-78"/>
                          <a:ea typeface="ASHARQIA Arabic Font Regular" pitchFamily="18" charset="-78"/>
                          <a:cs typeface="ASHARQIA Arabic Font Regular" pitchFamily="18" charset="-78"/>
                        </a:rPr>
                        <a:t>رفع الاجتماع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209800" y="533400"/>
            <a:ext cx="4648200" cy="5638800"/>
          </a:xfrm>
          <a:prstGeom prst="roundRect">
            <a:avLst/>
          </a:prstGeom>
          <a:blipFill rotWithShape="0">
            <a:blip r:embed="rId2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557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06500"/>
            <a:ext cx="4191000" cy="48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SA" sz="6600" dirty="0" smtClean="0"/>
              <a:t>توستماسترز؟؟؟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72402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85800" y="533400"/>
            <a:ext cx="7848600" cy="9144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توست !!! .....ماسترز؟؟؟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848600" y="352961"/>
            <a:ext cx="685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  <a:endParaRPr lang="ar-SA" sz="8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57400" y="1676400"/>
            <a:ext cx="5105400" cy="3962400"/>
          </a:xfrm>
          <a:prstGeom prst="roundRect">
            <a:avLst>
              <a:gd name="adj" fmla="val 10000"/>
            </a:avLst>
          </a:prstGeom>
          <a:blipFill rotWithShape="0">
            <a:blip r:embed="rId2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ounded Rectangle 7"/>
          <p:cNvSpPr/>
          <p:nvPr/>
        </p:nvSpPr>
        <p:spPr>
          <a:xfrm>
            <a:off x="2057400" y="1676400"/>
            <a:ext cx="5105400" cy="3962400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ounded Rectangle 8"/>
          <p:cNvSpPr/>
          <p:nvPr/>
        </p:nvSpPr>
        <p:spPr>
          <a:xfrm>
            <a:off x="2057400" y="1676400"/>
            <a:ext cx="5121322" cy="3962400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sz="4800" b="1" dirty="0" smtClean="0"/>
              <a:t>توس....ما.....ستر</a:t>
            </a:r>
            <a:endParaRPr lang="en-US" sz="4800" b="1" dirty="0"/>
          </a:p>
        </p:txBody>
      </p:sp>
      <p:pic>
        <p:nvPicPr>
          <p:cNvPr id="2050" name="Picture 2" descr="http://ar.islamstory.net/images/stories/articles/163_image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781801" cy="450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71550" y="2133600"/>
            <a:ext cx="71247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400" b="1" dirty="0"/>
              <a:t>توس : التُّوسُ، بالضَّمِّ: الطَّبيعةُ والخِيمُ والخُلُقُ، يقال: الكَرَمُ من تُوسِه وسُوسِه، أَي من خليقتِهِ وطُبِعَ عليه. </a:t>
            </a:r>
            <a:endParaRPr lang="en-US" sz="4400" b="1" dirty="0"/>
          </a:p>
        </p:txBody>
      </p:sp>
      <p:sp>
        <p:nvSpPr>
          <p:cNvPr id="7" name="Rectangle 6"/>
          <p:cNvSpPr/>
          <p:nvPr/>
        </p:nvSpPr>
        <p:spPr>
          <a:xfrm>
            <a:off x="971550" y="2733764"/>
            <a:ext cx="7124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5400" b="1" dirty="0" smtClean="0"/>
              <a:t>طبيعة ما ستر في نفس الانسان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83001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5" grpId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4513</TotalTime>
  <Words>2125</Words>
  <Application>Microsoft Office PowerPoint</Application>
  <PresentationFormat>On-screen Show (4:3)</PresentationFormat>
  <Paragraphs>528</Paragraphs>
  <Slides>49</Slides>
  <Notes>9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PowerPoint Presentation</vt:lpstr>
      <vt:lpstr>PowerPoint Presentation</vt:lpstr>
      <vt:lpstr>من هو منسق البرنامج؟</vt:lpstr>
      <vt:lpstr>أهداف الحلقة الأولى</vt:lpstr>
      <vt:lpstr>PowerPoint Presentation</vt:lpstr>
      <vt:lpstr>PowerPoint Presentation</vt:lpstr>
      <vt:lpstr>توستماسترز؟؟؟</vt:lpstr>
      <vt:lpstr>توست !!! .....ماسترز؟؟؟</vt:lpstr>
      <vt:lpstr>توس....ما.....ستر</vt:lpstr>
      <vt:lpstr>توستماستر؟</vt:lpstr>
      <vt:lpstr>رسالة التوستماسترز العالمية</vt:lpstr>
      <vt:lpstr>مهمة نادي التوستماسترز</vt:lpstr>
      <vt:lpstr>تاريخ التوستماسترز</vt:lpstr>
      <vt:lpstr>PowerPoint Presentation</vt:lpstr>
      <vt:lpstr>تاريخ التوستماسترز في الخليج</vt:lpstr>
      <vt:lpstr>أندية مهارت التواصل و الخطابة و القيادة في المملكة</vt:lpstr>
      <vt:lpstr>PowerPoint Presentation</vt:lpstr>
      <vt:lpstr>أسماء و عناوين بعض الأندية العربية في المملكة</vt:lpstr>
      <vt:lpstr>كيف يعمل نظام التوستماسترز التعليمي؟</vt:lpstr>
      <vt:lpstr>PowerPoint Presentation</vt:lpstr>
      <vt:lpstr>محتوى جدول الاجتماع  الاسبوعي</vt:lpstr>
      <vt:lpstr>مواد وأدلة التواصل والخطابة والقيادة</vt:lpstr>
      <vt:lpstr>ما هو برنامج التطوير القيادي للشباب؟</vt:lpstr>
      <vt:lpstr>PowerPoint Presentation</vt:lpstr>
      <vt:lpstr>تمرين ”بادر بالتعرف على زملائك“</vt:lpstr>
      <vt:lpstr>مقدمة في رئاسة الاجتماعات</vt:lpstr>
      <vt:lpstr>مبادئ رئاسة الاجتماعات</vt:lpstr>
      <vt:lpstr>الاجتماعات الناجحة</vt:lpstr>
      <vt:lpstr>لماذا رئيس للاجتماعات؟</vt:lpstr>
      <vt:lpstr>صفات الرئيس الناجح</vt:lpstr>
      <vt:lpstr>الهيئة الادارية للاجتماعات</vt:lpstr>
      <vt:lpstr>الهيئة الادارية للاجتماعات- الرئيس</vt:lpstr>
      <vt:lpstr>الهيئة الادارية للاجتماعات- نائب الرئيس</vt:lpstr>
      <vt:lpstr>الهيئة الادارية للاجتماعات- أمين السر</vt:lpstr>
      <vt:lpstr>الهيئة الادارية للاجتماعات- أمين المراسم</vt:lpstr>
      <vt:lpstr>PowerPoint Presentation</vt:lpstr>
      <vt:lpstr>استراحة (10) دقائق</vt:lpstr>
      <vt:lpstr>ترشيح وانتخاب أعضاء الهيئة الإدارية للاجتماع</vt:lpstr>
      <vt:lpstr>المرشحون للرئاسة</vt:lpstr>
      <vt:lpstr>المرشحون- لنيابة الرئيس</vt:lpstr>
      <vt:lpstr>المرشحون- لأمانة السر</vt:lpstr>
      <vt:lpstr>المرشحون -لأمانة المراسم</vt:lpstr>
      <vt:lpstr>إعلان أسماء الفائزين بمناصب الهيئة الإدارية للاجتماعات</vt:lpstr>
      <vt:lpstr>PowerPoint Presentation</vt:lpstr>
      <vt:lpstr>قيم مهاراتك</vt:lpstr>
      <vt:lpstr>خيارات البرنامج</vt:lpstr>
      <vt:lpstr>مناقشة و توزيع مهام الاجتماع التالي</vt:lpstr>
      <vt:lpstr>تحديد يوم و تاريخ ووقت و مكان الاجتماع التالي</vt:lpstr>
      <vt:lpstr>الملاحظات الختامية-رفع الاجتماع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Abdulaziz</dc:creator>
  <cp:lastModifiedBy>عبدالعزيز</cp:lastModifiedBy>
  <cp:revision>185</cp:revision>
  <dcterms:created xsi:type="dcterms:W3CDTF">2009-08-13T08:43:32Z</dcterms:created>
  <dcterms:modified xsi:type="dcterms:W3CDTF">2011-07-01T19:04:37Z</dcterms:modified>
</cp:coreProperties>
</file>