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handoutMasterIdLst>
    <p:handoutMasterId r:id="rId56"/>
  </p:handoutMasterIdLst>
  <p:sldIdLst>
    <p:sldId id="278" r:id="rId2"/>
    <p:sldId id="332" r:id="rId3"/>
    <p:sldId id="280" r:id="rId4"/>
    <p:sldId id="320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58" r:id="rId14"/>
    <p:sldId id="308" r:id="rId15"/>
    <p:sldId id="319" r:id="rId16"/>
    <p:sldId id="333" r:id="rId17"/>
    <p:sldId id="310" r:id="rId18"/>
    <p:sldId id="359" r:id="rId19"/>
    <p:sldId id="311" r:id="rId20"/>
    <p:sldId id="312" r:id="rId21"/>
    <p:sldId id="313" r:id="rId22"/>
    <p:sldId id="357" r:id="rId23"/>
    <p:sldId id="317" r:id="rId24"/>
    <p:sldId id="331" r:id="rId25"/>
    <p:sldId id="344" r:id="rId26"/>
    <p:sldId id="343" r:id="rId27"/>
    <p:sldId id="321" r:id="rId28"/>
    <p:sldId id="326" r:id="rId29"/>
    <p:sldId id="327" r:id="rId30"/>
    <p:sldId id="328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36" r:id="rId44"/>
    <p:sldId id="337" r:id="rId45"/>
    <p:sldId id="338" r:id="rId46"/>
    <p:sldId id="339" r:id="rId47"/>
    <p:sldId id="340" r:id="rId48"/>
    <p:sldId id="341" r:id="rId49"/>
    <p:sldId id="288" r:id="rId50"/>
    <p:sldId id="342" r:id="rId51"/>
    <p:sldId id="289" r:id="rId52"/>
    <p:sldId id="334" r:id="rId53"/>
    <p:sldId id="335" r:id="rId54"/>
    <p:sldId id="277" r:id="rId5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0945" autoAdjust="0"/>
    <p:restoredTop sz="93957" autoAdjust="0"/>
  </p:normalViewPr>
  <p:slideViewPr>
    <p:cSldViewPr>
      <p:cViewPr>
        <p:scale>
          <a:sx n="59" d="100"/>
          <a:sy n="59" d="100"/>
        </p:scale>
        <p:origin x="-172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606B8-3536-408D-BC0E-1508FCDBA40A}" type="doc">
      <dgm:prSet loTypeId="urn:microsoft.com/office/officeart/2005/8/layout/gear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AF7F96F-DA85-4F47-A67D-F10170B2D1C3}">
      <dgm:prSet/>
      <dgm:spPr/>
      <dgm:t>
        <a:bodyPr/>
        <a:lstStyle/>
        <a:p>
          <a:pPr rtl="1"/>
          <a:r>
            <a:rPr lang="ar-SA" dirty="0" smtClean="0"/>
            <a:t>تعلم مهارات التفكير عند الارتجال من خلال فقرة "موضوعات  الخطب الارتجالية"</a:t>
          </a:r>
          <a:endParaRPr lang="en-US" dirty="0"/>
        </a:p>
      </dgm:t>
    </dgm:pt>
    <dgm:pt modelId="{66C7F7EC-16D2-4720-B0E9-92DD29DD1680}" type="par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CF4589AC-94D6-4691-8570-7379A816542E}" type="sib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B9172FF2-AC57-4BE1-96F3-A1CF65727623}">
      <dgm:prSet/>
      <dgm:spPr/>
      <dgm:t>
        <a:bodyPr/>
        <a:lstStyle/>
        <a:p>
          <a:pPr rtl="1"/>
          <a:r>
            <a:rPr lang="ar-SA" dirty="0" smtClean="0"/>
            <a:t>تعلم </a:t>
          </a:r>
          <a:r>
            <a:rPr lang="ar-SA" dirty="0" err="1" smtClean="0"/>
            <a:t>و</a:t>
          </a:r>
          <a:r>
            <a:rPr lang="ar-SA" dirty="0" smtClean="0"/>
            <a:t> ممارسة النقاش ضمن المجموعة</a:t>
          </a:r>
          <a:endParaRPr lang="ar-SA" dirty="0"/>
        </a:p>
      </dgm:t>
    </dgm:pt>
    <dgm:pt modelId="{C2267580-FC3E-4E2B-BA74-C44B3EBF8A49}" type="par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61A92FFA-876A-411C-B466-AA6FB02D08AF}" type="sib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E40F7556-247E-4948-B07B-85F16166A9CE}" type="pres">
      <dgm:prSet presAssocID="{92A606B8-3536-408D-BC0E-1508FCDBA40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54E2858-5EB7-4610-B856-AAC0D3A1A471}" type="pres">
      <dgm:prSet presAssocID="{9AF7F96F-DA85-4F47-A67D-F10170B2D1C3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E9E50B-0B1A-4B4F-9936-BCDE824793F1}" type="pres">
      <dgm:prSet presAssocID="{9AF7F96F-DA85-4F47-A67D-F10170B2D1C3}" presName="gear1src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4E803E5F-152B-4F96-9B77-AE425E960418}" type="pres">
      <dgm:prSet presAssocID="{9AF7F96F-DA85-4F47-A67D-F10170B2D1C3}" presName="gear1dst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EF9F4E41-3AF0-4013-BBDD-23FD0EF3DFB5}" type="pres">
      <dgm:prSet presAssocID="{B9172FF2-AC57-4BE1-96F3-A1CF65727623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F01F6BF-B9A0-435F-882C-7B273A0CBB2C}" type="pres">
      <dgm:prSet presAssocID="{B9172FF2-AC57-4BE1-96F3-A1CF65727623}" presName="gear2src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23DE0E42-9892-4072-A1F3-F9101343ED34}" type="pres">
      <dgm:prSet presAssocID="{B9172FF2-AC57-4BE1-96F3-A1CF65727623}" presName="gear2dst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67F2C421-5A08-40E5-AD26-4DEEA37C1DBD}" type="pres">
      <dgm:prSet presAssocID="{CF4589AC-94D6-4691-8570-7379A816542E}" presName="connector1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D1596C8-D82F-4981-86B5-8DDB6732CBBD}" type="pres">
      <dgm:prSet presAssocID="{61A92FFA-876A-411C-B466-AA6FB02D08AF}" presName="connector2" presStyleLbl="sibTrans2D1" presStyleIdx="1" presStyleCnt="2"/>
      <dgm:spPr/>
      <dgm:t>
        <a:bodyPr/>
        <a:lstStyle/>
        <a:p>
          <a:pPr rtl="1"/>
          <a:endParaRPr lang="ar-SA"/>
        </a:p>
      </dgm:t>
    </dgm:pt>
  </dgm:ptLst>
  <dgm:cxnLst>
    <dgm:cxn modelId="{1853B96F-0B97-4769-8D56-0855AF7B57DA}" type="presOf" srcId="{B9172FF2-AC57-4BE1-96F3-A1CF65727623}" destId="{EF9F4E41-3AF0-4013-BBDD-23FD0EF3DFB5}" srcOrd="0" destOrd="0" presId="urn:microsoft.com/office/officeart/2005/8/layout/gear1"/>
    <dgm:cxn modelId="{6EA79417-D36A-40E1-B18D-E327DCE926C3}" type="presOf" srcId="{B9172FF2-AC57-4BE1-96F3-A1CF65727623}" destId="{23DE0E42-9892-4072-A1F3-F9101343ED34}" srcOrd="2" destOrd="0" presId="urn:microsoft.com/office/officeart/2005/8/layout/gear1"/>
    <dgm:cxn modelId="{EDBC954B-8A27-4F8C-91A6-02C4400CB7ED}" type="presOf" srcId="{9AF7F96F-DA85-4F47-A67D-F10170B2D1C3}" destId="{154E2858-5EB7-4610-B856-AAC0D3A1A471}" srcOrd="0" destOrd="0" presId="urn:microsoft.com/office/officeart/2005/8/layout/gear1"/>
    <dgm:cxn modelId="{452A6609-1FB3-4D71-8C64-94691716A243}" type="presOf" srcId="{61A92FFA-876A-411C-B466-AA6FB02D08AF}" destId="{8D1596C8-D82F-4981-86B5-8DDB6732CBBD}" srcOrd="0" destOrd="0" presId="urn:microsoft.com/office/officeart/2005/8/layout/gear1"/>
    <dgm:cxn modelId="{5BEE8A62-3D8C-48BD-B2EF-CBF713062151}" type="presOf" srcId="{CF4589AC-94D6-4691-8570-7379A816542E}" destId="{67F2C421-5A08-40E5-AD26-4DEEA37C1DBD}" srcOrd="0" destOrd="0" presId="urn:microsoft.com/office/officeart/2005/8/layout/gear1"/>
    <dgm:cxn modelId="{5A1682E8-2478-44B0-97C3-194051598739}" srcId="{92A606B8-3536-408D-BC0E-1508FCDBA40A}" destId="{B9172FF2-AC57-4BE1-96F3-A1CF65727623}" srcOrd="1" destOrd="0" parTransId="{C2267580-FC3E-4E2B-BA74-C44B3EBF8A49}" sibTransId="{61A92FFA-876A-411C-B466-AA6FB02D08AF}"/>
    <dgm:cxn modelId="{A8A59167-D55E-4DB5-94A8-ECBB842B28E1}" type="presOf" srcId="{B9172FF2-AC57-4BE1-96F3-A1CF65727623}" destId="{AF01F6BF-B9A0-435F-882C-7B273A0CBB2C}" srcOrd="1" destOrd="0" presId="urn:microsoft.com/office/officeart/2005/8/layout/gear1"/>
    <dgm:cxn modelId="{5F916C35-8B22-4F38-9488-21CC3D2B76AD}" type="presOf" srcId="{9AF7F96F-DA85-4F47-A67D-F10170B2D1C3}" destId="{1EE9E50B-0B1A-4B4F-9936-BCDE824793F1}" srcOrd="1" destOrd="0" presId="urn:microsoft.com/office/officeart/2005/8/layout/gear1"/>
    <dgm:cxn modelId="{E00157D7-6972-4C88-A7DD-646494F3EDFC}" srcId="{92A606B8-3536-408D-BC0E-1508FCDBA40A}" destId="{9AF7F96F-DA85-4F47-A67D-F10170B2D1C3}" srcOrd="0" destOrd="0" parTransId="{66C7F7EC-16D2-4720-B0E9-92DD29DD1680}" sibTransId="{CF4589AC-94D6-4691-8570-7379A816542E}"/>
    <dgm:cxn modelId="{7172D495-A483-4B94-9957-7A7F81F5AE62}" type="presOf" srcId="{92A606B8-3536-408D-BC0E-1508FCDBA40A}" destId="{E40F7556-247E-4948-B07B-85F16166A9CE}" srcOrd="0" destOrd="0" presId="urn:microsoft.com/office/officeart/2005/8/layout/gear1"/>
    <dgm:cxn modelId="{A4964B64-1243-48DD-B04C-A4B0733FED9A}" type="presOf" srcId="{9AF7F96F-DA85-4F47-A67D-F10170B2D1C3}" destId="{4E803E5F-152B-4F96-9B77-AE425E960418}" srcOrd="2" destOrd="0" presId="urn:microsoft.com/office/officeart/2005/8/layout/gear1"/>
    <dgm:cxn modelId="{F86CFD65-5E5A-4141-AAA2-4777431DC4BD}" type="presParOf" srcId="{E40F7556-247E-4948-B07B-85F16166A9CE}" destId="{154E2858-5EB7-4610-B856-AAC0D3A1A471}" srcOrd="0" destOrd="0" presId="urn:microsoft.com/office/officeart/2005/8/layout/gear1"/>
    <dgm:cxn modelId="{E0197561-368A-483F-A451-3D1B42D34170}" type="presParOf" srcId="{E40F7556-247E-4948-B07B-85F16166A9CE}" destId="{1EE9E50B-0B1A-4B4F-9936-BCDE824793F1}" srcOrd="1" destOrd="0" presId="urn:microsoft.com/office/officeart/2005/8/layout/gear1"/>
    <dgm:cxn modelId="{8D58911B-F8A3-4641-9D74-FFBC5651C680}" type="presParOf" srcId="{E40F7556-247E-4948-B07B-85F16166A9CE}" destId="{4E803E5F-152B-4F96-9B77-AE425E960418}" srcOrd="2" destOrd="0" presId="urn:microsoft.com/office/officeart/2005/8/layout/gear1"/>
    <dgm:cxn modelId="{4F69B6AA-ADC8-4F86-BF4F-546712D011AE}" type="presParOf" srcId="{E40F7556-247E-4948-B07B-85F16166A9CE}" destId="{EF9F4E41-3AF0-4013-BBDD-23FD0EF3DFB5}" srcOrd="3" destOrd="0" presId="urn:microsoft.com/office/officeart/2005/8/layout/gear1"/>
    <dgm:cxn modelId="{8FC18855-3248-4695-A435-5754B11BC52D}" type="presParOf" srcId="{E40F7556-247E-4948-B07B-85F16166A9CE}" destId="{AF01F6BF-B9A0-435F-882C-7B273A0CBB2C}" srcOrd="4" destOrd="0" presId="urn:microsoft.com/office/officeart/2005/8/layout/gear1"/>
    <dgm:cxn modelId="{52D1B7D7-3BA5-4756-B573-C2F0F770D06F}" type="presParOf" srcId="{E40F7556-247E-4948-B07B-85F16166A9CE}" destId="{23DE0E42-9892-4072-A1F3-F9101343ED34}" srcOrd="5" destOrd="0" presId="urn:microsoft.com/office/officeart/2005/8/layout/gear1"/>
    <dgm:cxn modelId="{4F9E4EB2-8944-40DF-B396-ABDE8958E8C2}" type="presParOf" srcId="{E40F7556-247E-4948-B07B-85F16166A9CE}" destId="{67F2C421-5A08-40E5-AD26-4DEEA37C1DBD}" srcOrd="6" destOrd="0" presId="urn:microsoft.com/office/officeart/2005/8/layout/gear1"/>
    <dgm:cxn modelId="{0E72B1A9-4270-4D67-95AB-3A4C62B9CC27}" type="presParOf" srcId="{E40F7556-247E-4948-B07B-85F16166A9CE}" destId="{8D1596C8-D82F-4981-86B5-8DDB6732CBB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522256-98A7-4504-A7DD-A0BDBB923252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06C24B-B324-4797-847E-C9430925CD6C}">
      <dgm:prSet/>
      <dgm:spPr/>
      <dgm:t>
        <a:bodyPr/>
        <a:lstStyle/>
        <a:p>
          <a:pPr rtl="1"/>
          <a:r>
            <a:rPr lang="ar-SA" dirty="0" smtClean="0"/>
            <a:t>وقت للتفكير اثناء الحديث</a:t>
          </a:r>
          <a:endParaRPr lang="en-US" dirty="0"/>
        </a:p>
      </dgm:t>
    </dgm:pt>
    <dgm:pt modelId="{28079782-D502-442A-8A6B-C8573B3D9E5C}" type="parTrans" cxnId="{3D2202FE-A1C6-404C-9798-FC60EDE28395}">
      <dgm:prSet/>
      <dgm:spPr/>
      <dgm:t>
        <a:bodyPr/>
        <a:lstStyle/>
        <a:p>
          <a:endParaRPr lang="en-US"/>
        </a:p>
      </dgm:t>
    </dgm:pt>
    <dgm:pt modelId="{6829D687-5B02-4F72-A2CB-7FA0D53D6EC9}" type="sibTrans" cxnId="{3D2202FE-A1C6-404C-9798-FC60EDE28395}">
      <dgm:prSet/>
      <dgm:spPr/>
      <dgm:t>
        <a:bodyPr/>
        <a:lstStyle/>
        <a:p>
          <a:endParaRPr lang="en-US"/>
        </a:p>
      </dgm:t>
    </dgm:pt>
    <dgm:pt modelId="{9420D757-A134-4C49-ADC3-8EEA54D3AB0E}">
      <dgm:prSet/>
      <dgm:spPr/>
      <dgm:t>
        <a:bodyPr/>
        <a:lstStyle/>
        <a:p>
          <a:pPr rtl="1"/>
          <a:r>
            <a:rPr lang="ar-SA" dirty="0" smtClean="0"/>
            <a:t>يستمع الناس بشكل افضل و بسهولة</a:t>
          </a:r>
          <a:endParaRPr lang="en-US" dirty="0"/>
        </a:p>
      </dgm:t>
    </dgm:pt>
    <dgm:pt modelId="{EC9F8EF4-AE01-43AE-B23E-81224D6A2768}" type="parTrans" cxnId="{1DD3E335-C5D8-45D8-9899-BF431C0F8EF9}">
      <dgm:prSet/>
      <dgm:spPr/>
      <dgm:t>
        <a:bodyPr/>
        <a:lstStyle/>
        <a:p>
          <a:endParaRPr lang="en-US"/>
        </a:p>
      </dgm:t>
    </dgm:pt>
    <dgm:pt modelId="{6EAC171F-1BC2-44F8-B28F-65B3467A5F87}" type="sibTrans" cxnId="{1DD3E335-C5D8-45D8-9899-BF431C0F8EF9}">
      <dgm:prSet/>
      <dgm:spPr/>
      <dgm:t>
        <a:bodyPr/>
        <a:lstStyle/>
        <a:p>
          <a:endParaRPr lang="en-US"/>
        </a:p>
      </dgm:t>
    </dgm:pt>
    <dgm:pt modelId="{40D67826-1120-4E89-AB42-726064E74FED}">
      <dgm:prSet/>
      <dgm:spPr/>
      <dgm:t>
        <a:bodyPr/>
        <a:lstStyle/>
        <a:p>
          <a:pPr rtl="1"/>
          <a:r>
            <a:rPr lang="ar-SA" dirty="0" smtClean="0"/>
            <a:t>تقلل من ”اصوات ملئ الفراغ“ (أم م م، آه ه ، ...)</a:t>
          </a:r>
          <a:endParaRPr lang="en-US" dirty="0"/>
        </a:p>
      </dgm:t>
    </dgm:pt>
    <dgm:pt modelId="{A8D4E7AA-436C-4BAC-B55E-150F219F9055}" type="parTrans" cxnId="{A90A809D-C71D-49C9-AE7F-139A717C35A0}">
      <dgm:prSet/>
      <dgm:spPr/>
      <dgm:t>
        <a:bodyPr/>
        <a:lstStyle/>
        <a:p>
          <a:endParaRPr lang="en-US"/>
        </a:p>
      </dgm:t>
    </dgm:pt>
    <dgm:pt modelId="{5042CC98-6D38-482D-A7B9-0E599E383A47}" type="sibTrans" cxnId="{A90A809D-C71D-49C9-AE7F-139A717C35A0}">
      <dgm:prSet/>
      <dgm:spPr/>
      <dgm:t>
        <a:bodyPr/>
        <a:lstStyle/>
        <a:p>
          <a:endParaRPr lang="en-US"/>
        </a:p>
      </dgm:t>
    </dgm:pt>
    <dgm:pt modelId="{0BDB8009-3082-4925-A78F-A619FAD076A8}" type="pres">
      <dgm:prSet presAssocID="{33522256-98A7-4504-A7DD-A0BDBB9232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2110650-3865-45C8-A2C3-0A4B931CBABC}" type="pres">
      <dgm:prSet presAssocID="{FF06C24B-B324-4797-847E-C9430925CD6C}" presName="node" presStyleLbl="node1" presStyleIdx="0" presStyleCnt="3" custScaleX="120251" custScaleY="15543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604E62E-6E61-4658-8BE3-6EEF53F13A04}" type="pres">
      <dgm:prSet presAssocID="{6829D687-5B02-4F72-A2CB-7FA0D53D6EC9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AB678281-E1DE-41D2-A2C9-AECB7E53F5B2}" type="pres">
      <dgm:prSet presAssocID="{6829D687-5B02-4F72-A2CB-7FA0D53D6EC9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2FBF512E-C061-4290-AA2F-186ED915B3AA}" type="pres">
      <dgm:prSet presAssocID="{9420D757-A134-4C49-ADC3-8EEA54D3AB0E}" presName="node" presStyleLbl="node1" presStyleIdx="1" presStyleCnt="3" custScaleX="120251" custScaleY="15543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F809D8-71F6-4730-B488-C15AFFBB4025}" type="pres">
      <dgm:prSet presAssocID="{6EAC171F-1BC2-44F8-B28F-65B3467A5F87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CFBA97A7-25F7-4BA6-9EA3-AE2FACA97133}" type="pres">
      <dgm:prSet presAssocID="{6EAC171F-1BC2-44F8-B28F-65B3467A5F87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E37329CB-E207-4305-A890-4B3B3869ED70}" type="pres">
      <dgm:prSet presAssocID="{40D67826-1120-4E89-AB42-726064E74FED}" presName="node" presStyleLbl="node1" presStyleIdx="2" presStyleCnt="3" custScaleX="120251" custScaleY="15543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8ADD0B-D489-4523-9A99-4E1E2DDA56B6}" type="pres">
      <dgm:prSet presAssocID="{5042CC98-6D38-482D-A7B9-0E599E383A47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8C94D85D-6D31-4604-8A7B-40BA8B80009D}" type="pres">
      <dgm:prSet presAssocID="{5042CC98-6D38-482D-A7B9-0E599E383A47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D9EED0AB-FC1B-4981-B4ED-44CDFC06F8D7}" type="presOf" srcId="{5042CC98-6D38-482D-A7B9-0E599E383A47}" destId="{5D8ADD0B-D489-4523-9A99-4E1E2DDA56B6}" srcOrd="0" destOrd="0" presId="urn:microsoft.com/office/officeart/2005/8/layout/cycle7"/>
    <dgm:cxn modelId="{4C29F6FC-395D-45BC-9DEA-8A4534CF4FB8}" type="presOf" srcId="{9420D757-A134-4C49-ADC3-8EEA54D3AB0E}" destId="{2FBF512E-C061-4290-AA2F-186ED915B3AA}" srcOrd="0" destOrd="0" presId="urn:microsoft.com/office/officeart/2005/8/layout/cycle7"/>
    <dgm:cxn modelId="{A5A7BE5D-F52B-451F-8392-5675C4687613}" type="presOf" srcId="{6829D687-5B02-4F72-A2CB-7FA0D53D6EC9}" destId="{AB678281-E1DE-41D2-A2C9-AECB7E53F5B2}" srcOrd="1" destOrd="0" presId="urn:microsoft.com/office/officeart/2005/8/layout/cycle7"/>
    <dgm:cxn modelId="{A90A809D-C71D-49C9-AE7F-139A717C35A0}" srcId="{33522256-98A7-4504-A7DD-A0BDBB923252}" destId="{40D67826-1120-4E89-AB42-726064E74FED}" srcOrd="2" destOrd="0" parTransId="{A8D4E7AA-436C-4BAC-B55E-150F219F9055}" sibTransId="{5042CC98-6D38-482D-A7B9-0E599E383A47}"/>
    <dgm:cxn modelId="{8E723845-3BF5-4057-8DA0-0539EBE1690F}" type="presOf" srcId="{6EAC171F-1BC2-44F8-B28F-65B3467A5F87}" destId="{CFBA97A7-25F7-4BA6-9EA3-AE2FACA97133}" srcOrd="1" destOrd="0" presId="urn:microsoft.com/office/officeart/2005/8/layout/cycle7"/>
    <dgm:cxn modelId="{D075568C-FFD9-42BD-8981-56C1A65C3330}" type="presOf" srcId="{6829D687-5B02-4F72-A2CB-7FA0D53D6EC9}" destId="{8604E62E-6E61-4658-8BE3-6EEF53F13A04}" srcOrd="0" destOrd="0" presId="urn:microsoft.com/office/officeart/2005/8/layout/cycle7"/>
    <dgm:cxn modelId="{2470EA46-9128-4280-A24C-BE4F333431FF}" type="presOf" srcId="{FF06C24B-B324-4797-847E-C9430925CD6C}" destId="{A2110650-3865-45C8-A2C3-0A4B931CBABC}" srcOrd="0" destOrd="0" presId="urn:microsoft.com/office/officeart/2005/8/layout/cycle7"/>
    <dgm:cxn modelId="{898D2B25-CB31-4B97-A8E5-1FB6FE47BC60}" type="presOf" srcId="{33522256-98A7-4504-A7DD-A0BDBB923252}" destId="{0BDB8009-3082-4925-A78F-A619FAD076A8}" srcOrd="0" destOrd="0" presId="urn:microsoft.com/office/officeart/2005/8/layout/cycle7"/>
    <dgm:cxn modelId="{3D2202FE-A1C6-404C-9798-FC60EDE28395}" srcId="{33522256-98A7-4504-A7DD-A0BDBB923252}" destId="{FF06C24B-B324-4797-847E-C9430925CD6C}" srcOrd="0" destOrd="0" parTransId="{28079782-D502-442A-8A6B-C8573B3D9E5C}" sibTransId="{6829D687-5B02-4F72-A2CB-7FA0D53D6EC9}"/>
    <dgm:cxn modelId="{64BA1BBB-8132-4580-B0F3-D0555E3175C1}" type="presOf" srcId="{6EAC171F-1BC2-44F8-B28F-65B3467A5F87}" destId="{5CF809D8-71F6-4730-B488-C15AFFBB4025}" srcOrd="0" destOrd="0" presId="urn:microsoft.com/office/officeart/2005/8/layout/cycle7"/>
    <dgm:cxn modelId="{696F7264-3F30-4349-B89F-877434C65759}" type="presOf" srcId="{40D67826-1120-4E89-AB42-726064E74FED}" destId="{E37329CB-E207-4305-A890-4B3B3869ED70}" srcOrd="0" destOrd="0" presId="urn:microsoft.com/office/officeart/2005/8/layout/cycle7"/>
    <dgm:cxn modelId="{1DD3E335-C5D8-45D8-9899-BF431C0F8EF9}" srcId="{33522256-98A7-4504-A7DD-A0BDBB923252}" destId="{9420D757-A134-4C49-ADC3-8EEA54D3AB0E}" srcOrd="1" destOrd="0" parTransId="{EC9F8EF4-AE01-43AE-B23E-81224D6A2768}" sibTransId="{6EAC171F-1BC2-44F8-B28F-65B3467A5F87}"/>
    <dgm:cxn modelId="{A3CA81C0-03AB-4180-AFEC-ADDCA69F8C9D}" type="presOf" srcId="{5042CC98-6D38-482D-A7B9-0E599E383A47}" destId="{8C94D85D-6D31-4604-8A7B-40BA8B80009D}" srcOrd="1" destOrd="0" presId="urn:microsoft.com/office/officeart/2005/8/layout/cycle7"/>
    <dgm:cxn modelId="{25C2D9FB-D9C8-4402-BC20-F4AC5A89C2FC}" type="presParOf" srcId="{0BDB8009-3082-4925-A78F-A619FAD076A8}" destId="{A2110650-3865-45C8-A2C3-0A4B931CBABC}" srcOrd="0" destOrd="0" presId="urn:microsoft.com/office/officeart/2005/8/layout/cycle7"/>
    <dgm:cxn modelId="{0E0B377B-85B1-4ACE-AF18-FAE27E6BB886}" type="presParOf" srcId="{0BDB8009-3082-4925-A78F-A619FAD076A8}" destId="{8604E62E-6E61-4658-8BE3-6EEF53F13A04}" srcOrd="1" destOrd="0" presId="urn:microsoft.com/office/officeart/2005/8/layout/cycle7"/>
    <dgm:cxn modelId="{2026E609-F252-40F4-AC65-B44F1031D7AF}" type="presParOf" srcId="{8604E62E-6E61-4658-8BE3-6EEF53F13A04}" destId="{AB678281-E1DE-41D2-A2C9-AECB7E53F5B2}" srcOrd="0" destOrd="0" presId="urn:microsoft.com/office/officeart/2005/8/layout/cycle7"/>
    <dgm:cxn modelId="{C03D2C9C-6E6D-47CE-84E3-F2D8AF78C04E}" type="presParOf" srcId="{0BDB8009-3082-4925-A78F-A619FAD076A8}" destId="{2FBF512E-C061-4290-AA2F-186ED915B3AA}" srcOrd="2" destOrd="0" presId="urn:microsoft.com/office/officeart/2005/8/layout/cycle7"/>
    <dgm:cxn modelId="{1FBCA452-A9B8-4A16-A400-BE59AD9D2BC9}" type="presParOf" srcId="{0BDB8009-3082-4925-A78F-A619FAD076A8}" destId="{5CF809D8-71F6-4730-B488-C15AFFBB4025}" srcOrd="3" destOrd="0" presId="urn:microsoft.com/office/officeart/2005/8/layout/cycle7"/>
    <dgm:cxn modelId="{08E4E9D8-66A7-46FC-B1D6-C4A5DBD630E7}" type="presParOf" srcId="{5CF809D8-71F6-4730-B488-C15AFFBB4025}" destId="{CFBA97A7-25F7-4BA6-9EA3-AE2FACA97133}" srcOrd="0" destOrd="0" presId="urn:microsoft.com/office/officeart/2005/8/layout/cycle7"/>
    <dgm:cxn modelId="{44F35422-585A-4F48-B1E8-4270C89A49BD}" type="presParOf" srcId="{0BDB8009-3082-4925-A78F-A619FAD076A8}" destId="{E37329CB-E207-4305-A890-4B3B3869ED70}" srcOrd="4" destOrd="0" presId="urn:microsoft.com/office/officeart/2005/8/layout/cycle7"/>
    <dgm:cxn modelId="{245FC762-F223-4D82-A5BC-875EF4CFCD7C}" type="presParOf" srcId="{0BDB8009-3082-4925-A78F-A619FAD076A8}" destId="{5D8ADD0B-D489-4523-9A99-4E1E2DDA56B6}" srcOrd="5" destOrd="0" presId="urn:microsoft.com/office/officeart/2005/8/layout/cycle7"/>
    <dgm:cxn modelId="{B9E059E4-402F-4490-90EE-68FDB3788A73}" type="presParOf" srcId="{5D8ADD0B-D489-4523-9A99-4E1E2DDA56B6}" destId="{8C94D85D-6D31-4604-8A7B-40BA8B8000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5A94A8-026F-401A-B0F5-D56A3B8D1348}" type="doc">
      <dgm:prSet loTypeId="urn:microsoft.com/office/officeart/2005/8/layout/cycle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11A0A4-75DA-49F9-8DDD-BBBAD84A66C5}">
      <dgm:prSet custT="1"/>
      <dgm:spPr/>
      <dgm:t>
        <a:bodyPr/>
        <a:lstStyle/>
        <a:p>
          <a:pPr rtl="1"/>
          <a:r>
            <a:rPr lang="ar-SA" sz="2000" dirty="0" smtClean="0"/>
            <a:t>ركز على الموضوع</a:t>
          </a:r>
          <a:endParaRPr lang="en-US" sz="1600" dirty="0"/>
        </a:p>
      </dgm:t>
    </dgm:pt>
    <dgm:pt modelId="{3BE9257F-1A66-4548-B8BE-FA21B812688F}" type="parTrans" cxnId="{580E7462-1324-4311-9AD9-7680E71AB173}">
      <dgm:prSet/>
      <dgm:spPr/>
      <dgm:t>
        <a:bodyPr/>
        <a:lstStyle/>
        <a:p>
          <a:endParaRPr lang="en-US"/>
        </a:p>
      </dgm:t>
    </dgm:pt>
    <dgm:pt modelId="{2B01B1D7-A8D4-410B-B7FD-555E3D4C5D0A}" type="sibTrans" cxnId="{580E7462-1324-4311-9AD9-7680E71AB173}">
      <dgm:prSet/>
      <dgm:spPr/>
      <dgm:t>
        <a:bodyPr/>
        <a:lstStyle/>
        <a:p>
          <a:endParaRPr lang="en-US"/>
        </a:p>
      </dgm:t>
    </dgm:pt>
    <dgm:pt modelId="{9388AEAD-48B4-4513-BB62-AB3CC665DD6B}">
      <dgm:prSet custT="1"/>
      <dgm:spPr/>
      <dgm:t>
        <a:bodyPr/>
        <a:lstStyle/>
        <a:p>
          <a:pPr rtl="1"/>
          <a:r>
            <a:rPr lang="ar-SA" sz="2800" dirty="0" smtClean="0"/>
            <a:t>اوجز</a:t>
          </a:r>
          <a:endParaRPr lang="en-US" sz="2800" dirty="0"/>
        </a:p>
      </dgm:t>
    </dgm:pt>
    <dgm:pt modelId="{D9ECBFAC-A622-4D7C-A255-8CD2D6E0EA2E}" type="parTrans" cxnId="{EBCDF124-7325-40C5-BD7F-2EC5FDB31264}">
      <dgm:prSet/>
      <dgm:spPr/>
      <dgm:t>
        <a:bodyPr/>
        <a:lstStyle/>
        <a:p>
          <a:endParaRPr lang="en-US"/>
        </a:p>
      </dgm:t>
    </dgm:pt>
    <dgm:pt modelId="{A726DE09-493A-4809-8770-BC545EBB9E98}" type="sibTrans" cxnId="{EBCDF124-7325-40C5-BD7F-2EC5FDB31264}">
      <dgm:prSet/>
      <dgm:spPr/>
      <dgm:t>
        <a:bodyPr/>
        <a:lstStyle/>
        <a:p>
          <a:endParaRPr lang="en-US"/>
        </a:p>
      </dgm:t>
    </dgm:pt>
    <dgm:pt modelId="{7B1B397B-5C87-45D5-A985-6B667F95467C}">
      <dgm:prSet custT="1"/>
      <dgm:spPr/>
      <dgm:t>
        <a:bodyPr/>
        <a:lstStyle/>
        <a:p>
          <a:pPr rtl="1"/>
          <a:r>
            <a:rPr lang="ar-SA" sz="2400" dirty="0" smtClean="0"/>
            <a:t>استخدم اساليب و مهارات الالقاء مثل ”التواصل البصري الجيد مع المستمعين“</a:t>
          </a:r>
          <a:endParaRPr lang="en-US" sz="2400" dirty="0"/>
        </a:p>
      </dgm:t>
    </dgm:pt>
    <dgm:pt modelId="{5D56BE27-21CF-46BB-A877-E1561A3F8454}" type="parTrans" cxnId="{17E56C29-4C85-4F3B-958D-937CAE41C5C7}">
      <dgm:prSet/>
      <dgm:spPr/>
      <dgm:t>
        <a:bodyPr/>
        <a:lstStyle/>
        <a:p>
          <a:endParaRPr lang="en-US"/>
        </a:p>
      </dgm:t>
    </dgm:pt>
    <dgm:pt modelId="{2FB2E0FC-930F-41C3-8B51-B325A968DE62}" type="sibTrans" cxnId="{17E56C29-4C85-4F3B-958D-937CAE41C5C7}">
      <dgm:prSet/>
      <dgm:spPr/>
      <dgm:t>
        <a:bodyPr/>
        <a:lstStyle/>
        <a:p>
          <a:endParaRPr lang="en-US"/>
        </a:p>
      </dgm:t>
    </dgm:pt>
    <dgm:pt modelId="{AAB9AF50-4645-49BB-8C46-5188F8428902}" type="pres">
      <dgm:prSet presAssocID="{F75A94A8-026F-401A-B0F5-D56A3B8D13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B541030-8DAC-4D0A-88F7-4AED115E068E}" type="pres">
      <dgm:prSet presAssocID="{F75A94A8-026F-401A-B0F5-D56A3B8D1348}" presName="cycle" presStyleCnt="0"/>
      <dgm:spPr/>
    </dgm:pt>
    <dgm:pt modelId="{66E403C4-4170-4687-AA04-956740FF9777}" type="pres">
      <dgm:prSet presAssocID="{FB11A0A4-75DA-49F9-8DDD-BBBAD84A66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46EC8FC-32EE-4FE5-988A-E8F4080EE6A1}" type="pres">
      <dgm:prSet presAssocID="{2B01B1D7-A8D4-410B-B7FD-555E3D4C5D0A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FF7E2BF9-B8A5-4D0C-9B75-30FF3A372E35}" type="pres">
      <dgm:prSet presAssocID="{9388AEAD-48B4-4513-BB62-AB3CC665DD6B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5E1EC0-8F8A-4D60-B518-FF564BA01B64}" type="pres">
      <dgm:prSet presAssocID="{7B1B397B-5C87-45D5-A985-6B667F95467C}" presName="nodeFollowingNodes" presStyleLbl="node1" presStyleIdx="2" presStyleCnt="3" custScaleY="17289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7E56C29-4C85-4F3B-958D-937CAE41C5C7}" srcId="{F75A94A8-026F-401A-B0F5-D56A3B8D1348}" destId="{7B1B397B-5C87-45D5-A985-6B667F95467C}" srcOrd="2" destOrd="0" parTransId="{5D56BE27-21CF-46BB-A877-E1561A3F8454}" sibTransId="{2FB2E0FC-930F-41C3-8B51-B325A968DE62}"/>
    <dgm:cxn modelId="{580E7462-1324-4311-9AD9-7680E71AB173}" srcId="{F75A94A8-026F-401A-B0F5-D56A3B8D1348}" destId="{FB11A0A4-75DA-49F9-8DDD-BBBAD84A66C5}" srcOrd="0" destOrd="0" parTransId="{3BE9257F-1A66-4548-B8BE-FA21B812688F}" sibTransId="{2B01B1D7-A8D4-410B-B7FD-555E3D4C5D0A}"/>
    <dgm:cxn modelId="{5482F3CF-D046-40AE-AFE9-5034C02AA117}" type="presOf" srcId="{F75A94A8-026F-401A-B0F5-D56A3B8D1348}" destId="{AAB9AF50-4645-49BB-8C46-5188F8428902}" srcOrd="0" destOrd="0" presId="urn:microsoft.com/office/officeart/2005/8/layout/cycle3"/>
    <dgm:cxn modelId="{EBCDF124-7325-40C5-BD7F-2EC5FDB31264}" srcId="{F75A94A8-026F-401A-B0F5-D56A3B8D1348}" destId="{9388AEAD-48B4-4513-BB62-AB3CC665DD6B}" srcOrd="1" destOrd="0" parTransId="{D9ECBFAC-A622-4D7C-A255-8CD2D6E0EA2E}" sibTransId="{A726DE09-493A-4809-8770-BC545EBB9E98}"/>
    <dgm:cxn modelId="{E2315E2F-1DE8-4D6A-86EA-B2BCC1B7AEA5}" type="presOf" srcId="{2B01B1D7-A8D4-410B-B7FD-555E3D4C5D0A}" destId="{A46EC8FC-32EE-4FE5-988A-E8F4080EE6A1}" srcOrd="0" destOrd="0" presId="urn:microsoft.com/office/officeart/2005/8/layout/cycle3"/>
    <dgm:cxn modelId="{B8AFFFE1-3DA2-4815-B779-2B34F2AB76F4}" type="presOf" srcId="{7B1B397B-5C87-45D5-A985-6B667F95467C}" destId="{A95E1EC0-8F8A-4D60-B518-FF564BA01B64}" srcOrd="0" destOrd="0" presId="urn:microsoft.com/office/officeart/2005/8/layout/cycle3"/>
    <dgm:cxn modelId="{06DBEB05-AB17-4130-A391-D820D9D96C6D}" type="presOf" srcId="{9388AEAD-48B4-4513-BB62-AB3CC665DD6B}" destId="{FF7E2BF9-B8A5-4D0C-9B75-30FF3A372E35}" srcOrd="0" destOrd="0" presId="urn:microsoft.com/office/officeart/2005/8/layout/cycle3"/>
    <dgm:cxn modelId="{CA43C050-CDDF-4255-A27A-199506AA6DE5}" type="presOf" srcId="{FB11A0A4-75DA-49F9-8DDD-BBBAD84A66C5}" destId="{66E403C4-4170-4687-AA04-956740FF9777}" srcOrd="0" destOrd="0" presId="urn:microsoft.com/office/officeart/2005/8/layout/cycle3"/>
    <dgm:cxn modelId="{64302853-168E-4627-9464-BE0872D50A6A}" type="presParOf" srcId="{AAB9AF50-4645-49BB-8C46-5188F8428902}" destId="{5B541030-8DAC-4D0A-88F7-4AED115E068E}" srcOrd="0" destOrd="0" presId="urn:microsoft.com/office/officeart/2005/8/layout/cycle3"/>
    <dgm:cxn modelId="{24FA2AD4-5C69-46A5-BB2A-AAD309051480}" type="presParOf" srcId="{5B541030-8DAC-4D0A-88F7-4AED115E068E}" destId="{66E403C4-4170-4687-AA04-956740FF9777}" srcOrd="0" destOrd="0" presId="urn:microsoft.com/office/officeart/2005/8/layout/cycle3"/>
    <dgm:cxn modelId="{FBD9D31E-56DA-4C9C-9F04-0A2595CCE0FD}" type="presParOf" srcId="{5B541030-8DAC-4D0A-88F7-4AED115E068E}" destId="{A46EC8FC-32EE-4FE5-988A-E8F4080EE6A1}" srcOrd="1" destOrd="0" presId="urn:microsoft.com/office/officeart/2005/8/layout/cycle3"/>
    <dgm:cxn modelId="{519B84EF-94D2-4B57-AD16-2580A23B9A56}" type="presParOf" srcId="{5B541030-8DAC-4D0A-88F7-4AED115E068E}" destId="{FF7E2BF9-B8A5-4D0C-9B75-30FF3A372E35}" srcOrd="2" destOrd="0" presId="urn:microsoft.com/office/officeart/2005/8/layout/cycle3"/>
    <dgm:cxn modelId="{25DBCC70-D717-41CC-AE9D-006A826DDDFE}" type="presParOf" srcId="{5B541030-8DAC-4D0A-88F7-4AED115E068E}" destId="{A95E1EC0-8F8A-4D60-B518-FF564BA01B6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9BCA94-E18F-49FC-AFF3-1E75BBCF51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81392210-4A42-4071-8B13-95739A80FD96}">
      <dgm:prSet/>
      <dgm:spPr/>
      <dgm:t>
        <a:bodyPr/>
        <a:lstStyle/>
        <a:p>
          <a:pPr rtl="1"/>
          <a:r>
            <a:rPr lang="ar-SA" dirty="0" smtClean="0"/>
            <a:t>سؤال أو موضوع عام</a:t>
          </a:r>
          <a:endParaRPr lang="ar-SA" dirty="0"/>
        </a:p>
      </dgm:t>
    </dgm:pt>
    <dgm:pt modelId="{04D08B4D-DCF5-4F16-B28A-F5054B6ECBAE}" type="par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E9E75ABA-A629-40B9-9820-33F639370AD7}" type="sib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B73000C8-66E0-450A-9A42-860D47E4475E}">
      <dgm:prSet/>
      <dgm:spPr/>
      <dgm:t>
        <a:bodyPr/>
        <a:lstStyle/>
        <a:p>
          <a:pPr rtl="1"/>
          <a:r>
            <a:rPr lang="ar-SA" b="0" i="0" baseline="0" dirty="0" smtClean="0"/>
            <a:t>اجب</a:t>
          </a:r>
          <a:r>
            <a:rPr lang="ar-SA" b="0" i="0" dirty="0" smtClean="0"/>
            <a:t> </a:t>
          </a:r>
        </a:p>
        <a:p>
          <a:pPr rtl="1"/>
          <a:r>
            <a:rPr lang="ar-SA" b="0" i="0" dirty="0" smtClean="0"/>
            <a:t>(1-2) دقيقتين</a:t>
          </a:r>
          <a:endParaRPr lang="ar-SA" dirty="0"/>
        </a:p>
      </dgm:t>
    </dgm:pt>
    <dgm:pt modelId="{B33E2A36-9DB3-4B31-AB3A-BCA453BB3251}" type="par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DAEF73C5-B04B-4AE6-A8A0-72F5D0D052DB}" type="sib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AC571047-5767-41AA-8357-04F220ABF842}">
      <dgm:prSet/>
      <dgm:spPr/>
      <dgm:t>
        <a:bodyPr/>
        <a:lstStyle/>
        <a:p>
          <a:pPr rtl="1"/>
          <a:r>
            <a:rPr lang="ar-SA" b="0" i="0" dirty="0" smtClean="0"/>
            <a:t>مقدمة، صلب الموضوع، خامته</a:t>
          </a:r>
          <a:endParaRPr lang="ar-SA" b="0" i="0" dirty="0"/>
        </a:p>
      </dgm:t>
    </dgm:pt>
    <dgm:pt modelId="{E8130E45-BEB2-4944-8821-37B56DED887A}" type="par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3802973A-A8AA-4E86-91EC-B83D8163396D}" type="sib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0F48CDFA-C2D4-45C8-9FB2-BCD94F11B102}" type="pres">
      <dgm:prSet presAssocID="{C89BCA94-E18F-49FC-AFF3-1E75BBCF51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B6B555-8397-489A-87FF-5FE718427D5C}" type="pres">
      <dgm:prSet presAssocID="{81392210-4A42-4071-8B13-95739A80FD96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3E8955A7-5E2B-46AD-B4A0-EA774BCFC1D5}" type="pres">
      <dgm:prSet presAssocID="{81392210-4A42-4071-8B13-95739A80FD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7CDA84-ED74-479C-8F1A-6B899CEEE51C}" type="pres">
      <dgm:prSet presAssocID="{B73000C8-66E0-450A-9A42-860D47E4475E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1C4B589C-BBC5-4507-80C8-E114EAA3FDFB}" type="pres">
      <dgm:prSet presAssocID="{B73000C8-66E0-450A-9A42-860D47E447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9CD5E2-210E-48D4-89A2-0EA50BD5B099}" type="pres">
      <dgm:prSet presAssocID="{AC571047-5767-41AA-8357-04F220ABF842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F5035196-76BD-4B3E-81F7-DBB2825B5DEB}" type="pres">
      <dgm:prSet presAssocID="{AC571047-5767-41AA-8357-04F220ABF8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D4FBD46-6D37-4345-BC57-5ECB2C47C8D6}" type="presOf" srcId="{C89BCA94-E18F-49FC-AFF3-1E75BBCF5125}" destId="{0F48CDFA-C2D4-45C8-9FB2-BCD94F11B102}" srcOrd="0" destOrd="0" presId="urn:microsoft.com/office/officeart/2005/8/layout/venn1"/>
    <dgm:cxn modelId="{3114DCEE-9308-484D-851E-5F2A874791CA}" srcId="{C89BCA94-E18F-49FC-AFF3-1E75BBCF5125}" destId="{81392210-4A42-4071-8B13-95739A80FD96}" srcOrd="0" destOrd="0" parTransId="{04D08B4D-DCF5-4F16-B28A-F5054B6ECBAE}" sibTransId="{E9E75ABA-A629-40B9-9820-33F639370AD7}"/>
    <dgm:cxn modelId="{2EE8016A-5FDF-4B33-BEB2-7DBE2650264A}" type="presOf" srcId="{81392210-4A42-4071-8B13-95739A80FD96}" destId="{86B6B555-8397-489A-87FF-5FE718427D5C}" srcOrd="0" destOrd="0" presId="urn:microsoft.com/office/officeart/2005/8/layout/venn1"/>
    <dgm:cxn modelId="{93829573-AF5B-4CED-975B-1AF4D3394974}" type="presOf" srcId="{AC571047-5767-41AA-8357-04F220ABF842}" destId="{F5035196-76BD-4B3E-81F7-DBB2825B5DEB}" srcOrd="1" destOrd="0" presId="urn:microsoft.com/office/officeart/2005/8/layout/venn1"/>
    <dgm:cxn modelId="{A68268DF-24CE-4685-84DC-ECAAC575D406}" type="presOf" srcId="{AC571047-5767-41AA-8357-04F220ABF842}" destId="{109CD5E2-210E-48D4-89A2-0EA50BD5B099}" srcOrd="0" destOrd="0" presId="urn:microsoft.com/office/officeart/2005/8/layout/venn1"/>
    <dgm:cxn modelId="{CD86F2F0-B543-4CFE-8C6C-6B8EF10D0116}" srcId="{C89BCA94-E18F-49FC-AFF3-1E75BBCF5125}" destId="{B73000C8-66E0-450A-9A42-860D47E4475E}" srcOrd="1" destOrd="0" parTransId="{B33E2A36-9DB3-4B31-AB3A-BCA453BB3251}" sibTransId="{DAEF73C5-B04B-4AE6-A8A0-72F5D0D052DB}"/>
    <dgm:cxn modelId="{D7EBC555-6127-46E1-9F59-5B39226EBBEA}" type="presOf" srcId="{81392210-4A42-4071-8B13-95739A80FD96}" destId="{3E8955A7-5E2B-46AD-B4A0-EA774BCFC1D5}" srcOrd="1" destOrd="0" presId="urn:microsoft.com/office/officeart/2005/8/layout/venn1"/>
    <dgm:cxn modelId="{E08CFE09-97DC-47E3-9B54-05A989F83AA8}" type="presOf" srcId="{B73000C8-66E0-450A-9A42-860D47E4475E}" destId="{4D7CDA84-ED74-479C-8F1A-6B899CEEE51C}" srcOrd="0" destOrd="0" presId="urn:microsoft.com/office/officeart/2005/8/layout/venn1"/>
    <dgm:cxn modelId="{06115693-389A-480E-BBBC-B67883AD00A7}" srcId="{C89BCA94-E18F-49FC-AFF3-1E75BBCF5125}" destId="{AC571047-5767-41AA-8357-04F220ABF842}" srcOrd="2" destOrd="0" parTransId="{E8130E45-BEB2-4944-8821-37B56DED887A}" sibTransId="{3802973A-A8AA-4E86-91EC-B83D8163396D}"/>
    <dgm:cxn modelId="{45CB6293-5ED7-4F54-8389-C0A5052E1D47}" type="presOf" srcId="{B73000C8-66E0-450A-9A42-860D47E4475E}" destId="{1C4B589C-BBC5-4507-80C8-E114EAA3FDFB}" srcOrd="1" destOrd="0" presId="urn:microsoft.com/office/officeart/2005/8/layout/venn1"/>
    <dgm:cxn modelId="{A2B65010-45FD-43FE-9304-BEC1FDD27816}" type="presParOf" srcId="{0F48CDFA-C2D4-45C8-9FB2-BCD94F11B102}" destId="{86B6B555-8397-489A-87FF-5FE718427D5C}" srcOrd="0" destOrd="0" presId="urn:microsoft.com/office/officeart/2005/8/layout/venn1"/>
    <dgm:cxn modelId="{9654DB4C-E3F8-4455-921B-3078AC2A9DC3}" type="presParOf" srcId="{0F48CDFA-C2D4-45C8-9FB2-BCD94F11B102}" destId="{3E8955A7-5E2B-46AD-B4A0-EA774BCFC1D5}" srcOrd="1" destOrd="0" presId="urn:microsoft.com/office/officeart/2005/8/layout/venn1"/>
    <dgm:cxn modelId="{46F6D645-5569-4E2C-AA8E-1B9DD81AE354}" type="presParOf" srcId="{0F48CDFA-C2D4-45C8-9FB2-BCD94F11B102}" destId="{4D7CDA84-ED74-479C-8F1A-6B899CEEE51C}" srcOrd="2" destOrd="0" presId="urn:microsoft.com/office/officeart/2005/8/layout/venn1"/>
    <dgm:cxn modelId="{FC735C70-C023-493A-9EB7-467B611B34E0}" type="presParOf" srcId="{0F48CDFA-C2D4-45C8-9FB2-BCD94F11B102}" destId="{1C4B589C-BBC5-4507-80C8-E114EAA3FDFB}" srcOrd="3" destOrd="0" presId="urn:microsoft.com/office/officeart/2005/8/layout/venn1"/>
    <dgm:cxn modelId="{3CEFBD73-6B59-403C-BDB5-88D87AC6C279}" type="presParOf" srcId="{0F48CDFA-C2D4-45C8-9FB2-BCD94F11B102}" destId="{109CD5E2-210E-48D4-89A2-0EA50BD5B099}" srcOrd="4" destOrd="0" presId="urn:microsoft.com/office/officeart/2005/8/layout/venn1"/>
    <dgm:cxn modelId="{D9C3143C-BA47-494C-BCD4-8660F9811EF6}" type="presParOf" srcId="{0F48CDFA-C2D4-45C8-9FB2-BCD94F11B102}" destId="{F5035196-76BD-4B3E-81F7-DBB2825B5D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508324-79E3-484D-9A86-84BF9E6E7DD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98BC31-CC2F-48A7-968F-5C4FAC19B680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en-US" dirty="0"/>
        </a:p>
      </dgm:t>
    </dgm:pt>
    <dgm:pt modelId="{D5C30DB4-F728-4224-A217-E0DC107CFC8D}" type="parTrans" cxnId="{5DB4C896-EE52-4A64-8F95-6C95055DDA68}">
      <dgm:prSet/>
      <dgm:spPr/>
      <dgm:t>
        <a:bodyPr/>
        <a:lstStyle/>
        <a:p>
          <a:endParaRPr lang="en-US"/>
        </a:p>
      </dgm:t>
    </dgm:pt>
    <dgm:pt modelId="{287FF15E-C479-45E8-A9D5-7CC888F3C93F}" type="sibTrans" cxnId="{5DB4C896-EE52-4A64-8F95-6C95055DDA68}">
      <dgm:prSet/>
      <dgm:spPr/>
      <dgm:t>
        <a:bodyPr/>
        <a:lstStyle/>
        <a:p>
          <a:endParaRPr lang="en-US"/>
        </a:p>
      </dgm:t>
    </dgm:pt>
    <dgm:pt modelId="{FE73F9E0-7646-4F1F-B250-823518887F6C}">
      <dgm:prSet/>
      <dgm:spPr/>
      <dgm:t>
        <a:bodyPr/>
        <a:lstStyle/>
        <a:p>
          <a:pPr rtl="1"/>
          <a:r>
            <a:rPr lang="ar-SA" dirty="0" smtClean="0"/>
            <a:t>الاعداد</a:t>
          </a:r>
          <a:endParaRPr lang="en-US" dirty="0"/>
        </a:p>
      </dgm:t>
    </dgm:pt>
    <dgm:pt modelId="{0D270675-6724-4816-800B-05C6DECF7476}" type="parTrans" cxnId="{C6C2A950-BDAA-4AEE-A2C3-2652C4F77D70}">
      <dgm:prSet/>
      <dgm:spPr/>
      <dgm:t>
        <a:bodyPr/>
        <a:lstStyle/>
        <a:p>
          <a:endParaRPr lang="en-US"/>
        </a:p>
      </dgm:t>
    </dgm:pt>
    <dgm:pt modelId="{A240DE50-206F-4ED9-A210-E3B8B1177E0E}" type="sibTrans" cxnId="{C6C2A950-BDAA-4AEE-A2C3-2652C4F77D70}">
      <dgm:prSet/>
      <dgm:spPr/>
      <dgm:t>
        <a:bodyPr/>
        <a:lstStyle/>
        <a:p>
          <a:endParaRPr lang="en-US"/>
        </a:p>
      </dgm:t>
    </dgm:pt>
    <dgm:pt modelId="{9D693F80-E6FE-4D11-8A88-0C0811629DA1}">
      <dgm:prSet/>
      <dgm:spPr/>
      <dgm:t>
        <a:bodyPr/>
        <a:lstStyle/>
        <a:p>
          <a:pPr rtl="1"/>
          <a:r>
            <a:rPr lang="ar-SA" dirty="0" smtClean="0"/>
            <a:t>استرخ</a:t>
          </a:r>
          <a:endParaRPr lang="en-US" dirty="0"/>
        </a:p>
      </dgm:t>
    </dgm:pt>
    <dgm:pt modelId="{5BFE19BE-293C-489F-9B89-4B1DC0E69B02}" type="parTrans" cxnId="{4024E0F2-A0C2-406E-9FAE-75BF496DE2CB}">
      <dgm:prSet/>
      <dgm:spPr/>
      <dgm:t>
        <a:bodyPr/>
        <a:lstStyle/>
        <a:p>
          <a:endParaRPr lang="en-US"/>
        </a:p>
      </dgm:t>
    </dgm:pt>
    <dgm:pt modelId="{B3C8CA04-47E3-4221-AB9C-1930ACCA1CC2}" type="sibTrans" cxnId="{4024E0F2-A0C2-406E-9FAE-75BF496DE2CB}">
      <dgm:prSet/>
      <dgm:spPr/>
      <dgm:t>
        <a:bodyPr/>
        <a:lstStyle/>
        <a:p>
          <a:endParaRPr lang="en-US"/>
        </a:p>
      </dgm:t>
    </dgm:pt>
    <dgm:pt modelId="{D1AE2D50-6DDD-4FB7-A19A-F5B2AE06F95A}">
      <dgm:prSet/>
      <dgm:spPr/>
      <dgm:t>
        <a:bodyPr/>
        <a:lstStyle/>
        <a:p>
          <a:pPr rtl="1"/>
          <a:r>
            <a:rPr lang="ar-SA" dirty="0" smtClean="0"/>
            <a:t>تصرف بثقة</a:t>
          </a:r>
          <a:endParaRPr lang="en-US" dirty="0"/>
        </a:p>
      </dgm:t>
    </dgm:pt>
    <dgm:pt modelId="{5F638D75-7A1B-4598-89CC-390C84D3D24D}" type="parTrans" cxnId="{5F29E5EE-C9BB-4188-A2A8-01875F93C795}">
      <dgm:prSet/>
      <dgm:spPr/>
      <dgm:t>
        <a:bodyPr/>
        <a:lstStyle/>
        <a:p>
          <a:endParaRPr lang="en-US"/>
        </a:p>
      </dgm:t>
    </dgm:pt>
    <dgm:pt modelId="{77C8D8EF-A55D-4FC1-B3A3-8692FB340836}" type="sibTrans" cxnId="{5F29E5EE-C9BB-4188-A2A8-01875F93C795}">
      <dgm:prSet/>
      <dgm:spPr/>
      <dgm:t>
        <a:bodyPr/>
        <a:lstStyle/>
        <a:p>
          <a:endParaRPr lang="en-US"/>
        </a:p>
      </dgm:t>
    </dgm:pt>
    <dgm:pt modelId="{65627FF2-1997-44A5-A65F-2B319DD30B07}">
      <dgm:prSet/>
      <dgm:spPr/>
      <dgm:t>
        <a:bodyPr/>
        <a:lstStyle/>
        <a:p>
          <a:pPr rtl="1"/>
          <a:r>
            <a:rPr lang="ar-SA" dirty="0" smtClean="0"/>
            <a:t>تحدث بتأني و سلاسة</a:t>
          </a:r>
          <a:endParaRPr lang="en-US" dirty="0"/>
        </a:p>
      </dgm:t>
    </dgm:pt>
    <dgm:pt modelId="{0DDB2DD6-46DB-4E79-BBC1-397864489940}" type="parTrans" cxnId="{8D3D1FDA-14ED-4227-B97A-248C2FAED81F}">
      <dgm:prSet/>
      <dgm:spPr/>
      <dgm:t>
        <a:bodyPr/>
        <a:lstStyle/>
        <a:p>
          <a:endParaRPr lang="en-US"/>
        </a:p>
      </dgm:t>
    </dgm:pt>
    <dgm:pt modelId="{C1AA06F9-C761-48CC-999B-D42BEDA7BE34}" type="sibTrans" cxnId="{8D3D1FDA-14ED-4227-B97A-248C2FAED81F}">
      <dgm:prSet/>
      <dgm:spPr/>
      <dgm:t>
        <a:bodyPr/>
        <a:lstStyle/>
        <a:p>
          <a:endParaRPr lang="en-US"/>
        </a:p>
      </dgm:t>
    </dgm:pt>
    <dgm:pt modelId="{2B83F72A-0A98-43A9-A348-F17B4396CB27}">
      <dgm:prSet/>
      <dgm:spPr/>
      <dgm:t>
        <a:bodyPr/>
        <a:lstStyle/>
        <a:p>
          <a:pPr rtl="1"/>
          <a:r>
            <a:rPr lang="ar-SA" dirty="0" smtClean="0"/>
            <a:t>ركز</a:t>
          </a:r>
          <a:endParaRPr lang="en-US" dirty="0"/>
        </a:p>
      </dgm:t>
    </dgm:pt>
    <dgm:pt modelId="{8770C8DE-1C89-47C4-B5E8-3F11FCC4C789}" type="parTrans" cxnId="{C6F38BF3-DE94-41D0-96BA-1B254291E702}">
      <dgm:prSet/>
      <dgm:spPr/>
      <dgm:t>
        <a:bodyPr/>
        <a:lstStyle/>
        <a:p>
          <a:endParaRPr lang="en-US"/>
        </a:p>
      </dgm:t>
    </dgm:pt>
    <dgm:pt modelId="{6533A811-0F75-41F0-9589-4F523A1B2863}" type="sibTrans" cxnId="{C6F38BF3-DE94-41D0-96BA-1B254291E702}">
      <dgm:prSet/>
      <dgm:spPr/>
      <dgm:t>
        <a:bodyPr/>
        <a:lstStyle/>
        <a:p>
          <a:endParaRPr lang="en-US"/>
        </a:p>
      </dgm:t>
    </dgm:pt>
    <dgm:pt modelId="{C1E0F85C-4542-4689-8D86-B5CF84346950}" type="pres">
      <dgm:prSet presAssocID="{F1508324-79E3-484D-9A86-84BF9E6E7DD9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9B830D7-0FF1-4A26-AF13-C0D6C8739724}" type="pres">
      <dgm:prSet presAssocID="{F1508324-79E3-484D-9A86-84BF9E6E7DD9}" presName="arrow" presStyleLbl="bgShp" presStyleIdx="0" presStyleCnt="1"/>
      <dgm:spPr/>
    </dgm:pt>
    <dgm:pt modelId="{578D2DAC-BD0C-4F8A-9915-12DDC2170D2B}" type="pres">
      <dgm:prSet presAssocID="{F1508324-79E3-484D-9A86-84BF9E6E7DD9}" presName="linearProcess" presStyleCnt="0"/>
      <dgm:spPr/>
    </dgm:pt>
    <dgm:pt modelId="{B5CB45ED-58B0-4A5B-A374-DA89AB4B140F}" type="pres">
      <dgm:prSet presAssocID="{E798BC31-CC2F-48A7-968F-5C4FAC19B68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86D1D5-59FC-40C7-9616-2DE5B1C28099}" type="pres">
      <dgm:prSet presAssocID="{287FF15E-C479-45E8-A9D5-7CC888F3C93F}" presName="sibTrans" presStyleCnt="0"/>
      <dgm:spPr/>
    </dgm:pt>
    <dgm:pt modelId="{D3F21793-C479-48D2-BAD3-9A47CD985A6D}" type="pres">
      <dgm:prSet presAssocID="{FE73F9E0-7646-4F1F-B250-823518887F6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0610AD-C0A6-475E-A613-1CD8E94A2D43}" type="pres">
      <dgm:prSet presAssocID="{A240DE50-206F-4ED9-A210-E3B8B1177E0E}" presName="sibTrans" presStyleCnt="0"/>
      <dgm:spPr/>
    </dgm:pt>
    <dgm:pt modelId="{3206BE72-72DA-4A92-9225-E63D844176BE}" type="pres">
      <dgm:prSet presAssocID="{9D693F80-E6FE-4D11-8A88-0C0811629DA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F19A2F-195B-4E4F-99D1-9E4974ED40BD}" type="pres">
      <dgm:prSet presAssocID="{B3C8CA04-47E3-4221-AB9C-1930ACCA1CC2}" presName="sibTrans" presStyleCnt="0"/>
      <dgm:spPr/>
    </dgm:pt>
    <dgm:pt modelId="{7CD20E42-68C6-4160-8778-E8D9D41CD1AF}" type="pres">
      <dgm:prSet presAssocID="{D1AE2D50-6DDD-4FB7-A19A-F5B2AE06F95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DE65BC-C3D9-4C7F-98E2-536B7C51E057}" type="pres">
      <dgm:prSet presAssocID="{77C8D8EF-A55D-4FC1-B3A3-8692FB340836}" presName="sibTrans" presStyleCnt="0"/>
      <dgm:spPr/>
    </dgm:pt>
    <dgm:pt modelId="{229FB77D-4BBC-46A5-B75C-6C120E45A445}" type="pres">
      <dgm:prSet presAssocID="{65627FF2-1997-44A5-A65F-2B319DD30B0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D890F2-FE12-461A-8778-13F79A13C99A}" type="pres">
      <dgm:prSet presAssocID="{C1AA06F9-C761-48CC-999B-D42BEDA7BE34}" presName="sibTrans" presStyleCnt="0"/>
      <dgm:spPr/>
    </dgm:pt>
    <dgm:pt modelId="{DBB4DB1F-9036-498E-9AAE-0E4473207242}" type="pres">
      <dgm:prSet presAssocID="{2B83F72A-0A98-43A9-A348-F17B4396CB2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F29E5EE-C9BB-4188-A2A8-01875F93C795}" srcId="{F1508324-79E3-484D-9A86-84BF9E6E7DD9}" destId="{D1AE2D50-6DDD-4FB7-A19A-F5B2AE06F95A}" srcOrd="3" destOrd="0" parTransId="{5F638D75-7A1B-4598-89CC-390C84D3D24D}" sibTransId="{77C8D8EF-A55D-4FC1-B3A3-8692FB340836}"/>
    <dgm:cxn modelId="{8D3D1FDA-14ED-4227-B97A-248C2FAED81F}" srcId="{F1508324-79E3-484D-9A86-84BF9E6E7DD9}" destId="{65627FF2-1997-44A5-A65F-2B319DD30B07}" srcOrd="4" destOrd="0" parTransId="{0DDB2DD6-46DB-4E79-BBC1-397864489940}" sibTransId="{C1AA06F9-C761-48CC-999B-D42BEDA7BE34}"/>
    <dgm:cxn modelId="{C6C2A950-BDAA-4AEE-A2C3-2652C4F77D70}" srcId="{F1508324-79E3-484D-9A86-84BF9E6E7DD9}" destId="{FE73F9E0-7646-4F1F-B250-823518887F6C}" srcOrd="1" destOrd="0" parTransId="{0D270675-6724-4816-800B-05C6DECF7476}" sibTransId="{A240DE50-206F-4ED9-A210-E3B8B1177E0E}"/>
    <dgm:cxn modelId="{C8664237-C965-43B4-B6E4-545014FB2337}" type="presOf" srcId="{FE73F9E0-7646-4F1F-B250-823518887F6C}" destId="{D3F21793-C479-48D2-BAD3-9A47CD985A6D}" srcOrd="0" destOrd="0" presId="urn:microsoft.com/office/officeart/2005/8/layout/hProcess9"/>
    <dgm:cxn modelId="{07FDEFC0-586F-4809-BD1B-9BEF87AC2CE7}" type="presOf" srcId="{F1508324-79E3-484D-9A86-84BF9E6E7DD9}" destId="{C1E0F85C-4542-4689-8D86-B5CF84346950}" srcOrd="0" destOrd="0" presId="urn:microsoft.com/office/officeart/2005/8/layout/hProcess9"/>
    <dgm:cxn modelId="{5DB4C896-EE52-4A64-8F95-6C95055DDA68}" srcId="{F1508324-79E3-484D-9A86-84BF9E6E7DD9}" destId="{E798BC31-CC2F-48A7-968F-5C4FAC19B680}" srcOrd="0" destOrd="0" parTransId="{D5C30DB4-F728-4224-A217-E0DC107CFC8D}" sibTransId="{287FF15E-C479-45E8-A9D5-7CC888F3C93F}"/>
    <dgm:cxn modelId="{A512B3AC-482A-4D42-9143-FB2D899C2123}" type="presOf" srcId="{E798BC31-CC2F-48A7-968F-5C4FAC19B680}" destId="{B5CB45ED-58B0-4A5B-A374-DA89AB4B140F}" srcOrd="0" destOrd="0" presId="urn:microsoft.com/office/officeart/2005/8/layout/hProcess9"/>
    <dgm:cxn modelId="{4024E0F2-A0C2-406E-9FAE-75BF496DE2CB}" srcId="{F1508324-79E3-484D-9A86-84BF9E6E7DD9}" destId="{9D693F80-E6FE-4D11-8A88-0C0811629DA1}" srcOrd="2" destOrd="0" parTransId="{5BFE19BE-293C-489F-9B89-4B1DC0E69B02}" sibTransId="{B3C8CA04-47E3-4221-AB9C-1930ACCA1CC2}"/>
    <dgm:cxn modelId="{4F1FAF48-FCD9-4446-9C69-162013C6A50E}" type="presOf" srcId="{9D693F80-E6FE-4D11-8A88-0C0811629DA1}" destId="{3206BE72-72DA-4A92-9225-E63D844176BE}" srcOrd="0" destOrd="0" presId="urn:microsoft.com/office/officeart/2005/8/layout/hProcess9"/>
    <dgm:cxn modelId="{B0631669-B200-47B4-863C-758EA8362002}" type="presOf" srcId="{2B83F72A-0A98-43A9-A348-F17B4396CB27}" destId="{DBB4DB1F-9036-498E-9AAE-0E4473207242}" srcOrd="0" destOrd="0" presId="urn:microsoft.com/office/officeart/2005/8/layout/hProcess9"/>
    <dgm:cxn modelId="{93ABC3EB-1E86-4997-BB9A-872BFDDDBD1D}" type="presOf" srcId="{65627FF2-1997-44A5-A65F-2B319DD30B07}" destId="{229FB77D-4BBC-46A5-B75C-6C120E45A445}" srcOrd="0" destOrd="0" presId="urn:microsoft.com/office/officeart/2005/8/layout/hProcess9"/>
    <dgm:cxn modelId="{C6F38BF3-DE94-41D0-96BA-1B254291E702}" srcId="{F1508324-79E3-484D-9A86-84BF9E6E7DD9}" destId="{2B83F72A-0A98-43A9-A348-F17B4396CB27}" srcOrd="5" destOrd="0" parTransId="{8770C8DE-1C89-47C4-B5E8-3F11FCC4C789}" sibTransId="{6533A811-0F75-41F0-9589-4F523A1B2863}"/>
    <dgm:cxn modelId="{91A9D78A-7C5F-4EFF-B46B-2B07615D78C2}" type="presOf" srcId="{D1AE2D50-6DDD-4FB7-A19A-F5B2AE06F95A}" destId="{7CD20E42-68C6-4160-8778-E8D9D41CD1AF}" srcOrd="0" destOrd="0" presId="urn:microsoft.com/office/officeart/2005/8/layout/hProcess9"/>
    <dgm:cxn modelId="{9D6A68CB-C1CE-48A7-BBD9-2D6960DD029D}" type="presParOf" srcId="{C1E0F85C-4542-4689-8D86-B5CF84346950}" destId="{59B830D7-0FF1-4A26-AF13-C0D6C8739724}" srcOrd="0" destOrd="0" presId="urn:microsoft.com/office/officeart/2005/8/layout/hProcess9"/>
    <dgm:cxn modelId="{D6812348-03AB-4C8F-9EEC-3960861A0699}" type="presParOf" srcId="{C1E0F85C-4542-4689-8D86-B5CF84346950}" destId="{578D2DAC-BD0C-4F8A-9915-12DDC2170D2B}" srcOrd="1" destOrd="0" presId="urn:microsoft.com/office/officeart/2005/8/layout/hProcess9"/>
    <dgm:cxn modelId="{C900D614-D892-4940-892D-E8CBF649F220}" type="presParOf" srcId="{578D2DAC-BD0C-4F8A-9915-12DDC2170D2B}" destId="{B5CB45ED-58B0-4A5B-A374-DA89AB4B140F}" srcOrd="0" destOrd="0" presId="urn:microsoft.com/office/officeart/2005/8/layout/hProcess9"/>
    <dgm:cxn modelId="{8901A732-5FCC-496F-A195-9B4CA1C4BEAB}" type="presParOf" srcId="{578D2DAC-BD0C-4F8A-9915-12DDC2170D2B}" destId="{6386D1D5-59FC-40C7-9616-2DE5B1C28099}" srcOrd="1" destOrd="0" presId="urn:microsoft.com/office/officeart/2005/8/layout/hProcess9"/>
    <dgm:cxn modelId="{06E0BC60-5A3C-4D6F-86A3-3DC1574A0BC1}" type="presParOf" srcId="{578D2DAC-BD0C-4F8A-9915-12DDC2170D2B}" destId="{D3F21793-C479-48D2-BAD3-9A47CD985A6D}" srcOrd="2" destOrd="0" presId="urn:microsoft.com/office/officeart/2005/8/layout/hProcess9"/>
    <dgm:cxn modelId="{4F2973C6-855E-4A6F-B035-1B640F29191C}" type="presParOf" srcId="{578D2DAC-BD0C-4F8A-9915-12DDC2170D2B}" destId="{3B0610AD-C0A6-475E-A613-1CD8E94A2D43}" srcOrd="3" destOrd="0" presId="urn:microsoft.com/office/officeart/2005/8/layout/hProcess9"/>
    <dgm:cxn modelId="{D829516A-1896-424D-A61A-DE24D8026C1C}" type="presParOf" srcId="{578D2DAC-BD0C-4F8A-9915-12DDC2170D2B}" destId="{3206BE72-72DA-4A92-9225-E63D844176BE}" srcOrd="4" destOrd="0" presId="urn:microsoft.com/office/officeart/2005/8/layout/hProcess9"/>
    <dgm:cxn modelId="{6A32F8C6-1167-4AE0-B32E-7EF11AE512D1}" type="presParOf" srcId="{578D2DAC-BD0C-4F8A-9915-12DDC2170D2B}" destId="{24F19A2F-195B-4E4F-99D1-9E4974ED40BD}" srcOrd="5" destOrd="0" presId="urn:microsoft.com/office/officeart/2005/8/layout/hProcess9"/>
    <dgm:cxn modelId="{E4C04153-E942-45DA-B125-27A51513C945}" type="presParOf" srcId="{578D2DAC-BD0C-4F8A-9915-12DDC2170D2B}" destId="{7CD20E42-68C6-4160-8778-E8D9D41CD1AF}" srcOrd="6" destOrd="0" presId="urn:microsoft.com/office/officeart/2005/8/layout/hProcess9"/>
    <dgm:cxn modelId="{B55D52B2-D842-4CD3-BD36-BD190A938F4B}" type="presParOf" srcId="{578D2DAC-BD0C-4F8A-9915-12DDC2170D2B}" destId="{0CDE65BC-C3D9-4C7F-98E2-536B7C51E057}" srcOrd="7" destOrd="0" presId="urn:microsoft.com/office/officeart/2005/8/layout/hProcess9"/>
    <dgm:cxn modelId="{C90E68EF-9DEE-4231-AF64-8BC71672381F}" type="presParOf" srcId="{578D2DAC-BD0C-4F8A-9915-12DDC2170D2B}" destId="{229FB77D-4BBC-46A5-B75C-6C120E45A445}" srcOrd="8" destOrd="0" presId="urn:microsoft.com/office/officeart/2005/8/layout/hProcess9"/>
    <dgm:cxn modelId="{891B0C03-4CA4-475E-9C21-6EF5AF00678F}" type="presParOf" srcId="{578D2DAC-BD0C-4F8A-9915-12DDC2170D2B}" destId="{97D890F2-FE12-461A-8778-13F79A13C99A}" srcOrd="9" destOrd="0" presId="urn:microsoft.com/office/officeart/2005/8/layout/hProcess9"/>
    <dgm:cxn modelId="{F7A43FA8-8AF1-4716-AA58-B32ECB968BBD}" type="presParOf" srcId="{578D2DAC-BD0C-4F8A-9915-12DDC2170D2B}" destId="{DBB4DB1F-9036-498E-9AAE-0E44732072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21B224-4F97-4348-A35B-A9EE10768C3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97B3D965-BC91-4DDA-B1BC-13B8F066E3E1}">
      <dgm:prSet/>
      <dgm:spPr/>
      <dgm:t>
        <a:bodyPr/>
        <a:lstStyle/>
        <a:p>
          <a:pPr rtl="1"/>
          <a:r>
            <a:rPr lang="ar-SA" dirty="0" smtClean="0"/>
            <a:t>رتب أفكارك</a:t>
          </a:r>
          <a:endParaRPr lang="ar-SA" dirty="0"/>
        </a:p>
      </dgm:t>
    </dgm:pt>
    <dgm:pt modelId="{3A84E770-0988-47EA-97CD-3B77B13B55D2}" type="par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CD68D8A9-56B8-4AD9-88CA-F4D0E28AA3B7}" type="sib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1F00563F-2CB6-4C29-9F89-E984669867BE}">
      <dgm:prSet/>
      <dgm:spPr/>
      <dgm:t>
        <a:bodyPr/>
        <a:lstStyle/>
        <a:p>
          <a:pPr rtl="1"/>
          <a:r>
            <a:rPr lang="ar-SA" dirty="0" smtClean="0"/>
            <a:t>اتخذ قرارا محدد</a:t>
          </a:r>
          <a:endParaRPr lang="ar-SA" dirty="0"/>
        </a:p>
      </dgm:t>
    </dgm:pt>
    <dgm:pt modelId="{2855B9A4-1299-4631-9100-C20EA2CC5E4D}" type="par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50AFBC45-ED74-4853-8EC7-9B01E3820F94}" type="sib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D1CBD333-66E2-4A6D-BC73-132BEFE34757}">
      <dgm:prSet/>
      <dgm:spPr/>
      <dgm:t>
        <a:bodyPr/>
        <a:lstStyle/>
        <a:p>
          <a:pPr rtl="1"/>
          <a:r>
            <a:rPr lang="ar-SA" dirty="0" smtClean="0"/>
            <a:t>علل </a:t>
          </a:r>
          <a:endParaRPr lang="ar-SA" dirty="0"/>
        </a:p>
      </dgm:t>
    </dgm:pt>
    <dgm:pt modelId="{94220CE9-66C2-4600-A9CA-51DAD6B204C0}" type="par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A4DC25EE-C5AD-42C2-AD83-F5011CCC1608}" type="sib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1C6A2053-5574-4758-B62B-CAD611FB89E1}">
      <dgm:prSet/>
      <dgm:spPr/>
      <dgm:t>
        <a:bodyPr/>
        <a:lstStyle/>
        <a:p>
          <a:pPr rtl="1"/>
          <a:r>
            <a:rPr lang="ar-SA" dirty="0" smtClean="0"/>
            <a:t>مثل</a:t>
          </a:r>
          <a:endParaRPr lang="ar-SA" dirty="0"/>
        </a:p>
      </dgm:t>
    </dgm:pt>
    <dgm:pt modelId="{3D3D11CC-987D-410E-AE3F-FB0CEBF8B79C}" type="par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EBF06E8F-3530-4B46-AB7D-A07F5EB2F362}" type="sib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5ADA6221-DAC5-4B72-A614-BD3F22D5775E}">
      <dgm:prSet/>
      <dgm:spPr/>
      <dgm:t>
        <a:bodyPr/>
        <a:lstStyle/>
        <a:p>
          <a:pPr rtl="1"/>
          <a:r>
            <a:rPr lang="ar-SA" dirty="0" smtClean="0"/>
            <a:t>اختم بخلاصة</a:t>
          </a:r>
          <a:endParaRPr lang="ar-SA" dirty="0"/>
        </a:p>
      </dgm:t>
    </dgm:pt>
    <dgm:pt modelId="{D187D2C7-236A-48BD-ADED-6A8D9E3C5928}" type="par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2728E324-4013-4365-9C4D-2DE68AD26E7D}" type="sib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9B74E0B6-EC0A-4B77-8D1D-FC8FD8D16F31}" type="pres">
      <dgm:prSet presAssocID="{DC21B224-4F97-4348-A35B-A9EE10768C39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A607999-C52B-41D6-92AE-23873043E2C5}" type="pres">
      <dgm:prSet presAssocID="{97B3D965-BC91-4DDA-B1BC-13B8F066E3E1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44E2C37A-0DF7-475D-A542-8DB1494393D1}" type="pres">
      <dgm:prSet presAssocID="{2855B9A4-1299-4631-9100-C20EA2CC5E4D}" presName="parTrans" presStyleLbl="bgSibTrans2D1" presStyleIdx="0" presStyleCnt="4"/>
      <dgm:spPr/>
      <dgm:t>
        <a:bodyPr/>
        <a:lstStyle/>
        <a:p>
          <a:pPr rtl="1"/>
          <a:endParaRPr lang="ar-SA"/>
        </a:p>
      </dgm:t>
    </dgm:pt>
    <dgm:pt modelId="{6973A068-A936-4F18-BA34-4690CAFAC734}" type="pres">
      <dgm:prSet presAssocID="{1F00563F-2CB6-4C29-9F89-E984669867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D2977A-6D74-49D5-B140-4252E12A8D14}" type="pres">
      <dgm:prSet presAssocID="{94220CE9-66C2-4600-A9CA-51DAD6B204C0}" presName="parTrans" presStyleLbl="bgSibTrans2D1" presStyleIdx="1" presStyleCnt="4"/>
      <dgm:spPr/>
      <dgm:t>
        <a:bodyPr/>
        <a:lstStyle/>
        <a:p>
          <a:pPr rtl="1"/>
          <a:endParaRPr lang="ar-SA"/>
        </a:p>
      </dgm:t>
    </dgm:pt>
    <dgm:pt modelId="{CFCC1F6A-67C8-413B-B29F-4116D1260DFF}" type="pres">
      <dgm:prSet presAssocID="{D1CBD333-66E2-4A6D-BC73-132BEFE347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8028A7-56F3-41D9-A645-B0EB17442193}" type="pres">
      <dgm:prSet presAssocID="{3D3D11CC-987D-410E-AE3F-FB0CEBF8B79C}" presName="parTrans" presStyleLbl="bgSibTrans2D1" presStyleIdx="2" presStyleCnt="4"/>
      <dgm:spPr/>
      <dgm:t>
        <a:bodyPr/>
        <a:lstStyle/>
        <a:p>
          <a:pPr rtl="1"/>
          <a:endParaRPr lang="ar-SA"/>
        </a:p>
      </dgm:t>
    </dgm:pt>
    <dgm:pt modelId="{CDF4DAE9-59F7-4F8B-B427-E40D2E459C03}" type="pres">
      <dgm:prSet presAssocID="{1C6A2053-5574-4758-B62B-CAD611FB89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D10F68-AA37-465C-B7CD-E0DBDA893CFC}" type="pres">
      <dgm:prSet presAssocID="{D187D2C7-236A-48BD-ADED-6A8D9E3C5928}" presName="parTrans" presStyleLbl="bgSibTrans2D1" presStyleIdx="3" presStyleCnt="4"/>
      <dgm:spPr/>
      <dgm:t>
        <a:bodyPr/>
        <a:lstStyle/>
        <a:p>
          <a:pPr rtl="1"/>
          <a:endParaRPr lang="ar-SA"/>
        </a:p>
      </dgm:t>
    </dgm:pt>
    <dgm:pt modelId="{E237342E-FEED-4A6D-B0BD-8875E50C5AFD}" type="pres">
      <dgm:prSet presAssocID="{5ADA6221-DAC5-4B72-A614-BD3F22D577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344F1B2-ED94-4C70-B975-317BC161A926}" srcId="{97B3D965-BC91-4DDA-B1BC-13B8F066E3E1}" destId="{D1CBD333-66E2-4A6D-BC73-132BEFE34757}" srcOrd="1" destOrd="0" parTransId="{94220CE9-66C2-4600-A9CA-51DAD6B204C0}" sibTransId="{A4DC25EE-C5AD-42C2-AD83-F5011CCC1608}"/>
    <dgm:cxn modelId="{C869CCB1-0465-43FC-A63C-80E1914094F1}" srcId="{DC21B224-4F97-4348-A35B-A9EE10768C39}" destId="{97B3D965-BC91-4DDA-B1BC-13B8F066E3E1}" srcOrd="0" destOrd="0" parTransId="{3A84E770-0988-47EA-97CD-3B77B13B55D2}" sibTransId="{CD68D8A9-56B8-4AD9-88CA-F4D0E28AA3B7}"/>
    <dgm:cxn modelId="{8B59534B-5604-4B0C-B7AE-2E87E53049CF}" type="presOf" srcId="{97B3D965-BC91-4DDA-B1BC-13B8F066E3E1}" destId="{6A607999-C52B-41D6-92AE-23873043E2C5}" srcOrd="0" destOrd="0" presId="urn:microsoft.com/office/officeart/2005/8/layout/radial4"/>
    <dgm:cxn modelId="{9336A6BE-F92D-48F7-9D71-F1B0164F55A4}" type="presOf" srcId="{2855B9A4-1299-4631-9100-C20EA2CC5E4D}" destId="{44E2C37A-0DF7-475D-A542-8DB1494393D1}" srcOrd="0" destOrd="0" presId="urn:microsoft.com/office/officeart/2005/8/layout/radial4"/>
    <dgm:cxn modelId="{5A69BB30-205C-4E05-B95F-688348870EE3}" type="presOf" srcId="{5ADA6221-DAC5-4B72-A614-BD3F22D5775E}" destId="{E237342E-FEED-4A6D-B0BD-8875E50C5AFD}" srcOrd="0" destOrd="0" presId="urn:microsoft.com/office/officeart/2005/8/layout/radial4"/>
    <dgm:cxn modelId="{979139F5-316B-4DC0-906B-4295C5C619BC}" srcId="{97B3D965-BC91-4DDA-B1BC-13B8F066E3E1}" destId="{1F00563F-2CB6-4C29-9F89-E984669867BE}" srcOrd="0" destOrd="0" parTransId="{2855B9A4-1299-4631-9100-C20EA2CC5E4D}" sibTransId="{50AFBC45-ED74-4853-8EC7-9B01E3820F94}"/>
    <dgm:cxn modelId="{BF8B104D-6B96-487A-AD80-37BA1A4B61C8}" type="presOf" srcId="{94220CE9-66C2-4600-A9CA-51DAD6B204C0}" destId="{6AD2977A-6D74-49D5-B140-4252E12A8D14}" srcOrd="0" destOrd="0" presId="urn:microsoft.com/office/officeart/2005/8/layout/radial4"/>
    <dgm:cxn modelId="{143EE1A8-CEF8-45C8-A1CD-A95A6FB1D5EC}" type="presOf" srcId="{1C6A2053-5574-4758-B62B-CAD611FB89E1}" destId="{CDF4DAE9-59F7-4F8B-B427-E40D2E459C03}" srcOrd="0" destOrd="0" presId="urn:microsoft.com/office/officeart/2005/8/layout/radial4"/>
    <dgm:cxn modelId="{8995FFD8-9D91-4DE0-A733-FC4238DE66B3}" srcId="{97B3D965-BC91-4DDA-B1BC-13B8F066E3E1}" destId="{5ADA6221-DAC5-4B72-A614-BD3F22D5775E}" srcOrd="3" destOrd="0" parTransId="{D187D2C7-236A-48BD-ADED-6A8D9E3C5928}" sibTransId="{2728E324-4013-4365-9C4D-2DE68AD26E7D}"/>
    <dgm:cxn modelId="{116F09A6-88EF-4F46-BA2F-BF9C3E3F24F0}" type="presOf" srcId="{D1CBD333-66E2-4A6D-BC73-132BEFE34757}" destId="{CFCC1F6A-67C8-413B-B29F-4116D1260DFF}" srcOrd="0" destOrd="0" presId="urn:microsoft.com/office/officeart/2005/8/layout/radial4"/>
    <dgm:cxn modelId="{BAAB5A16-8D3F-46E1-AED3-9F9571E35F89}" type="presOf" srcId="{1F00563F-2CB6-4C29-9F89-E984669867BE}" destId="{6973A068-A936-4F18-BA34-4690CAFAC734}" srcOrd="0" destOrd="0" presId="urn:microsoft.com/office/officeart/2005/8/layout/radial4"/>
    <dgm:cxn modelId="{C994E121-2F02-432D-84A6-0C1601429050}" type="presOf" srcId="{D187D2C7-236A-48BD-ADED-6A8D9E3C5928}" destId="{FDD10F68-AA37-465C-B7CD-E0DBDA893CFC}" srcOrd="0" destOrd="0" presId="urn:microsoft.com/office/officeart/2005/8/layout/radial4"/>
    <dgm:cxn modelId="{C43E8ED9-76EB-4DB6-BF03-16FFCE049DE1}" type="presOf" srcId="{3D3D11CC-987D-410E-AE3F-FB0CEBF8B79C}" destId="{648028A7-56F3-41D9-A645-B0EB17442193}" srcOrd="0" destOrd="0" presId="urn:microsoft.com/office/officeart/2005/8/layout/radial4"/>
    <dgm:cxn modelId="{FD0068F6-E90F-4B88-B11E-4A36CE239306}" type="presOf" srcId="{DC21B224-4F97-4348-A35B-A9EE10768C39}" destId="{9B74E0B6-EC0A-4B77-8D1D-FC8FD8D16F31}" srcOrd="0" destOrd="0" presId="urn:microsoft.com/office/officeart/2005/8/layout/radial4"/>
    <dgm:cxn modelId="{7BC8DDBC-53F2-4824-89E2-BF88A5F62AA6}" srcId="{97B3D965-BC91-4DDA-B1BC-13B8F066E3E1}" destId="{1C6A2053-5574-4758-B62B-CAD611FB89E1}" srcOrd="2" destOrd="0" parTransId="{3D3D11CC-987D-410E-AE3F-FB0CEBF8B79C}" sibTransId="{EBF06E8F-3530-4B46-AB7D-A07F5EB2F362}"/>
    <dgm:cxn modelId="{4F6D2D3C-4174-42CD-9445-C65171B4C4F9}" type="presParOf" srcId="{9B74E0B6-EC0A-4B77-8D1D-FC8FD8D16F31}" destId="{6A607999-C52B-41D6-92AE-23873043E2C5}" srcOrd="0" destOrd="0" presId="urn:microsoft.com/office/officeart/2005/8/layout/radial4"/>
    <dgm:cxn modelId="{2F367D34-8D48-4F34-8322-D522E601E175}" type="presParOf" srcId="{9B74E0B6-EC0A-4B77-8D1D-FC8FD8D16F31}" destId="{44E2C37A-0DF7-475D-A542-8DB1494393D1}" srcOrd="1" destOrd="0" presId="urn:microsoft.com/office/officeart/2005/8/layout/radial4"/>
    <dgm:cxn modelId="{63CAF679-0CDF-4FA7-B6E4-DE5B2C04A642}" type="presParOf" srcId="{9B74E0B6-EC0A-4B77-8D1D-FC8FD8D16F31}" destId="{6973A068-A936-4F18-BA34-4690CAFAC734}" srcOrd="2" destOrd="0" presId="urn:microsoft.com/office/officeart/2005/8/layout/radial4"/>
    <dgm:cxn modelId="{E40D13C1-5A0D-4402-ABCC-A620924A3D2A}" type="presParOf" srcId="{9B74E0B6-EC0A-4B77-8D1D-FC8FD8D16F31}" destId="{6AD2977A-6D74-49D5-B140-4252E12A8D14}" srcOrd="3" destOrd="0" presId="urn:microsoft.com/office/officeart/2005/8/layout/radial4"/>
    <dgm:cxn modelId="{CD7EDC32-8D84-40E4-95DE-90349CAB3216}" type="presParOf" srcId="{9B74E0B6-EC0A-4B77-8D1D-FC8FD8D16F31}" destId="{CFCC1F6A-67C8-413B-B29F-4116D1260DFF}" srcOrd="4" destOrd="0" presId="urn:microsoft.com/office/officeart/2005/8/layout/radial4"/>
    <dgm:cxn modelId="{6261E354-7A5D-4627-9FB0-8FD8F8FC40A3}" type="presParOf" srcId="{9B74E0B6-EC0A-4B77-8D1D-FC8FD8D16F31}" destId="{648028A7-56F3-41D9-A645-B0EB17442193}" srcOrd="5" destOrd="0" presId="urn:microsoft.com/office/officeart/2005/8/layout/radial4"/>
    <dgm:cxn modelId="{C1252944-B31D-40D8-9125-02B924014CE1}" type="presParOf" srcId="{9B74E0B6-EC0A-4B77-8D1D-FC8FD8D16F31}" destId="{CDF4DAE9-59F7-4F8B-B427-E40D2E459C03}" srcOrd="6" destOrd="0" presId="urn:microsoft.com/office/officeart/2005/8/layout/radial4"/>
    <dgm:cxn modelId="{7A250B78-0749-4449-B872-572D8B77E419}" type="presParOf" srcId="{9B74E0B6-EC0A-4B77-8D1D-FC8FD8D16F31}" destId="{FDD10F68-AA37-465C-B7CD-E0DBDA893CFC}" srcOrd="7" destOrd="0" presId="urn:microsoft.com/office/officeart/2005/8/layout/radial4"/>
    <dgm:cxn modelId="{6E680F3F-D366-45FA-9A72-45B7E1DC290A}" type="presParOf" srcId="{9B74E0B6-EC0A-4B77-8D1D-FC8FD8D16F31}" destId="{E237342E-FEED-4A6D-B0BD-8875E50C5AF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100" dirty="0" smtClean="0">
              <a:solidFill>
                <a:schemeClr val="tx1"/>
              </a:solidFill>
            </a:rPr>
            <a:t>2:30</a:t>
          </a:r>
          <a:r>
            <a:rPr lang="ar-SA" sz="2100" dirty="0" smtClean="0"/>
            <a:t> </a:t>
          </a:r>
        </a:p>
        <a:p>
          <a:pPr rtl="1"/>
          <a:r>
            <a:rPr lang="ar-SA" sz="2100" dirty="0" smtClean="0"/>
            <a:t>دقيقتين </a:t>
          </a:r>
          <a:r>
            <a:rPr lang="ar-SA" sz="2100" dirty="0" err="1" smtClean="0"/>
            <a:t>و</a:t>
          </a:r>
          <a:r>
            <a:rPr lang="ar-SA" sz="2100" dirty="0" smtClean="0"/>
            <a:t> نصف</a:t>
          </a:r>
          <a:endParaRPr lang="ar-SA" sz="21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20557E44-C628-4514-80E2-316F8EC3E789}" type="presOf" srcId="{DB849BA6-3005-40E2-9D77-C8ADCEEFA81C}" destId="{0FA676A5-93A5-40E5-9BE0-54AA38E0A05A}" srcOrd="0" destOrd="0" presId="urn:microsoft.com/office/officeart/2005/8/layout/hList7#1"/>
    <dgm:cxn modelId="{15D7B7D5-8078-43A7-8A53-CA26EC35D63E}" type="presOf" srcId="{97AE6D53-2B2A-416B-A03C-F74F34E24599}" destId="{EAC92430-797B-4D29-8899-12E3403E095C}" srcOrd="0" destOrd="0" presId="urn:microsoft.com/office/officeart/2005/8/layout/hList7#1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2C5093C3-7D06-467D-AC8F-D14319A6D6E4}" type="presOf" srcId="{104B0B30-9E08-4AC0-B4E2-5ED7CB580630}" destId="{EB06AD90-3450-4517-B27F-D4CA567C825E}" srcOrd="0" destOrd="0" presId="urn:microsoft.com/office/officeart/2005/8/layout/hList7#1"/>
    <dgm:cxn modelId="{BB5D195B-418D-4EB4-BE48-6269390DEFC2}" type="presOf" srcId="{4CF8370E-F7DD-4240-BD14-F41D837080D1}" destId="{755F9CBC-C08F-4003-983D-DF5F797B309B}" srcOrd="1" destOrd="0" presId="urn:microsoft.com/office/officeart/2005/8/layout/hList7#1"/>
    <dgm:cxn modelId="{1FF1D07C-E626-4221-8362-F9C0B26DC66E}" type="presOf" srcId="{C40EFDFB-1ECC-4C38-9D10-3AE085A4CBB8}" destId="{47319333-2CF0-4BCC-BF20-4D1DCA509D52}" srcOrd="0" destOrd="0" presId="urn:microsoft.com/office/officeart/2005/8/layout/hList7#1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98F0C5BD-688C-4798-83E4-75E94E6FF590}" type="presOf" srcId="{496A182C-B60D-47E0-BDF5-C1AFF6F0A3C8}" destId="{FC426515-0213-47E1-99D6-5848AAEFB6AD}" srcOrd="0" destOrd="0" presId="urn:microsoft.com/office/officeart/2005/8/layout/hList7#1"/>
    <dgm:cxn modelId="{2B71001F-860F-45A0-9304-FD29BFACAA5E}" type="presOf" srcId="{4D847FB6-8C65-4263-BDAD-1675F3437A65}" destId="{C77A4348-1F0B-43BD-8D8F-FE9B09F4B519}" srcOrd="0" destOrd="0" presId="urn:microsoft.com/office/officeart/2005/8/layout/hList7#1"/>
    <dgm:cxn modelId="{AAB4964B-6DB0-458E-8CA5-EC596F23B0D0}" type="presOf" srcId="{DED42142-69BB-4B20-B47E-493913D61D03}" destId="{506B9A06-1568-410E-96F3-6479AC94ABC7}" srcOrd="0" destOrd="0" presId="urn:microsoft.com/office/officeart/2005/8/layout/hList7#1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2504957D-D103-4870-956B-C948F22516C8}" type="presOf" srcId="{4CF8370E-F7DD-4240-BD14-F41D837080D1}" destId="{09863F92-E230-4E0E-B16B-D87E837B3303}" srcOrd="0" destOrd="0" presId="urn:microsoft.com/office/officeart/2005/8/layout/hList7#1"/>
    <dgm:cxn modelId="{32EED02B-BBEC-4E59-BEDD-BA0BF4E67D70}" type="presOf" srcId="{97AE6D53-2B2A-416B-A03C-F74F34E24599}" destId="{AFE74813-6EF6-4F31-B523-167E9EAB120A}" srcOrd="1" destOrd="0" presId="urn:microsoft.com/office/officeart/2005/8/layout/hList7#1"/>
    <dgm:cxn modelId="{E28CEDB5-C508-423D-9B39-C4780911108B}" type="presOf" srcId="{B1852699-F89D-400B-8E7F-2DC465FF3ED4}" destId="{9669BE54-8ACF-4F63-8D65-FBC78507D233}" srcOrd="0" destOrd="0" presId="urn:microsoft.com/office/officeart/2005/8/layout/hList7#1"/>
    <dgm:cxn modelId="{F18854A1-1324-4D62-93D2-BF9410CB55D9}" type="presOf" srcId="{4D847FB6-8C65-4263-BDAD-1675F3437A65}" destId="{37D95DC5-CAB8-4320-BE37-6C7EB15F6A36}" srcOrd="1" destOrd="0" presId="urn:microsoft.com/office/officeart/2005/8/layout/hList7#1"/>
    <dgm:cxn modelId="{A58ECB4A-8C54-4FAB-913D-4742A059026A}" type="presOf" srcId="{77CED267-D9B7-479F-AEE7-9DE6446000A6}" destId="{BC994B93-69B1-4EC2-950B-B66AB1D9DA92}" srcOrd="0" destOrd="0" presId="urn:microsoft.com/office/officeart/2005/8/layout/hList7#1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7AA8D43B-E7FA-4BE8-9AD7-DBE87AFA2930}" type="presOf" srcId="{C40EFDFB-1ECC-4C38-9D10-3AE085A4CBB8}" destId="{53818D15-B211-4A98-866D-8BD3C7F4240C}" srcOrd="1" destOrd="0" presId="urn:microsoft.com/office/officeart/2005/8/layout/hList7#1"/>
    <dgm:cxn modelId="{5490B767-B712-4182-AE40-5D21B8DD8FE9}" type="presOf" srcId="{DB849BA6-3005-40E2-9D77-C8ADCEEFA81C}" destId="{6043FEA5-6FDC-43CD-A9D3-B0E360290AA7}" srcOrd="1" destOrd="0" presId="urn:microsoft.com/office/officeart/2005/8/layout/hList7#1"/>
    <dgm:cxn modelId="{B71B3E98-E421-41EA-82BD-93E7D2A329D4}" type="presParOf" srcId="{EB06AD90-3450-4517-B27F-D4CA567C825E}" destId="{40E5CAAC-4D85-4AD2-B754-422766D15A88}" srcOrd="0" destOrd="0" presId="urn:microsoft.com/office/officeart/2005/8/layout/hList7#1"/>
    <dgm:cxn modelId="{F529DA1B-4FC4-461C-8CC8-5DB292102C7E}" type="presParOf" srcId="{EB06AD90-3450-4517-B27F-D4CA567C825E}" destId="{4766A233-C707-4609-A919-3F5C2872C509}" srcOrd="1" destOrd="0" presId="urn:microsoft.com/office/officeart/2005/8/layout/hList7#1"/>
    <dgm:cxn modelId="{9B39B902-0945-41B6-9D71-9DEA2826C801}" type="presParOf" srcId="{4766A233-C707-4609-A919-3F5C2872C509}" destId="{6FD5E83D-E4CE-4AB2-98FD-CDCDF240C360}" srcOrd="0" destOrd="0" presId="urn:microsoft.com/office/officeart/2005/8/layout/hList7#1"/>
    <dgm:cxn modelId="{201F5B8D-A143-4705-B080-23DC82C55230}" type="presParOf" srcId="{6FD5E83D-E4CE-4AB2-98FD-CDCDF240C360}" destId="{EAC92430-797B-4D29-8899-12E3403E095C}" srcOrd="0" destOrd="0" presId="urn:microsoft.com/office/officeart/2005/8/layout/hList7#1"/>
    <dgm:cxn modelId="{887A2308-872F-4DB9-B5B5-BB116F287D7D}" type="presParOf" srcId="{6FD5E83D-E4CE-4AB2-98FD-CDCDF240C360}" destId="{AFE74813-6EF6-4F31-B523-167E9EAB120A}" srcOrd="1" destOrd="0" presId="urn:microsoft.com/office/officeart/2005/8/layout/hList7#1"/>
    <dgm:cxn modelId="{41CBBD43-E1A4-4F6C-8950-FD4F1B9126E8}" type="presParOf" srcId="{6FD5E83D-E4CE-4AB2-98FD-CDCDF240C360}" destId="{DF882BB7-500C-4BE6-993B-1CB843905C20}" srcOrd="2" destOrd="0" presId="urn:microsoft.com/office/officeart/2005/8/layout/hList7#1"/>
    <dgm:cxn modelId="{601AD349-9062-46A7-BD00-EE34DEC8F8B3}" type="presParOf" srcId="{6FD5E83D-E4CE-4AB2-98FD-CDCDF240C360}" destId="{41B821EC-08C0-46E4-848D-379FC91321A0}" srcOrd="3" destOrd="0" presId="urn:microsoft.com/office/officeart/2005/8/layout/hList7#1"/>
    <dgm:cxn modelId="{4F1EA478-5930-4E73-8965-1BE0C41AF2E1}" type="presParOf" srcId="{4766A233-C707-4609-A919-3F5C2872C509}" destId="{9669BE54-8ACF-4F63-8D65-FBC78507D233}" srcOrd="1" destOrd="0" presId="urn:microsoft.com/office/officeart/2005/8/layout/hList7#1"/>
    <dgm:cxn modelId="{C558527F-4509-4E12-A86B-829E79424896}" type="presParOf" srcId="{4766A233-C707-4609-A919-3F5C2872C509}" destId="{B62A1C46-4E5D-44B1-A438-7AF221535AB5}" srcOrd="2" destOrd="0" presId="urn:microsoft.com/office/officeart/2005/8/layout/hList7#1"/>
    <dgm:cxn modelId="{918F4C6C-C833-4AD4-A989-7ABCA53FBA87}" type="presParOf" srcId="{B62A1C46-4E5D-44B1-A438-7AF221535AB5}" destId="{09863F92-E230-4E0E-B16B-D87E837B3303}" srcOrd="0" destOrd="0" presId="urn:microsoft.com/office/officeart/2005/8/layout/hList7#1"/>
    <dgm:cxn modelId="{236B9AAA-957C-4E29-BD25-168B31FA7481}" type="presParOf" srcId="{B62A1C46-4E5D-44B1-A438-7AF221535AB5}" destId="{755F9CBC-C08F-4003-983D-DF5F797B309B}" srcOrd="1" destOrd="0" presId="urn:microsoft.com/office/officeart/2005/8/layout/hList7#1"/>
    <dgm:cxn modelId="{CCD31E52-130E-4050-8C20-9D015DA435A4}" type="presParOf" srcId="{B62A1C46-4E5D-44B1-A438-7AF221535AB5}" destId="{0B005FB8-5291-4296-B072-90BD954DC066}" srcOrd="2" destOrd="0" presId="urn:microsoft.com/office/officeart/2005/8/layout/hList7#1"/>
    <dgm:cxn modelId="{E2992895-5286-4C32-94EB-25FA02C1CD47}" type="presParOf" srcId="{B62A1C46-4E5D-44B1-A438-7AF221535AB5}" destId="{96DD4BF9-05A9-4163-A306-3EBBB2118C74}" srcOrd="3" destOrd="0" presId="urn:microsoft.com/office/officeart/2005/8/layout/hList7#1"/>
    <dgm:cxn modelId="{242BCE0D-AF3B-4C8A-8054-39C311FE72A0}" type="presParOf" srcId="{4766A233-C707-4609-A919-3F5C2872C509}" destId="{506B9A06-1568-410E-96F3-6479AC94ABC7}" srcOrd="3" destOrd="0" presId="urn:microsoft.com/office/officeart/2005/8/layout/hList7#1"/>
    <dgm:cxn modelId="{C4CB87C7-CDF3-4B6D-96D6-47606CD30228}" type="presParOf" srcId="{4766A233-C707-4609-A919-3F5C2872C509}" destId="{D1DA1D64-CC86-45B3-A00E-2881C31B8F48}" srcOrd="4" destOrd="0" presId="urn:microsoft.com/office/officeart/2005/8/layout/hList7#1"/>
    <dgm:cxn modelId="{90BA2318-BAAC-411C-812B-8329A53CB9EA}" type="presParOf" srcId="{D1DA1D64-CC86-45B3-A00E-2881C31B8F48}" destId="{47319333-2CF0-4BCC-BF20-4D1DCA509D52}" srcOrd="0" destOrd="0" presId="urn:microsoft.com/office/officeart/2005/8/layout/hList7#1"/>
    <dgm:cxn modelId="{C4E89C67-0F83-4590-B3E8-45F36425B3F8}" type="presParOf" srcId="{D1DA1D64-CC86-45B3-A00E-2881C31B8F48}" destId="{53818D15-B211-4A98-866D-8BD3C7F4240C}" srcOrd="1" destOrd="0" presId="urn:microsoft.com/office/officeart/2005/8/layout/hList7#1"/>
    <dgm:cxn modelId="{E6C0E100-8699-4664-A182-4B8824924EBF}" type="presParOf" srcId="{D1DA1D64-CC86-45B3-A00E-2881C31B8F48}" destId="{36F3C303-E937-427D-B806-D6C549B5B5A9}" srcOrd="2" destOrd="0" presId="urn:microsoft.com/office/officeart/2005/8/layout/hList7#1"/>
    <dgm:cxn modelId="{0D37A5FB-44DF-4ABF-86E8-268B9DF37FD3}" type="presParOf" srcId="{D1DA1D64-CC86-45B3-A00E-2881C31B8F48}" destId="{BF84DA24-9A23-4C45-ADC8-DD955080A22F}" srcOrd="3" destOrd="0" presId="urn:microsoft.com/office/officeart/2005/8/layout/hList7#1"/>
    <dgm:cxn modelId="{53D75F3E-8B2E-4A6C-9438-C3F3333215D4}" type="presParOf" srcId="{4766A233-C707-4609-A919-3F5C2872C509}" destId="{FC426515-0213-47E1-99D6-5848AAEFB6AD}" srcOrd="5" destOrd="0" presId="urn:microsoft.com/office/officeart/2005/8/layout/hList7#1"/>
    <dgm:cxn modelId="{4AC80B13-6F03-4EA6-968F-CF7D3962C91E}" type="presParOf" srcId="{4766A233-C707-4609-A919-3F5C2872C509}" destId="{D460F491-5C22-4EDF-ACE5-CD967AF8C86C}" srcOrd="6" destOrd="0" presId="urn:microsoft.com/office/officeart/2005/8/layout/hList7#1"/>
    <dgm:cxn modelId="{3B7E2356-6CAF-49FA-A822-6050B6E7CDB8}" type="presParOf" srcId="{D460F491-5C22-4EDF-ACE5-CD967AF8C86C}" destId="{0FA676A5-93A5-40E5-9BE0-54AA38E0A05A}" srcOrd="0" destOrd="0" presId="urn:microsoft.com/office/officeart/2005/8/layout/hList7#1"/>
    <dgm:cxn modelId="{3D4EFFEC-4772-4C90-B8F0-649AE3BFC974}" type="presParOf" srcId="{D460F491-5C22-4EDF-ACE5-CD967AF8C86C}" destId="{6043FEA5-6FDC-43CD-A9D3-B0E360290AA7}" srcOrd="1" destOrd="0" presId="urn:microsoft.com/office/officeart/2005/8/layout/hList7#1"/>
    <dgm:cxn modelId="{1B6CA60E-78D8-43E8-9ACF-C448EDFD751C}" type="presParOf" srcId="{D460F491-5C22-4EDF-ACE5-CD967AF8C86C}" destId="{2A2904DD-2970-437C-A7DF-9968426797B6}" srcOrd="2" destOrd="0" presId="urn:microsoft.com/office/officeart/2005/8/layout/hList7#1"/>
    <dgm:cxn modelId="{E29B43FB-19E2-43D6-AA6B-0E8CEBBF1CA4}" type="presParOf" srcId="{D460F491-5C22-4EDF-ACE5-CD967AF8C86C}" destId="{FF096E11-9DD7-4560-BEB1-8E90D0C5DC01}" srcOrd="3" destOrd="0" presId="urn:microsoft.com/office/officeart/2005/8/layout/hList7#1"/>
    <dgm:cxn modelId="{396DD0B1-7D56-4484-B53F-1743246612F8}" type="presParOf" srcId="{4766A233-C707-4609-A919-3F5C2872C509}" destId="{BC994B93-69B1-4EC2-950B-B66AB1D9DA92}" srcOrd="7" destOrd="0" presId="urn:microsoft.com/office/officeart/2005/8/layout/hList7#1"/>
    <dgm:cxn modelId="{E286FD78-A937-4966-B285-5ADBA28A82E4}" type="presParOf" srcId="{4766A233-C707-4609-A919-3F5C2872C509}" destId="{223CC8BE-3289-40E9-B221-137EBC86757C}" srcOrd="8" destOrd="0" presId="urn:microsoft.com/office/officeart/2005/8/layout/hList7#1"/>
    <dgm:cxn modelId="{33C06405-6246-4C86-A981-629DCEDF5579}" type="presParOf" srcId="{223CC8BE-3289-40E9-B221-137EBC86757C}" destId="{C77A4348-1F0B-43BD-8D8F-FE9B09F4B519}" srcOrd="0" destOrd="0" presId="urn:microsoft.com/office/officeart/2005/8/layout/hList7#1"/>
    <dgm:cxn modelId="{F4898A16-A53F-4318-8F18-458A6F7488D7}" type="presParOf" srcId="{223CC8BE-3289-40E9-B221-137EBC86757C}" destId="{37D95DC5-CAB8-4320-BE37-6C7EB15F6A36}" srcOrd="1" destOrd="0" presId="urn:microsoft.com/office/officeart/2005/8/layout/hList7#1"/>
    <dgm:cxn modelId="{6FFEF807-F3A8-4193-BC75-291D1BF47319}" type="presParOf" srcId="{223CC8BE-3289-40E9-B221-137EBC86757C}" destId="{7DC5E9AD-906D-4DDC-89A9-7D1712D3F9E4}" srcOrd="2" destOrd="0" presId="urn:microsoft.com/office/officeart/2005/8/layout/hList7#1"/>
    <dgm:cxn modelId="{8CBAFD49-AF21-43EB-B610-3CEC92D52490}" type="presParOf" srcId="{223CC8BE-3289-40E9-B221-137EBC86757C}" destId="{989ED897-D2F3-4028-A8BB-AA1288DA5A1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FE55FFD-8E51-4601-86EE-A6374B47440F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B1B178CF-11E5-4888-931E-C8838A87EAF5}">
      <dgm:prSet/>
      <dgm:spPr/>
      <dgm:t>
        <a:bodyPr/>
        <a:lstStyle/>
        <a:p>
          <a:pPr rtl="1"/>
          <a:r>
            <a:rPr lang="ar-SA" b="1" dirty="0" smtClean="0"/>
            <a:t>اجتماعَ مجموعةٍ من المتخصّصين لمناقشة موضوع محدد </a:t>
          </a:r>
          <a:endParaRPr lang="ar-SA" b="1" dirty="0"/>
        </a:p>
      </dgm:t>
    </dgm:pt>
    <dgm:pt modelId="{3205AAF5-B44F-4248-A543-D60108E52020}" type="parTrans" cxnId="{1D428814-0577-4620-A733-1D2DFB736694}">
      <dgm:prSet/>
      <dgm:spPr/>
      <dgm:t>
        <a:bodyPr/>
        <a:lstStyle/>
        <a:p>
          <a:pPr rtl="1"/>
          <a:endParaRPr lang="ar-SA"/>
        </a:p>
      </dgm:t>
    </dgm:pt>
    <dgm:pt modelId="{71ED1BEF-9A40-4E79-A3DF-A5399BAC7D20}" type="sibTrans" cxnId="{1D428814-0577-4620-A733-1D2DFB736694}">
      <dgm:prSet/>
      <dgm:spPr/>
      <dgm:t>
        <a:bodyPr/>
        <a:lstStyle/>
        <a:p>
          <a:pPr rtl="1"/>
          <a:endParaRPr lang="ar-SA"/>
        </a:p>
      </dgm:t>
    </dgm:pt>
    <dgm:pt modelId="{2C4B74E4-4EB2-49B1-90BC-A64B63F92F70}" type="pres">
      <dgm:prSet presAssocID="{7FE55FFD-8E51-4601-86EE-A6374B47440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0FF9EA4-BBF4-47CB-A42D-C08EC63F150B}" type="pres">
      <dgm:prSet presAssocID="{B1B178CF-11E5-4888-931E-C8838A87EAF5}" presName="circ1TxSh" presStyleLbl="vennNode1" presStyleIdx="0" presStyleCnt="1"/>
      <dgm:spPr/>
      <dgm:t>
        <a:bodyPr/>
        <a:lstStyle/>
        <a:p>
          <a:pPr rtl="1"/>
          <a:endParaRPr lang="ar-SA"/>
        </a:p>
      </dgm:t>
    </dgm:pt>
  </dgm:ptLst>
  <dgm:cxnLst>
    <dgm:cxn modelId="{1D428814-0577-4620-A733-1D2DFB736694}" srcId="{7FE55FFD-8E51-4601-86EE-A6374B47440F}" destId="{B1B178CF-11E5-4888-931E-C8838A87EAF5}" srcOrd="0" destOrd="0" parTransId="{3205AAF5-B44F-4248-A543-D60108E52020}" sibTransId="{71ED1BEF-9A40-4E79-A3DF-A5399BAC7D20}"/>
    <dgm:cxn modelId="{AAE6621B-FACD-4537-8367-103D8BE0A89E}" type="presOf" srcId="{B1B178CF-11E5-4888-931E-C8838A87EAF5}" destId="{00FF9EA4-BBF4-47CB-A42D-C08EC63F150B}" srcOrd="0" destOrd="0" presId="urn:microsoft.com/office/officeart/2005/8/layout/venn1"/>
    <dgm:cxn modelId="{5514BC89-2388-4277-A37B-51AE1FB861E4}" type="presOf" srcId="{7FE55FFD-8E51-4601-86EE-A6374B47440F}" destId="{2C4B74E4-4EB2-49B1-90BC-A64B63F92F70}" srcOrd="0" destOrd="0" presId="urn:microsoft.com/office/officeart/2005/8/layout/venn1"/>
    <dgm:cxn modelId="{047EA377-C931-4E91-BB03-992D432DF655}" type="presParOf" srcId="{2C4B74E4-4EB2-49B1-90BC-A64B63F92F70}" destId="{00FF9EA4-BBF4-47CB-A42D-C08EC63F150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6CAF53-5DA4-4D6E-B303-6D90CFD77804}" type="doc">
      <dgm:prSet loTypeId="urn:microsoft.com/office/officeart/2005/8/layout/cycle3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CF0E799-C5D1-44D8-8063-72FFA83EDB2E}">
      <dgm:prSet phldrT="[Text]"/>
      <dgm:spPr/>
      <dgm:t>
        <a:bodyPr/>
        <a:lstStyle/>
        <a:p>
          <a:pPr rtl="1"/>
          <a:r>
            <a:rPr kumimoji="0" lang="ar-SA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الموضوع</a:t>
          </a:r>
          <a:endParaRPr lang="ar-SA" dirty="0"/>
        </a:p>
      </dgm:t>
    </dgm:pt>
    <dgm:pt modelId="{14385B50-FE56-4A35-900D-D06E28B59437}" type="parTrans" cxnId="{D7518DC4-C7E3-444A-884E-0AC1946C4260}">
      <dgm:prSet/>
      <dgm:spPr/>
      <dgm:t>
        <a:bodyPr/>
        <a:lstStyle/>
        <a:p>
          <a:pPr rtl="1"/>
          <a:endParaRPr lang="ar-SA"/>
        </a:p>
      </dgm:t>
    </dgm:pt>
    <dgm:pt modelId="{A7CAD904-B5F2-464E-A65F-926CDB6AE6D3}" type="sibTrans" cxnId="{D7518DC4-C7E3-444A-884E-0AC1946C4260}">
      <dgm:prSet/>
      <dgm:spPr/>
      <dgm:t>
        <a:bodyPr/>
        <a:lstStyle/>
        <a:p>
          <a:pPr rtl="1"/>
          <a:endParaRPr lang="ar-SA"/>
        </a:p>
      </dgm:t>
    </dgm:pt>
    <dgm:pt modelId="{292D4085-3AFC-4C23-AE89-CEA51B3BBCBD}">
      <dgm:prSet phldrT="[Text]"/>
      <dgm:spPr/>
      <dgm:t>
        <a:bodyPr/>
        <a:lstStyle/>
        <a:p>
          <a:pPr rtl="1"/>
          <a:r>
            <a:rPr kumimoji="0" lang="ar-SA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المدير</a:t>
          </a:r>
          <a:endParaRPr lang="ar-SA" dirty="0"/>
        </a:p>
      </dgm:t>
    </dgm:pt>
    <dgm:pt modelId="{7C1A1C57-CD38-40CC-9673-EEC8C669738C}" type="parTrans" cxnId="{E9C0E294-0E63-40CB-AE96-6933F00FD55C}">
      <dgm:prSet/>
      <dgm:spPr/>
      <dgm:t>
        <a:bodyPr/>
        <a:lstStyle/>
        <a:p>
          <a:pPr rtl="1"/>
          <a:endParaRPr lang="ar-SA"/>
        </a:p>
      </dgm:t>
    </dgm:pt>
    <dgm:pt modelId="{DFEE0FE7-11F2-401D-8C51-D9105848675F}" type="sibTrans" cxnId="{E9C0E294-0E63-40CB-AE96-6933F00FD55C}">
      <dgm:prSet/>
      <dgm:spPr/>
      <dgm:t>
        <a:bodyPr/>
        <a:lstStyle/>
        <a:p>
          <a:pPr rtl="1"/>
          <a:endParaRPr lang="ar-SA"/>
        </a:p>
      </dgm:t>
    </dgm:pt>
    <dgm:pt modelId="{7A0E7C9D-BDE6-4DAB-A05F-6E90FB210C13}">
      <dgm:prSet phldrT="[Text]"/>
      <dgm:spPr/>
      <dgm:t>
        <a:bodyPr/>
        <a:lstStyle/>
        <a:p>
          <a:pPr rtl="1"/>
          <a:r>
            <a:rPr kumimoji="0" lang="ar-SA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المشاركون</a:t>
          </a:r>
          <a:endParaRPr lang="ar-SA" dirty="0"/>
        </a:p>
      </dgm:t>
    </dgm:pt>
    <dgm:pt modelId="{A977BE2A-5FE0-4B77-93DA-C83800CB354B}" type="parTrans" cxnId="{37095625-E15E-417B-B54A-0CC36AAF3679}">
      <dgm:prSet/>
      <dgm:spPr/>
      <dgm:t>
        <a:bodyPr/>
        <a:lstStyle/>
        <a:p>
          <a:pPr rtl="1"/>
          <a:endParaRPr lang="ar-SA"/>
        </a:p>
      </dgm:t>
    </dgm:pt>
    <dgm:pt modelId="{EFB44056-7F14-4FF2-B49D-BBE2F212CDCD}" type="sibTrans" cxnId="{37095625-E15E-417B-B54A-0CC36AAF3679}">
      <dgm:prSet/>
      <dgm:spPr/>
      <dgm:t>
        <a:bodyPr/>
        <a:lstStyle/>
        <a:p>
          <a:pPr rtl="1"/>
          <a:endParaRPr lang="ar-SA"/>
        </a:p>
      </dgm:t>
    </dgm:pt>
    <dgm:pt modelId="{6D8E9AAD-FE59-4703-A7C6-E49D6CAB5FDE}">
      <dgm:prSet phldrT="[Text]"/>
      <dgm:spPr/>
      <dgm:t>
        <a:bodyPr/>
        <a:lstStyle/>
        <a:p>
          <a:pPr rtl="1"/>
          <a:r>
            <a:rPr kumimoji="0" lang="ar-SA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الجمهور</a:t>
          </a:r>
          <a:endParaRPr lang="ar-SA" dirty="0"/>
        </a:p>
      </dgm:t>
    </dgm:pt>
    <dgm:pt modelId="{7C7BD534-E7D7-454A-B127-F90086672123}" type="parTrans" cxnId="{21C9184F-D177-4DDA-BC46-1F1E0AAD6671}">
      <dgm:prSet/>
      <dgm:spPr/>
      <dgm:t>
        <a:bodyPr/>
        <a:lstStyle/>
        <a:p>
          <a:pPr rtl="1"/>
          <a:endParaRPr lang="ar-SA"/>
        </a:p>
      </dgm:t>
    </dgm:pt>
    <dgm:pt modelId="{1EDDFE6A-B81F-422B-9A70-A0A9C3F3164C}" type="sibTrans" cxnId="{21C9184F-D177-4DDA-BC46-1F1E0AAD6671}">
      <dgm:prSet/>
      <dgm:spPr/>
      <dgm:t>
        <a:bodyPr/>
        <a:lstStyle/>
        <a:p>
          <a:pPr rtl="1"/>
          <a:endParaRPr lang="ar-SA"/>
        </a:p>
      </dgm:t>
    </dgm:pt>
    <dgm:pt modelId="{AFDF1E1D-2EBA-46A4-9128-0554CAFC70CD}">
      <dgm:prSet phldrT="[Text]"/>
      <dgm:spPr/>
      <dgm:t>
        <a:bodyPr/>
        <a:lstStyle/>
        <a:p>
          <a:pPr rtl="1"/>
          <a:r>
            <a:rPr kumimoji="0" lang="ar-SA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الحوار</a:t>
          </a:r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ar-SA" dirty="0"/>
        </a:p>
      </dgm:t>
    </dgm:pt>
    <dgm:pt modelId="{C74066F6-C257-4CB1-B38F-F4A0E7C81839}" type="parTrans" cxnId="{4479B150-900E-42E6-BBD8-256F4DFF4AB7}">
      <dgm:prSet/>
      <dgm:spPr/>
      <dgm:t>
        <a:bodyPr/>
        <a:lstStyle/>
        <a:p>
          <a:pPr rtl="1"/>
          <a:endParaRPr lang="ar-SA"/>
        </a:p>
      </dgm:t>
    </dgm:pt>
    <dgm:pt modelId="{87FA68E2-152E-4E76-B802-919ED8853BA4}" type="sibTrans" cxnId="{4479B150-900E-42E6-BBD8-256F4DFF4AB7}">
      <dgm:prSet/>
      <dgm:spPr/>
      <dgm:t>
        <a:bodyPr/>
        <a:lstStyle/>
        <a:p>
          <a:pPr rtl="1"/>
          <a:endParaRPr lang="ar-SA"/>
        </a:p>
      </dgm:t>
    </dgm:pt>
    <dgm:pt modelId="{1A9076C8-6B46-4279-991D-FD91F9515346}" type="pres">
      <dgm:prSet presAssocID="{E46CAF53-5DA4-4D6E-B303-6D90CFD778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78E1DC-551D-4D24-99FE-5386EBC6A3F9}" type="pres">
      <dgm:prSet presAssocID="{E46CAF53-5DA4-4D6E-B303-6D90CFD77804}" presName="cycle" presStyleCnt="0"/>
      <dgm:spPr/>
    </dgm:pt>
    <dgm:pt modelId="{5A4BC9D6-ED66-4DF5-9A35-B10731E5E6B6}" type="pres">
      <dgm:prSet presAssocID="{ECF0E799-C5D1-44D8-8063-72FFA83EDB2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79A4E7-F0FD-419C-A80A-D8C0958CC934}" type="pres">
      <dgm:prSet presAssocID="{A7CAD904-B5F2-464E-A65F-926CDB6AE6D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17589213-61E2-4DA6-B119-B5454CB8692D}" type="pres">
      <dgm:prSet presAssocID="{292D4085-3AFC-4C23-AE89-CEA51B3BBCB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D021C4-07A2-43F0-8F93-677D97871433}" type="pres">
      <dgm:prSet presAssocID="{7A0E7C9D-BDE6-4DAB-A05F-6E90FB210C1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582AFF-B16B-4A33-AB28-EF242EAE0FBD}" type="pres">
      <dgm:prSet presAssocID="{6D8E9AAD-FE59-4703-A7C6-E49D6CAB5FD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10E8378-6275-416F-A054-E90000D71DBD}" type="pres">
      <dgm:prSet presAssocID="{AFDF1E1D-2EBA-46A4-9128-0554CAFC70C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0E9F272-2CC2-40AB-870D-BE54448AAA08}" type="presOf" srcId="{A7CAD904-B5F2-464E-A65F-926CDB6AE6D3}" destId="{1579A4E7-F0FD-419C-A80A-D8C0958CC934}" srcOrd="0" destOrd="0" presId="urn:microsoft.com/office/officeart/2005/8/layout/cycle3"/>
    <dgm:cxn modelId="{956D916A-698F-40DF-80F5-4F55E8CC64B8}" type="presOf" srcId="{AFDF1E1D-2EBA-46A4-9128-0554CAFC70CD}" destId="{D10E8378-6275-416F-A054-E90000D71DBD}" srcOrd="0" destOrd="0" presId="urn:microsoft.com/office/officeart/2005/8/layout/cycle3"/>
    <dgm:cxn modelId="{4479B150-900E-42E6-BBD8-256F4DFF4AB7}" srcId="{E46CAF53-5DA4-4D6E-B303-6D90CFD77804}" destId="{AFDF1E1D-2EBA-46A4-9128-0554CAFC70CD}" srcOrd="4" destOrd="0" parTransId="{C74066F6-C257-4CB1-B38F-F4A0E7C81839}" sibTransId="{87FA68E2-152E-4E76-B802-919ED8853BA4}"/>
    <dgm:cxn modelId="{21C9184F-D177-4DDA-BC46-1F1E0AAD6671}" srcId="{E46CAF53-5DA4-4D6E-B303-6D90CFD77804}" destId="{6D8E9AAD-FE59-4703-A7C6-E49D6CAB5FDE}" srcOrd="3" destOrd="0" parTransId="{7C7BD534-E7D7-454A-B127-F90086672123}" sibTransId="{1EDDFE6A-B81F-422B-9A70-A0A9C3F3164C}"/>
    <dgm:cxn modelId="{0AB8E8D4-C182-450C-8BA4-CB4B1EF4EC5F}" type="presOf" srcId="{E46CAF53-5DA4-4D6E-B303-6D90CFD77804}" destId="{1A9076C8-6B46-4279-991D-FD91F9515346}" srcOrd="0" destOrd="0" presId="urn:microsoft.com/office/officeart/2005/8/layout/cycle3"/>
    <dgm:cxn modelId="{E9C0E294-0E63-40CB-AE96-6933F00FD55C}" srcId="{E46CAF53-5DA4-4D6E-B303-6D90CFD77804}" destId="{292D4085-3AFC-4C23-AE89-CEA51B3BBCBD}" srcOrd="1" destOrd="0" parTransId="{7C1A1C57-CD38-40CC-9673-EEC8C669738C}" sibTransId="{DFEE0FE7-11F2-401D-8C51-D9105848675F}"/>
    <dgm:cxn modelId="{37095625-E15E-417B-B54A-0CC36AAF3679}" srcId="{E46CAF53-5DA4-4D6E-B303-6D90CFD77804}" destId="{7A0E7C9D-BDE6-4DAB-A05F-6E90FB210C13}" srcOrd="2" destOrd="0" parTransId="{A977BE2A-5FE0-4B77-93DA-C83800CB354B}" sibTransId="{EFB44056-7F14-4FF2-B49D-BBE2F212CDCD}"/>
    <dgm:cxn modelId="{E8B799CE-ADB2-4892-98B2-2378CC5B846B}" type="presOf" srcId="{292D4085-3AFC-4C23-AE89-CEA51B3BBCBD}" destId="{17589213-61E2-4DA6-B119-B5454CB8692D}" srcOrd="0" destOrd="0" presId="urn:microsoft.com/office/officeart/2005/8/layout/cycle3"/>
    <dgm:cxn modelId="{D7518DC4-C7E3-444A-884E-0AC1946C4260}" srcId="{E46CAF53-5DA4-4D6E-B303-6D90CFD77804}" destId="{ECF0E799-C5D1-44D8-8063-72FFA83EDB2E}" srcOrd="0" destOrd="0" parTransId="{14385B50-FE56-4A35-900D-D06E28B59437}" sibTransId="{A7CAD904-B5F2-464E-A65F-926CDB6AE6D3}"/>
    <dgm:cxn modelId="{89AFC58B-6E58-4F26-9A5B-CE6A5375F52F}" type="presOf" srcId="{ECF0E799-C5D1-44D8-8063-72FFA83EDB2E}" destId="{5A4BC9D6-ED66-4DF5-9A35-B10731E5E6B6}" srcOrd="0" destOrd="0" presId="urn:microsoft.com/office/officeart/2005/8/layout/cycle3"/>
    <dgm:cxn modelId="{BBCEDFD2-EB56-4C56-B6BA-57FDD4913CC6}" type="presOf" srcId="{6D8E9AAD-FE59-4703-A7C6-E49D6CAB5FDE}" destId="{FC582AFF-B16B-4A33-AB28-EF242EAE0FBD}" srcOrd="0" destOrd="0" presId="urn:microsoft.com/office/officeart/2005/8/layout/cycle3"/>
    <dgm:cxn modelId="{D5395434-ED39-4348-941D-D674A5FACD10}" type="presOf" srcId="{7A0E7C9D-BDE6-4DAB-A05F-6E90FB210C13}" destId="{3FD021C4-07A2-43F0-8F93-677D97871433}" srcOrd="0" destOrd="0" presId="urn:microsoft.com/office/officeart/2005/8/layout/cycle3"/>
    <dgm:cxn modelId="{2D747A14-2AD0-4C0F-B8DF-F71B45ADBA30}" type="presParOf" srcId="{1A9076C8-6B46-4279-991D-FD91F9515346}" destId="{FD78E1DC-551D-4D24-99FE-5386EBC6A3F9}" srcOrd="0" destOrd="0" presId="urn:microsoft.com/office/officeart/2005/8/layout/cycle3"/>
    <dgm:cxn modelId="{09C03D3B-991D-4B3A-8D06-5EB893F9006E}" type="presParOf" srcId="{FD78E1DC-551D-4D24-99FE-5386EBC6A3F9}" destId="{5A4BC9D6-ED66-4DF5-9A35-B10731E5E6B6}" srcOrd="0" destOrd="0" presId="urn:microsoft.com/office/officeart/2005/8/layout/cycle3"/>
    <dgm:cxn modelId="{6803F0C2-A767-4792-AB9E-21E65C82061B}" type="presParOf" srcId="{FD78E1DC-551D-4D24-99FE-5386EBC6A3F9}" destId="{1579A4E7-F0FD-419C-A80A-D8C0958CC934}" srcOrd="1" destOrd="0" presId="urn:microsoft.com/office/officeart/2005/8/layout/cycle3"/>
    <dgm:cxn modelId="{6EA22502-7D9F-43D7-81FA-9FDA22DEE8B8}" type="presParOf" srcId="{FD78E1DC-551D-4D24-99FE-5386EBC6A3F9}" destId="{17589213-61E2-4DA6-B119-B5454CB8692D}" srcOrd="2" destOrd="0" presId="urn:microsoft.com/office/officeart/2005/8/layout/cycle3"/>
    <dgm:cxn modelId="{A05655AA-2AF3-4BAC-8DF1-22FC7EAA8338}" type="presParOf" srcId="{FD78E1DC-551D-4D24-99FE-5386EBC6A3F9}" destId="{3FD021C4-07A2-43F0-8F93-677D97871433}" srcOrd="3" destOrd="0" presId="urn:microsoft.com/office/officeart/2005/8/layout/cycle3"/>
    <dgm:cxn modelId="{92F98F5D-3235-4DF2-897D-359A20A86C41}" type="presParOf" srcId="{FD78E1DC-551D-4D24-99FE-5386EBC6A3F9}" destId="{FC582AFF-B16B-4A33-AB28-EF242EAE0FBD}" srcOrd="4" destOrd="0" presId="urn:microsoft.com/office/officeart/2005/8/layout/cycle3"/>
    <dgm:cxn modelId="{E8F8CD4A-3854-425A-8FA6-AA5E2DD8DD48}" type="presParOf" srcId="{FD78E1DC-551D-4D24-99FE-5386EBC6A3F9}" destId="{D10E8378-6275-416F-A054-E90000D71DB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8924AD-487E-4783-863E-0AA72CCD3D4A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3449529F-DDE3-475D-AAC8-1061821D165C}">
      <dgm:prSet phldrT="[Text]"/>
      <dgm:spPr/>
      <dgm:t>
        <a:bodyPr/>
        <a:lstStyle/>
        <a:p>
          <a:pPr rtl="1"/>
          <a:r>
            <a:rPr lang="ar-SA" dirty="0" smtClean="0"/>
            <a:t>مفتوحة</a:t>
          </a:r>
          <a:endParaRPr lang="ar-SA" dirty="0"/>
        </a:p>
      </dgm:t>
    </dgm:pt>
    <dgm:pt modelId="{F547145C-3897-435C-9862-6568F6C8AF97}" type="parTrans" cxnId="{3857AE1C-13EE-4B43-8E48-E33C07241F7D}">
      <dgm:prSet/>
      <dgm:spPr/>
      <dgm:t>
        <a:bodyPr/>
        <a:lstStyle/>
        <a:p>
          <a:pPr rtl="1"/>
          <a:endParaRPr lang="ar-SA"/>
        </a:p>
      </dgm:t>
    </dgm:pt>
    <dgm:pt modelId="{55F943FF-8C7E-4A9A-A9B8-3B3C570B2B63}" type="sibTrans" cxnId="{3857AE1C-13EE-4B43-8E48-E33C07241F7D}">
      <dgm:prSet/>
      <dgm:spPr/>
      <dgm:t>
        <a:bodyPr/>
        <a:lstStyle/>
        <a:p>
          <a:pPr rtl="1"/>
          <a:endParaRPr lang="ar-SA"/>
        </a:p>
      </dgm:t>
    </dgm:pt>
    <dgm:pt modelId="{FA2DCCBA-5AB5-4920-B30B-7232EC2304D3}">
      <dgm:prSet phldrT="[Text]"/>
      <dgm:spPr/>
      <dgm:t>
        <a:bodyPr/>
        <a:lstStyle/>
        <a:p>
          <a:pPr rtl="1"/>
          <a:r>
            <a:rPr lang="ar-SA" dirty="0" smtClean="0"/>
            <a:t>المشاركين</a:t>
          </a:r>
          <a:endParaRPr lang="ar-SA" dirty="0"/>
        </a:p>
      </dgm:t>
    </dgm:pt>
    <dgm:pt modelId="{6C41ACD1-676F-4A86-94E7-96B543EFC307}" type="parTrans" cxnId="{5A619057-1C9B-49B6-A871-C460245C2B99}">
      <dgm:prSet/>
      <dgm:spPr/>
      <dgm:t>
        <a:bodyPr/>
        <a:lstStyle/>
        <a:p>
          <a:pPr rtl="1"/>
          <a:endParaRPr lang="ar-SA"/>
        </a:p>
      </dgm:t>
    </dgm:pt>
    <dgm:pt modelId="{449EAA7D-DCA3-4F75-9685-4E1F4AC44B5D}" type="sibTrans" cxnId="{5A619057-1C9B-49B6-A871-C460245C2B99}">
      <dgm:prSet/>
      <dgm:spPr/>
      <dgm:t>
        <a:bodyPr/>
        <a:lstStyle/>
        <a:p>
          <a:pPr rtl="1"/>
          <a:endParaRPr lang="ar-SA"/>
        </a:p>
      </dgm:t>
    </dgm:pt>
    <dgm:pt modelId="{000695E6-2A9A-41CC-B23B-1E8CEF277B0B}">
      <dgm:prSet phldrT="[Text]"/>
      <dgm:spPr/>
      <dgm:t>
        <a:bodyPr/>
        <a:lstStyle/>
        <a:p>
          <a:pPr rtl="1"/>
          <a:r>
            <a:rPr lang="ar-SA" dirty="0" smtClean="0"/>
            <a:t>الجمهور</a:t>
          </a:r>
          <a:endParaRPr lang="ar-SA" dirty="0"/>
        </a:p>
      </dgm:t>
    </dgm:pt>
    <dgm:pt modelId="{FA23DB55-C9E4-4580-A200-CDE932872B59}" type="parTrans" cxnId="{F68E531D-DE25-4236-8E68-F3971B632381}">
      <dgm:prSet/>
      <dgm:spPr/>
      <dgm:t>
        <a:bodyPr/>
        <a:lstStyle/>
        <a:p>
          <a:pPr rtl="1"/>
          <a:endParaRPr lang="ar-SA"/>
        </a:p>
      </dgm:t>
    </dgm:pt>
    <dgm:pt modelId="{4E6571E1-CCDB-46BD-8C02-EA36476D01E8}" type="sibTrans" cxnId="{F68E531D-DE25-4236-8E68-F3971B632381}">
      <dgm:prSet/>
      <dgm:spPr/>
      <dgm:t>
        <a:bodyPr/>
        <a:lstStyle/>
        <a:p>
          <a:pPr rtl="1"/>
          <a:endParaRPr lang="ar-SA"/>
        </a:p>
      </dgm:t>
    </dgm:pt>
    <dgm:pt modelId="{C223D82A-438B-439B-B808-5E1D38844544}">
      <dgm:prSet phldrT="[Text]"/>
      <dgm:spPr/>
      <dgm:t>
        <a:bodyPr/>
        <a:lstStyle/>
        <a:p>
          <a:pPr rtl="1"/>
          <a:r>
            <a:rPr lang="ar-SA" dirty="0" smtClean="0"/>
            <a:t>المدير</a:t>
          </a:r>
          <a:endParaRPr lang="ar-SA" dirty="0"/>
        </a:p>
      </dgm:t>
    </dgm:pt>
    <dgm:pt modelId="{5CEF6395-D11D-468D-8575-E33220703AC4}" type="parTrans" cxnId="{4EEE1282-BB95-4901-BF94-54D58FE6EADE}">
      <dgm:prSet/>
      <dgm:spPr/>
      <dgm:t>
        <a:bodyPr/>
        <a:lstStyle/>
        <a:p>
          <a:pPr rtl="1"/>
          <a:endParaRPr lang="ar-SA"/>
        </a:p>
      </dgm:t>
    </dgm:pt>
    <dgm:pt modelId="{49570D48-C517-44AB-928F-5E6F1D55A0B4}" type="sibTrans" cxnId="{4EEE1282-BB95-4901-BF94-54D58FE6EADE}">
      <dgm:prSet/>
      <dgm:spPr/>
      <dgm:t>
        <a:bodyPr/>
        <a:lstStyle/>
        <a:p>
          <a:pPr rtl="1"/>
          <a:endParaRPr lang="ar-SA"/>
        </a:p>
      </dgm:t>
    </dgm:pt>
    <dgm:pt modelId="{0B68E60C-1F07-45A4-8B29-A095BD4C9931}" type="pres">
      <dgm:prSet presAssocID="{EB8924AD-487E-4783-863E-0AA72CCD3D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36107AF-DE95-470F-A6B2-91E8021CA1F5}" type="pres">
      <dgm:prSet presAssocID="{3449529F-DDE3-475D-AAC8-1061821D165C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80FC014D-42F5-4123-B362-C3FB47FCF426}" type="pres">
      <dgm:prSet presAssocID="{6C41ACD1-676F-4A86-94E7-96B543EFC307}" presName="par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3C2F3777-951B-455D-9893-CD176DF457F9}" type="pres">
      <dgm:prSet presAssocID="{6C41ACD1-676F-4A86-94E7-96B543EFC307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B98EA468-6CFE-456C-A27D-BEEEBCDC7986}" type="pres">
      <dgm:prSet presAssocID="{FA2DCCBA-5AB5-4920-B30B-7232EC2304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BE6126-F7AE-4E5D-8DEF-E1804B58EB66}" type="pres">
      <dgm:prSet presAssocID="{FA23DB55-C9E4-4580-A200-CDE932872B59}" presName="par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076BDAEF-DE5D-4D63-802E-E8B7B76F88CB}" type="pres">
      <dgm:prSet presAssocID="{FA23DB55-C9E4-4580-A200-CDE932872B59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DB28F455-A57D-4E71-AA85-5CBB07440CE2}" type="pres">
      <dgm:prSet presAssocID="{000695E6-2A9A-41CC-B23B-1E8CEF277B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8782C8-9205-4485-BFD3-06E87EC2FC5F}" type="pres">
      <dgm:prSet presAssocID="{5CEF6395-D11D-468D-8575-E33220703AC4}" presName="par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8D83C554-27F3-4415-8702-39A74778AA27}" type="pres">
      <dgm:prSet presAssocID="{5CEF6395-D11D-468D-8575-E33220703AC4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9E1DF120-AC74-439A-894F-74741E49FC8A}" type="pres">
      <dgm:prSet presAssocID="{C223D82A-438B-439B-B808-5E1D388445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C11FA58-BA28-43C7-80EE-477169D45BD7}" type="presOf" srcId="{FA23DB55-C9E4-4580-A200-CDE932872B59}" destId="{38BE6126-F7AE-4E5D-8DEF-E1804B58EB66}" srcOrd="0" destOrd="0" presId="urn:microsoft.com/office/officeart/2005/8/layout/radial5"/>
    <dgm:cxn modelId="{9BDC69B9-9A16-4995-91CA-352642D061D6}" type="presOf" srcId="{6C41ACD1-676F-4A86-94E7-96B543EFC307}" destId="{3C2F3777-951B-455D-9893-CD176DF457F9}" srcOrd="1" destOrd="0" presId="urn:microsoft.com/office/officeart/2005/8/layout/radial5"/>
    <dgm:cxn modelId="{0704D2A3-976C-4B19-9693-E23FC5F9EB9C}" type="presOf" srcId="{6C41ACD1-676F-4A86-94E7-96B543EFC307}" destId="{80FC014D-42F5-4123-B362-C3FB47FCF426}" srcOrd="0" destOrd="0" presId="urn:microsoft.com/office/officeart/2005/8/layout/radial5"/>
    <dgm:cxn modelId="{B03A79DD-2C47-4222-BDA1-2E64601E8AF1}" type="presOf" srcId="{5CEF6395-D11D-468D-8575-E33220703AC4}" destId="{2C8782C8-9205-4485-BFD3-06E87EC2FC5F}" srcOrd="0" destOrd="0" presId="urn:microsoft.com/office/officeart/2005/8/layout/radial5"/>
    <dgm:cxn modelId="{3857AE1C-13EE-4B43-8E48-E33C07241F7D}" srcId="{EB8924AD-487E-4783-863E-0AA72CCD3D4A}" destId="{3449529F-DDE3-475D-AAC8-1061821D165C}" srcOrd="0" destOrd="0" parTransId="{F547145C-3897-435C-9862-6568F6C8AF97}" sibTransId="{55F943FF-8C7E-4A9A-A9B8-3B3C570B2B63}"/>
    <dgm:cxn modelId="{F68E531D-DE25-4236-8E68-F3971B632381}" srcId="{3449529F-DDE3-475D-AAC8-1061821D165C}" destId="{000695E6-2A9A-41CC-B23B-1E8CEF277B0B}" srcOrd="1" destOrd="0" parTransId="{FA23DB55-C9E4-4580-A200-CDE932872B59}" sibTransId="{4E6571E1-CCDB-46BD-8C02-EA36476D01E8}"/>
    <dgm:cxn modelId="{8204FACC-5882-40A6-937C-2AE137314D35}" type="presOf" srcId="{5CEF6395-D11D-468D-8575-E33220703AC4}" destId="{8D83C554-27F3-4415-8702-39A74778AA27}" srcOrd="1" destOrd="0" presId="urn:microsoft.com/office/officeart/2005/8/layout/radial5"/>
    <dgm:cxn modelId="{15DC71D9-87EB-43FF-B1C7-4836CB39E86D}" type="presOf" srcId="{FA2DCCBA-5AB5-4920-B30B-7232EC2304D3}" destId="{B98EA468-6CFE-456C-A27D-BEEEBCDC7986}" srcOrd="0" destOrd="0" presId="urn:microsoft.com/office/officeart/2005/8/layout/radial5"/>
    <dgm:cxn modelId="{5A619057-1C9B-49B6-A871-C460245C2B99}" srcId="{3449529F-DDE3-475D-AAC8-1061821D165C}" destId="{FA2DCCBA-5AB5-4920-B30B-7232EC2304D3}" srcOrd="0" destOrd="0" parTransId="{6C41ACD1-676F-4A86-94E7-96B543EFC307}" sibTransId="{449EAA7D-DCA3-4F75-9685-4E1F4AC44B5D}"/>
    <dgm:cxn modelId="{1C317097-8AC7-429B-A310-773146D762A5}" type="presOf" srcId="{C223D82A-438B-439B-B808-5E1D38844544}" destId="{9E1DF120-AC74-439A-894F-74741E49FC8A}" srcOrd="0" destOrd="0" presId="urn:microsoft.com/office/officeart/2005/8/layout/radial5"/>
    <dgm:cxn modelId="{6DF34ACD-2F10-4300-A198-E66B93096423}" type="presOf" srcId="{FA23DB55-C9E4-4580-A200-CDE932872B59}" destId="{076BDAEF-DE5D-4D63-802E-E8B7B76F88CB}" srcOrd="1" destOrd="0" presId="urn:microsoft.com/office/officeart/2005/8/layout/radial5"/>
    <dgm:cxn modelId="{E2B59B04-210D-4EA0-B9A8-0A34AF40D4FC}" type="presOf" srcId="{3449529F-DDE3-475D-AAC8-1061821D165C}" destId="{D36107AF-DE95-470F-A6B2-91E8021CA1F5}" srcOrd="0" destOrd="0" presId="urn:microsoft.com/office/officeart/2005/8/layout/radial5"/>
    <dgm:cxn modelId="{F2C0236D-4876-4D71-9642-F49218391214}" type="presOf" srcId="{EB8924AD-487E-4783-863E-0AA72CCD3D4A}" destId="{0B68E60C-1F07-45A4-8B29-A095BD4C9931}" srcOrd="0" destOrd="0" presId="urn:microsoft.com/office/officeart/2005/8/layout/radial5"/>
    <dgm:cxn modelId="{4EEE1282-BB95-4901-BF94-54D58FE6EADE}" srcId="{3449529F-DDE3-475D-AAC8-1061821D165C}" destId="{C223D82A-438B-439B-B808-5E1D38844544}" srcOrd="2" destOrd="0" parTransId="{5CEF6395-D11D-468D-8575-E33220703AC4}" sibTransId="{49570D48-C517-44AB-928F-5E6F1D55A0B4}"/>
    <dgm:cxn modelId="{30260872-B260-4427-8754-9887BE905BE0}" type="presOf" srcId="{000695E6-2A9A-41CC-B23B-1E8CEF277B0B}" destId="{DB28F455-A57D-4E71-AA85-5CBB07440CE2}" srcOrd="0" destOrd="0" presId="urn:microsoft.com/office/officeart/2005/8/layout/radial5"/>
    <dgm:cxn modelId="{B708DBF9-E8E2-4DF7-B398-9940319EC6A6}" type="presParOf" srcId="{0B68E60C-1F07-45A4-8B29-A095BD4C9931}" destId="{D36107AF-DE95-470F-A6B2-91E8021CA1F5}" srcOrd="0" destOrd="0" presId="urn:microsoft.com/office/officeart/2005/8/layout/radial5"/>
    <dgm:cxn modelId="{941532B6-F417-4078-9C4D-5E0DFA6C4AEB}" type="presParOf" srcId="{0B68E60C-1F07-45A4-8B29-A095BD4C9931}" destId="{80FC014D-42F5-4123-B362-C3FB47FCF426}" srcOrd="1" destOrd="0" presId="urn:microsoft.com/office/officeart/2005/8/layout/radial5"/>
    <dgm:cxn modelId="{D9A0384B-262B-4CA8-A4B3-09E6DF4EF48D}" type="presParOf" srcId="{80FC014D-42F5-4123-B362-C3FB47FCF426}" destId="{3C2F3777-951B-455D-9893-CD176DF457F9}" srcOrd="0" destOrd="0" presId="urn:microsoft.com/office/officeart/2005/8/layout/radial5"/>
    <dgm:cxn modelId="{5167EBB9-73A9-4B86-AA80-346CC856450C}" type="presParOf" srcId="{0B68E60C-1F07-45A4-8B29-A095BD4C9931}" destId="{B98EA468-6CFE-456C-A27D-BEEEBCDC7986}" srcOrd="2" destOrd="0" presId="urn:microsoft.com/office/officeart/2005/8/layout/radial5"/>
    <dgm:cxn modelId="{B12C5362-48DC-4FB3-84F1-770D3A91D642}" type="presParOf" srcId="{0B68E60C-1F07-45A4-8B29-A095BD4C9931}" destId="{38BE6126-F7AE-4E5D-8DEF-E1804B58EB66}" srcOrd="3" destOrd="0" presId="urn:microsoft.com/office/officeart/2005/8/layout/radial5"/>
    <dgm:cxn modelId="{DD74F35B-C83F-4266-8E8B-C910367CDA89}" type="presParOf" srcId="{38BE6126-F7AE-4E5D-8DEF-E1804B58EB66}" destId="{076BDAEF-DE5D-4D63-802E-E8B7B76F88CB}" srcOrd="0" destOrd="0" presId="urn:microsoft.com/office/officeart/2005/8/layout/radial5"/>
    <dgm:cxn modelId="{671AD125-BF13-4DFB-951B-2E153383996E}" type="presParOf" srcId="{0B68E60C-1F07-45A4-8B29-A095BD4C9931}" destId="{DB28F455-A57D-4E71-AA85-5CBB07440CE2}" srcOrd="4" destOrd="0" presId="urn:microsoft.com/office/officeart/2005/8/layout/radial5"/>
    <dgm:cxn modelId="{E86C208D-F336-430B-94B1-04C4E331A128}" type="presParOf" srcId="{0B68E60C-1F07-45A4-8B29-A095BD4C9931}" destId="{2C8782C8-9205-4485-BFD3-06E87EC2FC5F}" srcOrd="5" destOrd="0" presId="urn:microsoft.com/office/officeart/2005/8/layout/radial5"/>
    <dgm:cxn modelId="{805D2D2B-9201-49E4-90EF-900832F2B1FF}" type="presParOf" srcId="{2C8782C8-9205-4485-BFD3-06E87EC2FC5F}" destId="{8D83C554-27F3-4415-8702-39A74778AA27}" srcOrd="0" destOrd="0" presId="urn:microsoft.com/office/officeart/2005/8/layout/radial5"/>
    <dgm:cxn modelId="{BF563AF6-B7B9-40AE-B361-0841BC1B029E}" type="presParOf" srcId="{0B68E60C-1F07-45A4-8B29-A095BD4C9931}" destId="{9E1DF120-AC74-439A-894F-74741E49FC8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AA9E20-3D02-4040-85AF-191D7F0D9B1D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948BC5C-07D3-4175-8BAE-7DE9BC7079E9}">
      <dgm:prSet phldrT="[Text]"/>
      <dgm:spPr/>
      <dgm:t>
        <a:bodyPr/>
        <a:lstStyle/>
        <a:p>
          <a:pPr rtl="1"/>
          <a:r>
            <a:rPr lang="ar-SA" dirty="0" smtClean="0"/>
            <a:t>مغلقة</a:t>
          </a:r>
          <a:endParaRPr lang="ar-SA" dirty="0"/>
        </a:p>
      </dgm:t>
    </dgm:pt>
    <dgm:pt modelId="{1A2969AE-1BE4-476B-BF8F-AD1821F240BD}" type="parTrans" cxnId="{C0B2DEBB-9D5C-4C79-9394-DCB39EE4AC97}">
      <dgm:prSet/>
      <dgm:spPr/>
      <dgm:t>
        <a:bodyPr/>
        <a:lstStyle/>
        <a:p>
          <a:pPr rtl="1"/>
          <a:endParaRPr lang="ar-SA"/>
        </a:p>
      </dgm:t>
    </dgm:pt>
    <dgm:pt modelId="{311ECEBF-D2A8-47C6-ABAA-89F1398A4FAA}" type="sibTrans" cxnId="{C0B2DEBB-9D5C-4C79-9394-DCB39EE4AC97}">
      <dgm:prSet/>
      <dgm:spPr/>
      <dgm:t>
        <a:bodyPr/>
        <a:lstStyle/>
        <a:p>
          <a:pPr rtl="1"/>
          <a:endParaRPr lang="ar-SA"/>
        </a:p>
      </dgm:t>
    </dgm:pt>
    <dgm:pt modelId="{35B484F6-2C9D-434A-B7AE-FEC412CDFCB9}">
      <dgm:prSet phldrT="[Text]"/>
      <dgm:spPr/>
      <dgm:t>
        <a:bodyPr/>
        <a:lstStyle/>
        <a:p>
          <a:pPr rtl="1"/>
          <a:r>
            <a:rPr lang="ar-SA" dirty="0" smtClean="0"/>
            <a:t>المشاركين</a:t>
          </a:r>
          <a:endParaRPr lang="ar-SA" dirty="0"/>
        </a:p>
      </dgm:t>
    </dgm:pt>
    <dgm:pt modelId="{CF12ED07-C3B9-4CCF-930F-C49E4AB4B8BC}" type="parTrans" cxnId="{7E243F6B-EEF5-4F95-8D76-A48DDFFAB06C}">
      <dgm:prSet/>
      <dgm:spPr/>
      <dgm:t>
        <a:bodyPr/>
        <a:lstStyle/>
        <a:p>
          <a:pPr rtl="1"/>
          <a:endParaRPr lang="ar-SA"/>
        </a:p>
      </dgm:t>
    </dgm:pt>
    <dgm:pt modelId="{37F3A281-F836-443B-ABF1-27934A286D48}" type="sibTrans" cxnId="{7E243F6B-EEF5-4F95-8D76-A48DDFFAB06C}">
      <dgm:prSet/>
      <dgm:spPr/>
      <dgm:t>
        <a:bodyPr/>
        <a:lstStyle/>
        <a:p>
          <a:pPr rtl="1"/>
          <a:endParaRPr lang="ar-SA"/>
        </a:p>
      </dgm:t>
    </dgm:pt>
    <dgm:pt modelId="{C13EFF69-21CC-41BE-B68B-D8EA19DF3C55}">
      <dgm:prSet phldrT="[Text]"/>
      <dgm:spPr/>
      <dgm:t>
        <a:bodyPr/>
        <a:lstStyle/>
        <a:p>
          <a:pPr rtl="1"/>
          <a:r>
            <a:rPr lang="ar-SA" dirty="0" smtClean="0"/>
            <a:t>المدير</a:t>
          </a:r>
          <a:endParaRPr lang="ar-SA" dirty="0"/>
        </a:p>
      </dgm:t>
    </dgm:pt>
    <dgm:pt modelId="{A7921CB7-EE11-47BE-9E7F-33992777B000}" type="parTrans" cxnId="{5C902BB5-D1DA-4D27-AD64-D030A528A1C5}">
      <dgm:prSet/>
      <dgm:spPr/>
      <dgm:t>
        <a:bodyPr/>
        <a:lstStyle/>
        <a:p>
          <a:pPr rtl="1"/>
          <a:endParaRPr lang="ar-SA"/>
        </a:p>
      </dgm:t>
    </dgm:pt>
    <dgm:pt modelId="{04F3B75B-C341-4361-A405-09ABAF833234}" type="sibTrans" cxnId="{5C902BB5-D1DA-4D27-AD64-D030A528A1C5}">
      <dgm:prSet/>
      <dgm:spPr/>
      <dgm:t>
        <a:bodyPr/>
        <a:lstStyle/>
        <a:p>
          <a:pPr rtl="1"/>
          <a:endParaRPr lang="ar-SA"/>
        </a:p>
      </dgm:t>
    </dgm:pt>
    <dgm:pt modelId="{B5E9DBB5-4372-4635-86C6-DFFE01B84409}" type="pres">
      <dgm:prSet presAssocID="{FCAA9E20-3D02-4040-85AF-191D7F0D9B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338E907-DF08-4D52-B705-41AC9F66407B}" type="pres">
      <dgm:prSet presAssocID="{E948BC5C-07D3-4175-8BAE-7DE9BC7079E9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AD656520-22E4-482E-AAD1-12CFD5BD8FD1}" type="pres">
      <dgm:prSet presAssocID="{CF12ED07-C3B9-4CCF-930F-C49E4AB4B8BC}" presName="par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166E2AFB-5503-4D71-B4C2-C8596F417747}" type="pres">
      <dgm:prSet presAssocID="{CF12ED07-C3B9-4CCF-930F-C49E4AB4B8BC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EA75A595-4DD1-461F-BAC0-D5931AF2647E}" type="pres">
      <dgm:prSet presAssocID="{35B484F6-2C9D-434A-B7AE-FEC412CDFC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ABB5A7-7BFA-4EBA-B425-A93E0349B468}" type="pres">
      <dgm:prSet presAssocID="{A7921CB7-EE11-47BE-9E7F-33992777B000}" presName="par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76253199-8A8C-40C6-97F7-FEBD0D58806E}" type="pres">
      <dgm:prSet presAssocID="{A7921CB7-EE11-47BE-9E7F-33992777B000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3068F804-98C7-41CD-8A04-4732ECC37BBF}" type="pres">
      <dgm:prSet presAssocID="{C13EFF69-21CC-41BE-B68B-D8EA19DF3C5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6807275-B2B5-44F4-A950-694067B15BD8}" type="presOf" srcId="{C13EFF69-21CC-41BE-B68B-D8EA19DF3C55}" destId="{3068F804-98C7-41CD-8A04-4732ECC37BBF}" srcOrd="0" destOrd="0" presId="urn:microsoft.com/office/officeart/2005/8/layout/radial5"/>
    <dgm:cxn modelId="{C0B2DEBB-9D5C-4C79-9394-DCB39EE4AC97}" srcId="{FCAA9E20-3D02-4040-85AF-191D7F0D9B1D}" destId="{E948BC5C-07D3-4175-8BAE-7DE9BC7079E9}" srcOrd="0" destOrd="0" parTransId="{1A2969AE-1BE4-476B-BF8F-AD1821F240BD}" sibTransId="{311ECEBF-D2A8-47C6-ABAA-89F1398A4FAA}"/>
    <dgm:cxn modelId="{E3572865-3913-41F7-A4A8-A79B56A266A2}" type="presOf" srcId="{E948BC5C-07D3-4175-8BAE-7DE9BC7079E9}" destId="{9338E907-DF08-4D52-B705-41AC9F66407B}" srcOrd="0" destOrd="0" presId="urn:microsoft.com/office/officeart/2005/8/layout/radial5"/>
    <dgm:cxn modelId="{5DE8259D-30A6-4138-9CA5-A1ACAE130AFA}" type="presOf" srcId="{35B484F6-2C9D-434A-B7AE-FEC412CDFCB9}" destId="{EA75A595-4DD1-461F-BAC0-D5931AF2647E}" srcOrd="0" destOrd="0" presId="urn:microsoft.com/office/officeart/2005/8/layout/radial5"/>
    <dgm:cxn modelId="{59CD1F48-416C-4E6E-952D-ECE3634BA513}" type="presOf" srcId="{FCAA9E20-3D02-4040-85AF-191D7F0D9B1D}" destId="{B5E9DBB5-4372-4635-86C6-DFFE01B84409}" srcOrd="0" destOrd="0" presId="urn:microsoft.com/office/officeart/2005/8/layout/radial5"/>
    <dgm:cxn modelId="{08860E31-E6A5-44B6-814A-7E21E14A4148}" type="presOf" srcId="{CF12ED07-C3B9-4CCF-930F-C49E4AB4B8BC}" destId="{AD656520-22E4-482E-AAD1-12CFD5BD8FD1}" srcOrd="0" destOrd="0" presId="urn:microsoft.com/office/officeart/2005/8/layout/radial5"/>
    <dgm:cxn modelId="{D1B12607-5193-4969-B80F-3BBEB8954E3C}" type="presOf" srcId="{A7921CB7-EE11-47BE-9E7F-33992777B000}" destId="{76253199-8A8C-40C6-97F7-FEBD0D58806E}" srcOrd="1" destOrd="0" presId="urn:microsoft.com/office/officeart/2005/8/layout/radial5"/>
    <dgm:cxn modelId="{5C902BB5-D1DA-4D27-AD64-D030A528A1C5}" srcId="{E948BC5C-07D3-4175-8BAE-7DE9BC7079E9}" destId="{C13EFF69-21CC-41BE-B68B-D8EA19DF3C55}" srcOrd="1" destOrd="0" parTransId="{A7921CB7-EE11-47BE-9E7F-33992777B000}" sibTransId="{04F3B75B-C341-4361-A405-09ABAF833234}"/>
    <dgm:cxn modelId="{B9C76DEE-3D7B-417B-90C7-386AE0D95752}" type="presOf" srcId="{A7921CB7-EE11-47BE-9E7F-33992777B000}" destId="{B9ABB5A7-7BFA-4EBA-B425-A93E0349B468}" srcOrd="0" destOrd="0" presId="urn:microsoft.com/office/officeart/2005/8/layout/radial5"/>
    <dgm:cxn modelId="{7E243F6B-EEF5-4F95-8D76-A48DDFFAB06C}" srcId="{E948BC5C-07D3-4175-8BAE-7DE9BC7079E9}" destId="{35B484F6-2C9D-434A-B7AE-FEC412CDFCB9}" srcOrd="0" destOrd="0" parTransId="{CF12ED07-C3B9-4CCF-930F-C49E4AB4B8BC}" sibTransId="{37F3A281-F836-443B-ABF1-27934A286D48}"/>
    <dgm:cxn modelId="{38600711-D77E-46E2-99B0-01C153E38A63}" type="presOf" srcId="{CF12ED07-C3B9-4CCF-930F-C49E4AB4B8BC}" destId="{166E2AFB-5503-4D71-B4C2-C8596F417747}" srcOrd="1" destOrd="0" presId="urn:microsoft.com/office/officeart/2005/8/layout/radial5"/>
    <dgm:cxn modelId="{3A816240-F0C5-4E1C-BAFB-8CBCF2363E50}" type="presParOf" srcId="{B5E9DBB5-4372-4635-86C6-DFFE01B84409}" destId="{9338E907-DF08-4D52-B705-41AC9F66407B}" srcOrd="0" destOrd="0" presId="urn:microsoft.com/office/officeart/2005/8/layout/radial5"/>
    <dgm:cxn modelId="{CCBC80A0-581A-4FAE-BE5B-3CBB26FD4D05}" type="presParOf" srcId="{B5E9DBB5-4372-4635-86C6-DFFE01B84409}" destId="{AD656520-22E4-482E-AAD1-12CFD5BD8FD1}" srcOrd="1" destOrd="0" presId="urn:microsoft.com/office/officeart/2005/8/layout/radial5"/>
    <dgm:cxn modelId="{6986CF65-6B65-4EFA-95A0-52D0501127B5}" type="presParOf" srcId="{AD656520-22E4-482E-AAD1-12CFD5BD8FD1}" destId="{166E2AFB-5503-4D71-B4C2-C8596F417747}" srcOrd="0" destOrd="0" presId="urn:microsoft.com/office/officeart/2005/8/layout/radial5"/>
    <dgm:cxn modelId="{CC44A236-D6B5-47FF-8CA4-32441360DD49}" type="presParOf" srcId="{B5E9DBB5-4372-4635-86C6-DFFE01B84409}" destId="{EA75A595-4DD1-461F-BAC0-D5931AF2647E}" srcOrd="2" destOrd="0" presId="urn:microsoft.com/office/officeart/2005/8/layout/radial5"/>
    <dgm:cxn modelId="{6590F780-EF69-4A0E-8B25-2E191F6DBF5B}" type="presParOf" srcId="{B5E9DBB5-4372-4635-86C6-DFFE01B84409}" destId="{B9ABB5A7-7BFA-4EBA-B425-A93E0349B468}" srcOrd="3" destOrd="0" presId="urn:microsoft.com/office/officeart/2005/8/layout/radial5"/>
    <dgm:cxn modelId="{E973EA4B-65D1-43EA-A8B4-5D889AA956C8}" type="presParOf" srcId="{B9ABB5A7-7BFA-4EBA-B425-A93E0349B468}" destId="{76253199-8A8C-40C6-97F7-FEBD0D58806E}" srcOrd="0" destOrd="0" presId="urn:microsoft.com/office/officeart/2005/8/layout/radial5"/>
    <dgm:cxn modelId="{8ABAAB52-C7AE-4FAB-9D03-F6D0444EED2B}" type="presParOf" srcId="{B5E9DBB5-4372-4635-86C6-DFFE01B84409}" destId="{3068F804-98C7-41CD-8A04-4732ECC37BBF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08324-79E3-484D-9A86-84BF9E6E7DD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98BC31-CC2F-48A7-968F-5C4FAC19B680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en-US" dirty="0"/>
        </a:p>
      </dgm:t>
    </dgm:pt>
    <dgm:pt modelId="{D5C30DB4-F728-4224-A217-E0DC107CFC8D}" type="parTrans" cxnId="{5DB4C896-EE52-4A64-8F95-6C95055DDA68}">
      <dgm:prSet/>
      <dgm:spPr/>
      <dgm:t>
        <a:bodyPr/>
        <a:lstStyle/>
        <a:p>
          <a:endParaRPr lang="en-US"/>
        </a:p>
      </dgm:t>
    </dgm:pt>
    <dgm:pt modelId="{287FF15E-C479-45E8-A9D5-7CC888F3C93F}" type="sibTrans" cxnId="{5DB4C896-EE52-4A64-8F95-6C95055DDA68}">
      <dgm:prSet/>
      <dgm:spPr/>
      <dgm:t>
        <a:bodyPr/>
        <a:lstStyle/>
        <a:p>
          <a:endParaRPr lang="en-US"/>
        </a:p>
      </dgm:t>
    </dgm:pt>
    <dgm:pt modelId="{FE73F9E0-7646-4F1F-B250-823518887F6C}">
      <dgm:prSet/>
      <dgm:spPr/>
      <dgm:t>
        <a:bodyPr/>
        <a:lstStyle/>
        <a:p>
          <a:pPr rtl="1"/>
          <a:r>
            <a:rPr lang="ar-SA" dirty="0" smtClean="0"/>
            <a:t>الاعداد</a:t>
          </a:r>
          <a:endParaRPr lang="en-US" dirty="0"/>
        </a:p>
      </dgm:t>
    </dgm:pt>
    <dgm:pt modelId="{0D270675-6724-4816-800B-05C6DECF7476}" type="parTrans" cxnId="{C6C2A950-BDAA-4AEE-A2C3-2652C4F77D70}">
      <dgm:prSet/>
      <dgm:spPr/>
      <dgm:t>
        <a:bodyPr/>
        <a:lstStyle/>
        <a:p>
          <a:endParaRPr lang="en-US"/>
        </a:p>
      </dgm:t>
    </dgm:pt>
    <dgm:pt modelId="{A240DE50-206F-4ED9-A210-E3B8B1177E0E}" type="sibTrans" cxnId="{C6C2A950-BDAA-4AEE-A2C3-2652C4F77D70}">
      <dgm:prSet/>
      <dgm:spPr/>
      <dgm:t>
        <a:bodyPr/>
        <a:lstStyle/>
        <a:p>
          <a:endParaRPr lang="en-US"/>
        </a:p>
      </dgm:t>
    </dgm:pt>
    <dgm:pt modelId="{9D693F80-E6FE-4D11-8A88-0C0811629DA1}">
      <dgm:prSet/>
      <dgm:spPr/>
      <dgm:t>
        <a:bodyPr/>
        <a:lstStyle/>
        <a:p>
          <a:pPr rtl="1"/>
          <a:r>
            <a:rPr lang="ar-SA" dirty="0" smtClean="0"/>
            <a:t>استرخ</a:t>
          </a:r>
          <a:endParaRPr lang="en-US" dirty="0"/>
        </a:p>
      </dgm:t>
    </dgm:pt>
    <dgm:pt modelId="{5BFE19BE-293C-489F-9B89-4B1DC0E69B02}" type="parTrans" cxnId="{4024E0F2-A0C2-406E-9FAE-75BF496DE2CB}">
      <dgm:prSet/>
      <dgm:spPr/>
      <dgm:t>
        <a:bodyPr/>
        <a:lstStyle/>
        <a:p>
          <a:endParaRPr lang="en-US"/>
        </a:p>
      </dgm:t>
    </dgm:pt>
    <dgm:pt modelId="{B3C8CA04-47E3-4221-AB9C-1930ACCA1CC2}" type="sibTrans" cxnId="{4024E0F2-A0C2-406E-9FAE-75BF496DE2CB}">
      <dgm:prSet/>
      <dgm:spPr/>
      <dgm:t>
        <a:bodyPr/>
        <a:lstStyle/>
        <a:p>
          <a:endParaRPr lang="en-US"/>
        </a:p>
      </dgm:t>
    </dgm:pt>
    <dgm:pt modelId="{D1AE2D50-6DDD-4FB7-A19A-F5B2AE06F95A}">
      <dgm:prSet/>
      <dgm:spPr/>
      <dgm:t>
        <a:bodyPr/>
        <a:lstStyle/>
        <a:p>
          <a:pPr rtl="1"/>
          <a:r>
            <a:rPr lang="ar-SA" dirty="0" smtClean="0"/>
            <a:t>تصرف بثقة</a:t>
          </a:r>
          <a:endParaRPr lang="en-US" dirty="0"/>
        </a:p>
      </dgm:t>
    </dgm:pt>
    <dgm:pt modelId="{5F638D75-7A1B-4598-89CC-390C84D3D24D}" type="parTrans" cxnId="{5F29E5EE-C9BB-4188-A2A8-01875F93C795}">
      <dgm:prSet/>
      <dgm:spPr/>
      <dgm:t>
        <a:bodyPr/>
        <a:lstStyle/>
        <a:p>
          <a:endParaRPr lang="en-US"/>
        </a:p>
      </dgm:t>
    </dgm:pt>
    <dgm:pt modelId="{77C8D8EF-A55D-4FC1-B3A3-8692FB340836}" type="sibTrans" cxnId="{5F29E5EE-C9BB-4188-A2A8-01875F93C795}">
      <dgm:prSet/>
      <dgm:spPr/>
      <dgm:t>
        <a:bodyPr/>
        <a:lstStyle/>
        <a:p>
          <a:endParaRPr lang="en-US"/>
        </a:p>
      </dgm:t>
    </dgm:pt>
    <dgm:pt modelId="{65627FF2-1997-44A5-A65F-2B319DD30B07}">
      <dgm:prSet/>
      <dgm:spPr/>
      <dgm:t>
        <a:bodyPr/>
        <a:lstStyle/>
        <a:p>
          <a:pPr rtl="1"/>
          <a:r>
            <a:rPr lang="ar-SA" dirty="0" smtClean="0"/>
            <a:t>تحدث بتأني و سلاسة</a:t>
          </a:r>
          <a:endParaRPr lang="en-US" dirty="0"/>
        </a:p>
      </dgm:t>
    </dgm:pt>
    <dgm:pt modelId="{0DDB2DD6-46DB-4E79-BBC1-397864489940}" type="parTrans" cxnId="{8D3D1FDA-14ED-4227-B97A-248C2FAED81F}">
      <dgm:prSet/>
      <dgm:spPr/>
      <dgm:t>
        <a:bodyPr/>
        <a:lstStyle/>
        <a:p>
          <a:endParaRPr lang="en-US"/>
        </a:p>
      </dgm:t>
    </dgm:pt>
    <dgm:pt modelId="{C1AA06F9-C761-48CC-999B-D42BEDA7BE34}" type="sibTrans" cxnId="{8D3D1FDA-14ED-4227-B97A-248C2FAED81F}">
      <dgm:prSet/>
      <dgm:spPr/>
      <dgm:t>
        <a:bodyPr/>
        <a:lstStyle/>
        <a:p>
          <a:endParaRPr lang="en-US"/>
        </a:p>
      </dgm:t>
    </dgm:pt>
    <dgm:pt modelId="{2B83F72A-0A98-43A9-A348-F17B4396CB27}">
      <dgm:prSet/>
      <dgm:spPr/>
      <dgm:t>
        <a:bodyPr/>
        <a:lstStyle/>
        <a:p>
          <a:pPr rtl="1"/>
          <a:r>
            <a:rPr lang="ar-SA" dirty="0" smtClean="0"/>
            <a:t>ركز</a:t>
          </a:r>
          <a:endParaRPr lang="en-US" dirty="0"/>
        </a:p>
      </dgm:t>
    </dgm:pt>
    <dgm:pt modelId="{8770C8DE-1C89-47C4-B5E8-3F11FCC4C789}" type="parTrans" cxnId="{C6F38BF3-DE94-41D0-96BA-1B254291E702}">
      <dgm:prSet/>
      <dgm:spPr/>
      <dgm:t>
        <a:bodyPr/>
        <a:lstStyle/>
        <a:p>
          <a:endParaRPr lang="en-US"/>
        </a:p>
      </dgm:t>
    </dgm:pt>
    <dgm:pt modelId="{6533A811-0F75-41F0-9589-4F523A1B2863}" type="sibTrans" cxnId="{C6F38BF3-DE94-41D0-96BA-1B254291E702}">
      <dgm:prSet/>
      <dgm:spPr/>
      <dgm:t>
        <a:bodyPr/>
        <a:lstStyle/>
        <a:p>
          <a:endParaRPr lang="en-US"/>
        </a:p>
      </dgm:t>
    </dgm:pt>
    <dgm:pt modelId="{C1E0F85C-4542-4689-8D86-B5CF84346950}" type="pres">
      <dgm:prSet presAssocID="{F1508324-79E3-484D-9A86-84BF9E6E7DD9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9B830D7-0FF1-4A26-AF13-C0D6C8739724}" type="pres">
      <dgm:prSet presAssocID="{F1508324-79E3-484D-9A86-84BF9E6E7DD9}" presName="arrow" presStyleLbl="bgShp" presStyleIdx="0" presStyleCnt="1"/>
      <dgm:spPr/>
    </dgm:pt>
    <dgm:pt modelId="{578D2DAC-BD0C-4F8A-9915-12DDC2170D2B}" type="pres">
      <dgm:prSet presAssocID="{F1508324-79E3-484D-9A86-84BF9E6E7DD9}" presName="linearProcess" presStyleCnt="0"/>
      <dgm:spPr/>
    </dgm:pt>
    <dgm:pt modelId="{B5CB45ED-58B0-4A5B-A374-DA89AB4B140F}" type="pres">
      <dgm:prSet presAssocID="{E798BC31-CC2F-48A7-968F-5C4FAC19B68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86D1D5-59FC-40C7-9616-2DE5B1C28099}" type="pres">
      <dgm:prSet presAssocID="{287FF15E-C479-45E8-A9D5-7CC888F3C93F}" presName="sibTrans" presStyleCnt="0"/>
      <dgm:spPr/>
    </dgm:pt>
    <dgm:pt modelId="{D3F21793-C479-48D2-BAD3-9A47CD985A6D}" type="pres">
      <dgm:prSet presAssocID="{FE73F9E0-7646-4F1F-B250-823518887F6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0610AD-C0A6-475E-A613-1CD8E94A2D43}" type="pres">
      <dgm:prSet presAssocID="{A240DE50-206F-4ED9-A210-E3B8B1177E0E}" presName="sibTrans" presStyleCnt="0"/>
      <dgm:spPr/>
    </dgm:pt>
    <dgm:pt modelId="{3206BE72-72DA-4A92-9225-E63D844176BE}" type="pres">
      <dgm:prSet presAssocID="{9D693F80-E6FE-4D11-8A88-0C0811629DA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F19A2F-195B-4E4F-99D1-9E4974ED40BD}" type="pres">
      <dgm:prSet presAssocID="{B3C8CA04-47E3-4221-AB9C-1930ACCA1CC2}" presName="sibTrans" presStyleCnt="0"/>
      <dgm:spPr/>
    </dgm:pt>
    <dgm:pt modelId="{7CD20E42-68C6-4160-8778-E8D9D41CD1AF}" type="pres">
      <dgm:prSet presAssocID="{D1AE2D50-6DDD-4FB7-A19A-F5B2AE06F95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DE65BC-C3D9-4C7F-98E2-536B7C51E057}" type="pres">
      <dgm:prSet presAssocID="{77C8D8EF-A55D-4FC1-B3A3-8692FB340836}" presName="sibTrans" presStyleCnt="0"/>
      <dgm:spPr/>
    </dgm:pt>
    <dgm:pt modelId="{229FB77D-4BBC-46A5-B75C-6C120E45A445}" type="pres">
      <dgm:prSet presAssocID="{65627FF2-1997-44A5-A65F-2B319DD30B0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D890F2-FE12-461A-8778-13F79A13C99A}" type="pres">
      <dgm:prSet presAssocID="{C1AA06F9-C761-48CC-999B-D42BEDA7BE34}" presName="sibTrans" presStyleCnt="0"/>
      <dgm:spPr/>
    </dgm:pt>
    <dgm:pt modelId="{DBB4DB1F-9036-498E-9AAE-0E4473207242}" type="pres">
      <dgm:prSet presAssocID="{2B83F72A-0A98-43A9-A348-F17B4396CB2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A8E7B5F-F077-4D45-9D53-6077E7D1B2AD}" type="presOf" srcId="{2B83F72A-0A98-43A9-A348-F17B4396CB27}" destId="{DBB4DB1F-9036-498E-9AAE-0E4473207242}" srcOrd="0" destOrd="0" presId="urn:microsoft.com/office/officeart/2005/8/layout/hProcess9"/>
    <dgm:cxn modelId="{4024E0F2-A0C2-406E-9FAE-75BF496DE2CB}" srcId="{F1508324-79E3-484D-9A86-84BF9E6E7DD9}" destId="{9D693F80-E6FE-4D11-8A88-0C0811629DA1}" srcOrd="2" destOrd="0" parTransId="{5BFE19BE-293C-489F-9B89-4B1DC0E69B02}" sibTransId="{B3C8CA04-47E3-4221-AB9C-1930ACCA1CC2}"/>
    <dgm:cxn modelId="{A257D8E8-9E87-46E9-81BC-D1D1BE7BB957}" type="presOf" srcId="{E798BC31-CC2F-48A7-968F-5C4FAC19B680}" destId="{B5CB45ED-58B0-4A5B-A374-DA89AB4B140F}" srcOrd="0" destOrd="0" presId="urn:microsoft.com/office/officeart/2005/8/layout/hProcess9"/>
    <dgm:cxn modelId="{5F29E5EE-C9BB-4188-A2A8-01875F93C795}" srcId="{F1508324-79E3-484D-9A86-84BF9E6E7DD9}" destId="{D1AE2D50-6DDD-4FB7-A19A-F5B2AE06F95A}" srcOrd="3" destOrd="0" parTransId="{5F638D75-7A1B-4598-89CC-390C84D3D24D}" sibTransId="{77C8D8EF-A55D-4FC1-B3A3-8692FB340836}"/>
    <dgm:cxn modelId="{5216F2D1-AEF6-42B8-B6D7-FFFED071F366}" type="presOf" srcId="{F1508324-79E3-484D-9A86-84BF9E6E7DD9}" destId="{C1E0F85C-4542-4689-8D86-B5CF84346950}" srcOrd="0" destOrd="0" presId="urn:microsoft.com/office/officeart/2005/8/layout/hProcess9"/>
    <dgm:cxn modelId="{1D8EC4C7-135A-40F3-8BAD-3215C15592AF}" type="presOf" srcId="{D1AE2D50-6DDD-4FB7-A19A-F5B2AE06F95A}" destId="{7CD20E42-68C6-4160-8778-E8D9D41CD1AF}" srcOrd="0" destOrd="0" presId="urn:microsoft.com/office/officeart/2005/8/layout/hProcess9"/>
    <dgm:cxn modelId="{8D3D1FDA-14ED-4227-B97A-248C2FAED81F}" srcId="{F1508324-79E3-484D-9A86-84BF9E6E7DD9}" destId="{65627FF2-1997-44A5-A65F-2B319DD30B07}" srcOrd="4" destOrd="0" parTransId="{0DDB2DD6-46DB-4E79-BBC1-397864489940}" sibTransId="{C1AA06F9-C761-48CC-999B-D42BEDA7BE34}"/>
    <dgm:cxn modelId="{554CAD6C-130A-49B5-AD1E-480B6E658615}" type="presOf" srcId="{9D693F80-E6FE-4D11-8A88-0C0811629DA1}" destId="{3206BE72-72DA-4A92-9225-E63D844176BE}" srcOrd="0" destOrd="0" presId="urn:microsoft.com/office/officeart/2005/8/layout/hProcess9"/>
    <dgm:cxn modelId="{5DB4C896-EE52-4A64-8F95-6C95055DDA68}" srcId="{F1508324-79E3-484D-9A86-84BF9E6E7DD9}" destId="{E798BC31-CC2F-48A7-968F-5C4FAC19B680}" srcOrd="0" destOrd="0" parTransId="{D5C30DB4-F728-4224-A217-E0DC107CFC8D}" sibTransId="{287FF15E-C479-45E8-A9D5-7CC888F3C93F}"/>
    <dgm:cxn modelId="{70E4E099-01D5-4B61-BD45-E5608FD8AA3E}" type="presOf" srcId="{FE73F9E0-7646-4F1F-B250-823518887F6C}" destId="{D3F21793-C479-48D2-BAD3-9A47CD985A6D}" srcOrd="0" destOrd="0" presId="urn:microsoft.com/office/officeart/2005/8/layout/hProcess9"/>
    <dgm:cxn modelId="{ED6F5974-529C-4791-B118-367F3A315EA0}" type="presOf" srcId="{65627FF2-1997-44A5-A65F-2B319DD30B07}" destId="{229FB77D-4BBC-46A5-B75C-6C120E45A445}" srcOrd="0" destOrd="0" presId="urn:microsoft.com/office/officeart/2005/8/layout/hProcess9"/>
    <dgm:cxn modelId="{C6C2A950-BDAA-4AEE-A2C3-2652C4F77D70}" srcId="{F1508324-79E3-484D-9A86-84BF9E6E7DD9}" destId="{FE73F9E0-7646-4F1F-B250-823518887F6C}" srcOrd="1" destOrd="0" parTransId="{0D270675-6724-4816-800B-05C6DECF7476}" sibTransId="{A240DE50-206F-4ED9-A210-E3B8B1177E0E}"/>
    <dgm:cxn modelId="{C6F38BF3-DE94-41D0-96BA-1B254291E702}" srcId="{F1508324-79E3-484D-9A86-84BF9E6E7DD9}" destId="{2B83F72A-0A98-43A9-A348-F17B4396CB27}" srcOrd="5" destOrd="0" parTransId="{8770C8DE-1C89-47C4-B5E8-3F11FCC4C789}" sibTransId="{6533A811-0F75-41F0-9589-4F523A1B2863}"/>
    <dgm:cxn modelId="{CB199070-879D-4B88-A0C7-7C0CCD97B465}" type="presParOf" srcId="{C1E0F85C-4542-4689-8D86-B5CF84346950}" destId="{59B830D7-0FF1-4A26-AF13-C0D6C8739724}" srcOrd="0" destOrd="0" presId="urn:microsoft.com/office/officeart/2005/8/layout/hProcess9"/>
    <dgm:cxn modelId="{178727D2-E42C-4359-8D99-D90C1C238979}" type="presParOf" srcId="{C1E0F85C-4542-4689-8D86-B5CF84346950}" destId="{578D2DAC-BD0C-4F8A-9915-12DDC2170D2B}" srcOrd="1" destOrd="0" presId="urn:microsoft.com/office/officeart/2005/8/layout/hProcess9"/>
    <dgm:cxn modelId="{B62A83F7-A337-4B81-B850-A391B2E15D8E}" type="presParOf" srcId="{578D2DAC-BD0C-4F8A-9915-12DDC2170D2B}" destId="{B5CB45ED-58B0-4A5B-A374-DA89AB4B140F}" srcOrd="0" destOrd="0" presId="urn:microsoft.com/office/officeart/2005/8/layout/hProcess9"/>
    <dgm:cxn modelId="{92A93D41-8BEB-4B59-8916-23E7DA29B595}" type="presParOf" srcId="{578D2DAC-BD0C-4F8A-9915-12DDC2170D2B}" destId="{6386D1D5-59FC-40C7-9616-2DE5B1C28099}" srcOrd="1" destOrd="0" presId="urn:microsoft.com/office/officeart/2005/8/layout/hProcess9"/>
    <dgm:cxn modelId="{7736369C-D41C-4D23-9BCE-5EBA7C349C4C}" type="presParOf" srcId="{578D2DAC-BD0C-4F8A-9915-12DDC2170D2B}" destId="{D3F21793-C479-48D2-BAD3-9A47CD985A6D}" srcOrd="2" destOrd="0" presId="urn:microsoft.com/office/officeart/2005/8/layout/hProcess9"/>
    <dgm:cxn modelId="{0AF7449F-8EF1-48B9-A462-B968984A3162}" type="presParOf" srcId="{578D2DAC-BD0C-4F8A-9915-12DDC2170D2B}" destId="{3B0610AD-C0A6-475E-A613-1CD8E94A2D43}" srcOrd="3" destOrd="0" presId="urn:microsoft.com/office/officeart/2005/8/layout/hProcess9"/>
    <dgm:cxn modelId="{80E92BAA-A077-46DD-85D9-826F6FC81381}" type="presParOf" srcId="{578D2DAC-BD0C-4F8A-9915-12DDC2170D2B}" destId="{3206BE72-72DA-4A92-9225-E63D844176BE}" srcOrd="4" destOrd="0" presId="urn:microsoft.com/office/officeart/2005/8/layout/hProcess9"/>
    <dgm:cxn modelId="{E6A44D93-8542-4299-BD6A-963221A6E63C}" type="presParOf" srcId="{578D2DAC-BD0C-4F8A-9915-12DDC2170D2B}" destId="{24F19A2F-195B-4E4F-99D1-9E4974ED40BD}" srcOrd="5" destOrd="0" presId="urn:microsoft.com/office/officeart/2005/8/layout/hProcess9"/>
    <dgm:cxn modelId="{C6063A67-0C34-4843-B782-80D9B02B68C3}" type="presParOf" srcId="{578D2DAC-BD0C-4F8A-9915-12DDC2170D2B}" destId="{7CD20E42-68C6-4160-8778-E8D9D41CD1AF}" srcOrd="6" destOrd="0" presId="urn:microsoft.com/office/officeart/2005/8/layout/hProcess9"/>
    <dgm:cxn modelId="{DE929438-F0CF-499F-B038-1C1E2E2C3AAC}" type="presParOf" srcId="{578D2DAC-BD0C-4F8A-9915-12DDC2170D2B}" destId="{0CDE65BC-C3D9-4C7F-98E2-536B7C51E057}" srcOrd="7" destOrd="0" presId="urn:microsoft.com/office/officeart/2005/8/layout/hProcess9"/>
    <dgm:cxn modelId="{A8096C6F-CD57-4BA1-89E9-0E33B50A3B93}" type="presParOf" srcId="{578D2DAC-BD0C-4F8A-9915-12DDC2170D2B}" destId="{229FB77D-4BBC-46A5-B75C-6C120E45A445}" srcOrd="8" destOrd="0" presId="urn:microsoft.com/office/officeart/2005/8/layout/hProcess9"/>
    <dgm:cxn modelId="{2DD6C69B-3B61-4592-9F9A-51B69F606F9E}" type="presParOf" srcId="{578D2DAC-BD0C-4F8A-9915-12DDC2170D2B}" destId="{97D890F2-FE12-461A-8778-13F79A13C99A}" srcOrd="9" destOrd="0" presId="urn:microsoft.com/office/officeart/2005/8/layout/hProcess9"/>
    <dgm:cxn modelId="{4821E4CF-20DB-421D-BC0F-43F89BE329A6}" type="presParOf" srcId="{578D2DAC-BD0C-4F8A-9915-12DDC2170D2B}" destId="{DBB4DB1F-9036-498E-9AAE-0E44732072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B8924AD-487E-4783-863E-0AA72CCD3D4A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3449529F-DDE3-475D-AAC8-1061821D165C}">
      <dgm:prSet phldrT="[Text]"/>
      <dgm:spPr/>
      <dgm:t>
        <a:bodyPr/>
        <a:lstStyle/>
        <a:p>
          <a:pPr rtl="1"/>
          <a:r>
            <a:rPr lang="ar-SA" dirty="0" smtClean="0"/>
            <a:t>البحثية</a:t>
          </a:r>
          <a:endParaRPr lang="ar-SA" dirty="0"/>
        </a:p>
      </dgm:t>
    </dgm:pt>
    <dgm:pt modelId="{F547145C-3897-435C-9862-6568F6C8AF97}" type="parTrans" cxnId="{3857AE1C-13EE-4B43-8E48-E33C07241F7D}">
      <dgm:prSet/>
      <dgm:spPr/>
      <dgm:t>
        <a:bodyPr/>
        <a:lstStyle/>
        <a:p>
          <a:pPr rtl="1"/>
          <a:endParaRPr lang="ar-SA"/>
        </a:p>
      </dgm:t>
    </dgm:pt>
    <dgm:pt modelId="{55F943FF-8C7E-4A9A-A9B8-3B3C570B2B63}" type="sibTrans" cxnId="{3857AE1C-13EE-4B43-8E48-E33C07241F7D}">
      <dgm:prSet/>
      <dgm:spPr/>
      <dgm:t>
        <a:bodyPr/>
        <a:lstStyle/>
        <a:p>
          <a:pPr rtl="1"/>
          <a:endParaRPr lang="ar-SA"/>
        </a:p>
      </dgm:t>
    </dgm:pt>
    <dgm:pt modelId="{FA2DCCBA-5AB5-4920-B30B-7232EC2304D3}">
      <dgm:prSet phldrT="[Text]"/>
      <dgm:spPr/>
      <dgm:t>
        <a:bodyPr/>
        <a:lstStyle/>
        <a:p>
          <a:pPr rtl="1"/>
          <a:r>
            <a:rPr lang="ar-SA" dirty="0" smtClean="0"/>
            <a:t>مناقشة البحث</a:t>
          </a:r>
          <a:endParaRPr lang="ar-SA" dirty="0"/>
        </a:p>
      </dgm:t>
    </dgm:pt>
    <dgm:pt modelId="{6C41ACD1-676F-4A86-94E7-96B543EFC307}" type="parTrans" cxnId="{5A619057-1C9B-49B6-A871-C460245C2B99}">
      <dgm:prSet/>
      <dgm:spPr/>
      <dgm:t>
        <a:bodyPr/>
        <a:lstStyle/>
        <a:p>
          <a:pPr rtl="1"/>
          <a:endParaRPr lang="ar-SA"/>
        </a:p>
      </dgm:t>
    </dgm:pt>
    <dgm:pt modelId="{449EAA7D-DCA3-4F75-9685-4E1F4AC44B5D}" type="sibTrans" cxnId="{5A619057-1C9B-49B6-A871-C460245C2B99}">
      <dgm:prSet/>
      <dgm:spPr/>
      <dgm:t>
        <a:bodyPr/>
        <a:lstStyle/>
        <a:p>
          <a:pPr rtl="1"/>
          <a:endParaRPr lang="ar-SA"/>
        </a:p>
      </dgm:t>
    </dgm:pt>
    <dgm:pt modelId="{0B68E60C-1F07-45A4-8B29-A095BD4C9931}" type="pres">
      <dgm:prSet presAssocID="{EB8924AD-487E-4783-863E-0AA72CCD3D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36107AF-DE95-470F-A6B2-91E8021CA1F5}" type="pres">
      <dgm:prSet presAssocID="{3449529F-DDE3-475D-AAC8-1061821D165C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80FC014D-42F5-4123-B362-C3FB47FCF426}" type="pres">
      <dgm:prSet presAssocID="{6C41ACD1-676F-4A86-94E7-96B543EFC307}" presName="parTrans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3C2F3777-951B-455D-9893-CD176DF457F9}" type="pres">
      <dgm:prSet presAssocID="{6C41ACD1-676F-4A86-94E7-96B543EFC307}" presName="connectorText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B98EA468-6CFE-456C-A27D-BEEEBCDC7986}" type="pres">
      <dgm:prSet presAssocID="{FA2DCCBA-5AB5-4920-B30B-7232EC2304D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F13C94B-F743-4C24-B4C1-1DA12752EA74}" type="presOf" srcId="{EB8924AD-487E-4783-863E-0AA72CCD3D4A}" destId="{0B68E60C-1F07-45A4-8B29-A095BD4C9931}" srcOrd="0" destOrd="0" presId="urn:microsoft.com/office/officeart/2005/8/layout/radial5"/>
    <dgm:cxn modelId="{5A619057-1C9B-49B6-A871-C460245C2B99}" srcId="{3449529F-DDE3-475D-AAC8-1061821D165C}" destId="{FA2DCCBA-5AB5-4920-B30B-7232EC2304D3}" srcOrd="0" destOrd="0" parTransId="{6C41ACD1-676F-4A86-94E7-96B543EFC307}" sibTransId="{449EAA7D-DCA3-4F75-9685-4E1F4AC44B5D}"/>
    <dgm:cxn modelId="{3857AE1C-13EE-4B43-8E48-E33C07241F7D}" srcId="{EB8924AD-487E-4783-863E-0AA72CCD3D4A}" destId="{3449529F-DDE3-475D-AAC8-1061821D165C}" srcOrd="0" destOrd="0" parTransId="{F547145C-3897-435C-9862-6568F6C8AF97}" sibTransId="{55F943FF-8C7E-4A9A-A9B8-3B3C570B2B63}"/>
    <dgm:cxn modelId="{0D7531BE-D055-4190-BBF4-FC6B2AEACFA3}" type="presOf" srcId="{3449529F-DDE3-475D-AAC8-1061821D165C}" destId="{D36107AF-DE95-470F-A6B2-91E8021CA1F5}" srcOrd="0" destOrd="0" presId="urn:microsoft.com/office/officeart/2005/8/layout/radial5"/>
    <dgm:cxn modelId="{AEE2B0D7-0B64-4F64-BD24-75082046AA7A}" type="presOf" srcId="{6C41ACD1-676F-4A86-94E7-96B543EFC307}" destId="{80FC014D-42F5-4123-B362-C3FB47FCF426}" srcOrd="0" destOrd="0" presId="urn:microsoft.com/office/officeart/2005/8/layout/radial5"/>
    <dgm:cxn modelId="{AA930B5C-25F1-4DD3-9F86-B2E22D12B33F}" type="presOf" srcId="{6C41ACD1-676F-4A86-94E7-96B543EFC307}" destId="{3C2F3777-951B-455D-9893-CD176DF457F9}" srcOrd="1" destOrd="0" presId="urn:microsoft.com/office/officeart/2005/8/layout/radial5"/>
    <dgm:cxn modelId="{BF769131-DB96-4511-8A3B-58B2A378B1C3}" type="presOf" srcId="{FA2DCCBA-5AB5-4920-B30B-7232EC2304D3}" destId="{B98EA468-6CFE-456C-A27D-BEEEBCDC7986}" srcOrd="0" destOrd="0" presId="urn:microsoft.com/office/officeart/2005/8/layout/radial5"/>
    <dgm:cxn modelId="{A9B0B93C-B083-41C9-9E1A-81A25A8F988B}" type="presParOf" srcId="{0B68E60C-1F07-45A4-8B29-A095BD4C9931}" destId="{D36107AF-DE95-470F-A6B2-91E8021CA1F5}" srcOrd="0" destOrd="0" presId="urn:microsoft.com/office/officeart/2005/8/layout/radial5"/>
    <dgm:cxn modelId="{184A4F23-0785-4A31-925E-99A96B12786F}" type="presParOf" srcId="{0B68E60C-1F07-45A4-8B29-A095BD4C9931}" destId="{80FC014D-42F5-4123-B362-C3FB47FCF426}" srcOrd="1" destOrd="0" presId="urn:microsoft.com/office/officeart/2005/8/layout/radial5"/>
    <dgm:cxn modelId="{6580A2A3-1874-43F5-9982-714BA3B38DDD}" type="presParOf" srcId="{80FC014D-42F5-4123-B362-C3FB47FCF426}" destId="{3C2F3777-951B-455D-9893-CD176DF457F9}" srcOrd="0" destOrd="0" presId="urn:microsoft.com/office/officeart/2005/8/layout/radial5"/>
    <dgm:cxn modelId="{0E31AED3-E178-4009-880F-E401E8B6A00A}" type="presParOf" srcId="{0B68E60C-1F07-45A4-8B29-A095BD4C9931}" destId="{B98EA468-6CFE-456C-A27D-BEEEBCDC7986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AA9E20-3D02-4040-85AF-191D7F0D9B1D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948BC5C-07D3-4175-8BAE-7DE9BC7079E9}">
      <dgm:prSet phldrT="[Text]" custT="1"/>
      <dgm:spPr/>
      <dgm:t>
        <a:bodyPr/>
        <a:lstStyle/>
        <a:p>
          <a:pPr rtl="1"/>
          <a:r>
            <a:rPr lang="ar-SA" sz="2800" dirty="0" smtClean="0"/>
            <a:t>استجوابيه</a:t>
          </a:r>
          <a:endParaRPr lang="ar-SA" sz="2800" dirty="0"/>
        </a:p>
      </dgm:t>
    </dgm:pt>
    <dgm:pt modelId="{1A2969AE-1BE4-476B-BF8F-AD1821F240BD}" type="parTrans" cxnId="{C0B2DEBB-9D5C-4C79-9394-DCB39EE4AC97}">
      <dgm:prSet/>
      <dgm:spPr/>
      <dgm:t>
        <a:bodyPr/>
        <a:lstStyle/>
        <a:p>
          <a:pPr rtl="1"/>
          <a:endParaRPr lang="ar-SA" sz="2000"/>
        </a:p>
      </dgm:t>
    </dgm:pt>
    <dgm:pt modelId="{311ECEBF-D2A8-47C6-ABAA-89F1398A4FAA}" type="sibTrans" cxnId="{C0B2DEBB-9D5C-4C79-9394-DCB39EE4AC97}">
      <dgm:prSet/>
      <dgm:spPr/>
      <dgm:t>
        <a:bodyPr/>
        <a:lstStyle/>
        <a:p>
          <a:pPr rtl="1"/>
          <a:endParaRPr lang="ar-SA" sz="2000"/>
        </a:p>
      </dgm:t>
    </dgm:pt>
    <dgm:pt modelId="{35B484F6-2C9D-434A-B7AE-FEC412CDFCB9}">
      <dgm:prSet phldrT="[Text]" custT="1"/>
      <dgm:spPr/>
      <dgm:t>
        <a:bodyPr/>
        <a:lstStyle/>
        <a:p>
          <a:pPr rtl="1"/>
          <a:r>
            <a:rPr lang="ar-SA" sz="2800" dirty="0" smtClean="0"/>
            <a:t>لحل مشكلة معينة</a:t>
          </a:r>
          <a:endParaRPr lang="ar-SA" sz="2800" dirty="0"/>
        </a:p>
      </dgm:t>
    </dgm:pt>
    <dgm:pt modelId="{CF12ED07-C3B9-4CCF-930F-C49E4AB4B8BC}" type="parTrans" cxnId="{7E243F6B-EEF5-4F95-8D76-A48DDFFAB06C}">
      <dgm:prSet custT="1"/>
      <dgm:spPr/>
      <dgm:t>
        <a:bodyPr/>
        <a:lstStyle/>
        <a:p>
          <a:pPr rtl="1"/>
          <a:endParaRPr lang="ar-SA" sz="2400"/>
        </a:p>
      </dgm:t>
    </dgm:pt>
    <dgm:pt modelId="{37F3A281-F836-443B-ABF1-27934A286D48}" type="sibTrans" cxnId="{7E243F6B-EEF5-4F95-8D76-A48DDFFAB06C}">
      <dgm:prSet/>
      <dgm:spPr/>
      <dgm:t>
        <a:bodyPr/>
        <a:lstStyle/>
        <a:p>
          <a:pPr rtl="1"/>
          <a:endParaRPr lang="ar-SA" sz="2000"/>
        </a:p>
      </dgm:t>
    </dgm:pt>
    <dgm:pt modelId="{B5E9DBB5-4372-4635-86C6-DFFE01B84409}" type="pres">
      <dgm:prSet presAssocID="{FCAA9E20-3D02-4040-85AF-191D7F0D9B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338E907-DF08-4D52-B705-41AC9F66407B}" type="pres">
      <dgm:prSet presAssocID="{E948BC5C-07D3-4175-8BAE-7DE9BC7079E9}" presName="centerShape" presStyleLbl="node0" presStyleIdx="0" presStyleCnt="1" custLinFactNeighborY="1176"/>
      <dgm:spPr/>
      <dgm:t>
        <a:bodyPr/>
        <a:lstStyle/>
        <a:p>
          <a:pPr rtl="1"/>
          <a:endParaRPr lang="ar-SA"/>
        </a:p>
      </dgm:t>
    </dgm:pt>
    <dgm:pt modelId="{AD656520-22E4-482E-AAD1-12CFD5BD8FD1}" type="pres">
      <dgm:prSet presAssocID="{CF12ED07-C3B9-4CCF-930F-C49E4AB4B8BC}" presName="parTrans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166E2AFB-5503-4D71-B4C2-C8596F417747}" type="pres">
      <dgm:prSet presAssocID="{CF12ED07-C3B9-4CCF-930F-C49E4AB4B8BC}" presName="connectorText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EA75A595-4DD1-461F-BAC0-D5931AF2647E}" type="pres">
      <dgm:prSet presAssocID="{35B484F6-2C9D-434A-B7AE-FEC412CDFCB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9485933-425B-489B-BE78-887D047056C4}" type="presOf" srcId="{FCAA9E20-3D02-4040-85AF-191D7F0D9B1D}" destId="{B5E9DBB5-4372-4635-86C6-DFFE01B84409}" srcOrd="0" destOrd="0" presId="urn:microsoft.com/office/officeart/2005/8/layout/radial5"/>
    <dgm:cxn modelId="{8DFA56D5-6AF2-444C-A95D-604BE40D1FC4}" type="presOf" srcId="{CF12ED07-C3B9-4CCF-930F-C49E4AB4B8BC}" destId="{AD656520-22E4-482E-AAD1-12CFD5BD8FD1}" srcOrd="0" destOrd="0" presId="urn:microsoft.com/office/officeart/2005/8/layout/radial5"/>
    <dgm:cxn modelId="{319105D9-0909-4CC9-B6AA-117E3C8E785E}" type="presOf" srcId="{CF12ED07-C3B9-4CCF-930F-C49E4AB4B8BC}" destId="{166E2AFB-5503-4D71-B4C2-C8596F417747}" srcOrd="1" destOrd="0" presId="urn:microsoft.com/office/officeart/2005/8/layout/radial5"/>
    <dgm:cxn modelId="{13D00375-961C-4A13-8BB7-AA9C0D98E6BF}" type="presOf" srcId="{35B484F6-2C9D-434A-B7AE-FEC412CDFCB9}" destId="{EA75A595-4DD1-461F-BAC0-D5931AF2647E}" srcOrd="0" destOrd="0" presId="urn:microsoft.com/office/officeart/2005/8/layout/radial5"/>
    <dgm:cxn modelId="{7E243F6B-EEF5-4F95-8D76-A48DDFFAB06C}" srcId="{E948BC5C-07D3-4175-8BAE-7DE9BC7079E9}" destId="{35B484F6-2C9D-434A-B7AE-FEC412CDFCB9}" srcOrd="0" destOrd="0" parTransId="{CF12ED07-C3B9-4CCF-930F-C49E4AB4B8BC}" sibTransId="{37F3A281-F836-443B-ABF1-27934A286D48}"/>
    <dgm:cxn modelId="{B8C800E2-650C-4349-B1A1-46F4BA2BA09C}" type="presOf" srcId="{E948BC5C-07D3-4175-8BAE-7DE9BC7079E9}" destId="{9338E907-DF08-4D52-B705-41AC9F66407B}" srcOrd="0" destOrd="0" presId="urn:microsoft.com/office/officeart/2005/8/layout/radial5"/>
    <dgm:cxn modelId="{C0B2DEBB-9D5C-4C79-9394-DCB39EE4AC97}" srcId="{FCAA9E20-3D02-4040-85AF-191D7F0D9B1D}" destId="{E948BC5C-07D3-4175-8BAE-7DE9BC7079E9}" srcOrd="0" destOrd="0" parTransId="{1A2969AE-1BE4-476B-BF8F-AD1821F240BD}" sibTransId="{311ECEBF-D2A8-47C6-ABAA-89F1398A4FAA}"/>
    <dgm:cxn modelId="{9B245F90-A5C1-4049-963E-CE39F26B8D12}" type="presParOf" srcId="{B5E9DBB5-4372-4635-86C6-DFFE01B84409}" destId="{9338E907-DF08-4D52-B705-41AC9F66407B}" srcOrd="0" destOrd="0" presId="urn:microsoft.com/office/officeart/2005/8/layout/radial5"/>
    <dgm:cxn modelId="{EB41CA8C-5C95-46D0-A238-20635777B9F7}" type="presParOf" srcId="{B5E9DBB5-4372-4635-86C6-DFFE01B84409}" destId="{AD656520-22E4-482E-AAD1-12CFD5BD8FD1}" srcOrd="1" destOrd="0" presId="urn:microsoft.com/office/officeart/2005/8/layout/radial5"/>
    <dgm:cxn modelId="{9A3C0304-0444-4584-901A-256C154352F7}" type="presParOf" srcId="{AD656520-22E4-482E-AAD1-12CFD5BD8FD1}" destId="{166E2AFB-5503-4D71-B4C2-C8596F417747}" srcOrd="0" destOrd="0" presId="urn:microsoft.com/office/officeart/2005/8/layout/radial5"/>
    <dgm:cxn modelId="{F2B4832D-F72A-4876-A427-96654DB79B99}" type="presParOf" srcId="{B5E9DBB5-4372-4635-86C6-DFFE01B84409}" destId="{EA75A595-4DD1-461F-BAC0-D5931AF2647E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B8924AD-487E-4783-863E-0AA72CCD3D4A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3449529F-DDE3-475D-AAC8-1061821D165C}">
      <dgm:prSet phldrT="[Text]"/>
      <dgm:spPr/>
      <dgm:t>
        <a:bodyPr/>
        <a:lstStyle/>
        <a:p>
          <a:pPr rtl="1"/>
          <a:r>
            <a:rPr lang="ar-SA" dirty="0" smtClean="0"/>
            <a:t>لبحث قضية معينة</a:t>
          </a:r>
          <a:endParaRPr lang="ar-SA" dirty="0"/>
        </a:p>
      </dgm:t>
    </dgm:pt>
    <dgm:pt modelId="{F547145C-3897-435C-9862-6568F6C8AF97}" type="parTrans" cxnId="{3857AE1C-13EE-4B43-8E48-E33C07241F7D}">
      <dgm:prSet/>
      <dgm:spPr/>
      <dgm:t>
        <a:bodyPr/>
        <a:lstStyle/>
        <a:p>
          <a:pPr rtl="1"/>
          <a:endParaRPr lang="ar-SA"/>
        </a:p>
      </dgm:t>
    </dgm:pt>
    <dgm:pt modelId="{55F943FF-8C7E-4A9A-A9B8-3B3C570B2B63}" type="sibTrans" cxnId="{3857AE1C-13EE-4B43-8E48-E33C07241F7D}">
      <dgm:prSet/>
      <dgm:spPr/>
      <dgm:t>
        <a:bodyPr/>
        <a:lstStyle/>
        <a:p>
          <a:pPr rtl="1"/>
          <a:endParaRPr lang="ar-SA"/>
        </a:p>
      </dgm:t>
    </dgm:pt>
    <dgm:pt modelId="{9360A0BE-B6D6-4367-A8E6-F19CB6F1FDEF}">
      <dgm:prSet phldrT="[Text]"/>
      <dgm:spPr/>
      <dgm:t>
        <a:bodyPr/>
        <a:lstStyle/>
        <a:p>
          <a:pPr rtl="1"/>
          <a:r>
            <a:rPr lang="ar-SA" dirty="0" smtClean="0"/>
            <a:t>مناقشة</a:t>
          </a:r>
          <a:endParaRPr lang="ar-SA" dirty="0"/>
        </a:p>
      </dgm:t>
    </dgm:pt>
    <dgm:pt modelId="{E6051BEF-F1D8-4B87-909B-AC46869489CD}" type="parTrans" cxnId="{DA590EDE-9A88-4D39-B579-561894AABF42}">
      <dgm:prSet/>
      <dgm:spPr/>
      <dgm:t>
        <a:bodyPr/>
        <a:lstStyle/>
        <a:p>
          <a:pPr rtl="1"/>
          <a:endParaRPr lang="ar-SA"/>
        </a:p>
      </dgm:t>
    </dgm:pt>
    <dgm:pt modelId="{9989E2DC-A1CF-4768-BAE3-82B75B9B7075}" type="sibTrans" cxnId="{DA590EDE-9A88-4D39-B579-561894AABF42}">
      <dgm:prSet/>
      <dgm:spPr/>
      <dgm:t>
        <a:bodyPr/>
        <a:lstStyle/>
        <a:p>
          <a:pPr rtl="1"/>
          <a:endParaRPr lang="ar-SA"/>
        </a:p>
      </dgm:t>
    </dgm:pt>
    <dgm:pt modelId="{B65884A4-68AE-4AAB-B51B-726B1D969A04}">
      <dgm:prSet phldrT="[Text]"/>
      <dgm:spPr/>
      <dgm:t>
        <a:bodyPr/>
        <a:lstStyle/>
        <a:p>
          <a:pPr rtl="1"/>
          <a:r>
            <a:rPr lang="ar-SA" dirty="0" smtClean="0"/>
            <a:t>طرح وجهات النظر</a:t>
          </a:r>
          <a:endParaRPr lang="ar-SA" dirty="0"/>
        </a:p>
      </dgm:t>
    </dgm:pt>
    <dgm:pt modelId="{BCF3BCC3-0362-473C-A7F6-383D6C4F9DB9}" type="parTrans" cxnId="{5172C9C0-B4AA-49CF-811B-DDE4190512A4}">
      <dgm:prSet/>
      <dgm:spPr/>
      <dgm:t>
        <a:bodyPr/>
        <a:lstStyle/>
        <a:p>
          <a:pPr rtl="1"/>
          <a:endParaRPr lang="ar-SA"/>
        </a:p>
      </dgm:t>
    </dgm:pt>
    <dgm:pt modelId="{202A622D-B32E-4264-8F66-79FF1D8C7ACB}" type="sibTrans" cxnId="{5172C9C0-B4AA-49CF-811B-DDE4190512A4}">
      <dgm:prSet/>
      <dgm:spPr/>
      <dgm:t>
        <a:bodyPr/>
        <a:lstStyle/>
        <a:p>
          <a:pPr rtl="1"/>
          <a:endParaRPr lang="ar-SA"/>
        </a:p>
      </dgm:t>
    </dgm:pt>
    <dgm:pt modelId="{271C2B72-40A9-47CB-88C5-F0B213AE51E6}">
      <dgm:prSet phldrT="[Text]"/>
      <dgm:spPr/>
      <dgm:t>
        <a:bodyPr/>
        <a:lstStyle/>
        <a:p>
          <a:pPr rtl="1"/>
          <a:r>
            <a:rPr lang="ar-SA" dirty="0" smtClean="0"/>
            <a:t>الأسئلة</a:t>
          </a:r>
          <a:endParaRPr lang="ar-SA" dirty="0"/>
        </a:p>
      </dgm:t>
    </dgm:pt>
    <dgm:pt modelId="{23028589-A559-4FDC-BC17-AE7F6FF05637}" type="parTrans" cxnId="{1BD54ABB-E38D-4D0F-B483-748953B724BD}">
      <dgm:prSet/>
      <dgm:spPr/>
      <dgm:t>
        <a:bodyPr/>
        <a:lstStyle/>
        <a:p>
          <a:pPr rtl="1"/>
          <a:endParaRPr lang="ar-SA"/>
        </a:p>
      </dgm:t>
    </dgm:pt>
    <dgm:pt modelId="{E503856D-5ACA-42C9-BEF3-B1D699171FE9}" type="sibTrans" cxnId="{1BD54ABB-E38D-4D0F-B483-748953B724BD}">
      <dgm:prSet/>
      <dgm:spPr/>
      <dgm:t>
        <a:bodyPr/>
        <a:lstStyle/>
        <a:p>
          <a:pPr rtl="1"/>
          <a:endParaRPr lang="ar-SA"/>
        </a:p>
      </dgm:t>
    </dgm:pt>
    <dgm:pt modelId="{0B68E60C-1F07-45A4-8B29-A095BD4C9931}" type="pres">
      <dgm:prSet presAssocID="{EB8924AD-487E-4783-863E-0AA72CCD3D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36107AF-DE95-470F-A6B2-91E8021CA1F5}" type="pres">
      <dgm:prSet presAssocID="{3449529F-DDE3-475D-AAC8-1061821D165C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E72FEC14-AE7B-48E6-A983-E1645C6D319F}" type="pres">
      <dgm:prSet presAssocID="{E6051BEF-F1D8-4B87-909B-AC46869489CD}" presName="par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12D2044B-F31D-48BD-9546-E9AC83F3082D}" type="pres">
      <dgm:prSet presAssocID="{E6051BEF-F1D8-4B87-909B-AC46869489CD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153724D0-1AD9-4EA6-88AA-E0109A84D237}" type="pres">
      <dgm:prSet presAssocID="{9360A0BE-B6D6-4367-A8E6-F19CB6F1FD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A6F6FD-5172-43AD-B5C5-CA35792FD9E1}" type="pres">
      <dgm:prSet presAssocID="{BCF3BCC3-0362-473C-A7F6-383D6C4F9DB9}" presName="par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9870A576-F563-4348-9A87-5678D13890A0}" type="pres">
      <dgm:prSet presAssocID="{BCF3BCC3-0362-473C-A7F6-383D6C4F9DB9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9EA9A7DA-0E9B-4ED1-858A-4DDD6C340A39}" type="pres">
      <dgm:prSet presAssocID="{B65884A4-68AE-4AAB-B51B-726B1D969A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D96CA4B-BC6D-4017-90A6-7788A8A5EBE2}" type="pres">
      <dgm:prSet presAssocID="{23028589-A559-4FDC-BC17-AE7F6FF05637}" presName="par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3B2FD5B4-102B-491E-9E5E-8C58F5DE7E31}" type="pres">
      <dgm:prSet presAssocID="{23028589-A559-4FDC-BC17-AE7F6FF05637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A30ABE43-E123-4154-959A-F7BC4DE9C454}" type="pres">
      <dgm:prSet presAssocID="{271C2B72-40A9-47CB-88C5-F0B213AE51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BD4A8BE-9045-4EF5-B944-05AC39D868A0}" type="presOf" srcId="{E6051BEF-F1D8-4B87-909B-AC46869489CD}" destId="{12D2044B-F31D-48BD-9546-E9AC83F3082D}" srcOrd="1" destOrd="0" presId="urn:microsoft.com/office/officeart/2005/8/layout/radial5"/>
    <dgm:cxn modelId="{5172C9C0-B4AA-49CF-811B-DDE4190512A4}" srcId="{3449529F-DDE3-475D-AAC8-1061821D165C}" destId="{B65884A4-68AE-4AAB-B51B-726B1D969A04}" srcOrd="1" destOrd="0" parTransId="{BCF3BCC3-0362-473C-A7F6-383D6C4F9DB9}" sibTransId="{202A622D-B32E-4264-8F66-79FF1D8C7ACB}"/>
    <dgm:cxn modelId="{4DCAC75C-EE6C-49C1-A83B-661561B7B03A}" type="presOf" srcId="{9360A0BE-B6D6-4367-A8E6-F19CB6F1FDEF}" destId="{153724D0-1AD9-4EA6-88AA-E0109A84D237}" srcOrd="0" destOrd="0" presId="urn:microsoft.com/office/officeart/2005/8/layout/radial5"/>
    <dgm:cxn modelId="{8CBA33AF-D315-4D78-9873-A1049933BBCB}" type="presOf" srcId="{3449529F-DDE3-475D-AAC8-1061821D165C}" destId="{D36107AF-DE95-470F-A6B2-91E8021CA1F5}" srcOrd="0" destOrd="0" presId="urn:microsoft.com/office/officeart/2005/8/layout/radial5"/>
    <dgm:cxn modelId="{94E141B8-81B3-4D6A-BF00-43AF2AE16F85}" type="presOf" srcId="{BCF3BCC3-0362-473C-A7F6-383D6C4F9DB9}" destId="{9870A576-F563-4348-9A87-5678D13890A0}" srcOrd="1" destOrd="0" presId="urn:microsoft.com/office/officeart/2005/8/layout/radial5"/>
    <dgm:cxn modelId="{DA590EDE-9A88-4D39-B579-561894AABF42}" srcId="{3449529F-DDE3-475D-AAC8-1061821D165C}" destId="{9360A0BE-B6D6-4367-A8E6-F19CB6F1FDEF}" srcOrd="0" destOrd="0" parTransId="{E6051BEF-F1D8-4B87-909B-AC46869489CD}" sibTransId="{9989E2DC-A1CF-4768-BAE3-82B75B9B7075}"/>
    <dgm:cxn modelId="{AC1A17D4-1BD2-4B8A-8E54-5FAF670532CE}" type="presOf" srcId="{23028589-A559-4FDC-BC17-AE7F6FF05637}" destId="{3B2FD5B4-102B-491E-9E5E-8C58F5DE7E31}" srcOrd="1" destOrd="0" presId="urn:microsoft.com/office/officeart/2005/8/layout/radial5"/>
    <dgm:cxn modelId="{F3DCD32C-941F-488E-9FBC-4D7B6213B43D}" type="presOf" srcId="{BCF3BCC3-0362-473C-A7F6-383D6C4F9DB9}" destId="{E6A6F6FD-5172-43AD-B5C5-CA35792FD9E1}" srcOrd="0" destOrd="0" presId="urn:microsoft.com/office/officeart/2005/8/layout/radial5"/>
    <dgm:cxn modelId="{11CC3BCC-8E2E-4B5F-B645-F74DA83A40AC}" type="presOf" srcId="{23028589-A559-4FDC-BC17-AE7F6FF05637}" destId="{8D96CA4B-BC6D-4017-90A6-7788A8A5EBE2}" srcOrd="0" destOrd="0" presId="urn:microsoft.com/office/officeart/2005/8/layout/radial5"/>
    <dgm:cxn modelId="{DBF0790F-3D45-453B-BEBC-D9E41A4163E1}" type="presOf" srcId="{B65884A4-68AE-4AAB-B51B-726B1D969A04}" destId="{9EA9A7DA-0E9B-4ED1-858A-4DDD6C340A39}" srcOrd="0" destOrd="0" presId="urn:microsoft.com/office/officeart/2005/8/layout/radial5"/>
    <dgm:cxn modelId="{3857AE1C-13EE-4B43-8E48-E33C07241F7D}" srcId="{EB8924AD-487E-4783-863E-0AA72CCD3D4A}" destId="{3449529F-DDE3-475D-AAC8-1061821D165C}" srcOrd="0" destOrd="0" parTransId="{F547145C-3897-435C-9862-6568F6C8AF97}" sibTransId="{55F943FF-8C7E-4A9A-A9B8-3B3C570B2B63}"/>
    <dgm:cxn modelId="{F0A7DE15-EC81-40D6-93F6-7D0CCD1745E5}" type="presOf" srcId="{EB8924AD-487E-4783-863E-0AA72CCD3D4A}" destId="{0B68E60C-1F07-45A4-8B29-A095BD4C9931}" srcOrd="0" destOrd="0" presId="urn:microsoft.com/office/officeart/2005/8/layout/radial5"/>
    <dgm:cxn modelId="{1BD54ABB-E38D-4D0F-B483-748953B724BD}" srcId="{3449529F-DDE3-475D-AAC8-1061821D165C}" destId="{271C2B72-40A9-47CB-88C5-F0B213AE51E6}" srcOrd="2" destOrd="0" parTransId="{23028589-A559-4FDC-BC17-AE7F6FF05637}" sibTransId="{E503856D-5ACA-42C9-BEF3-B1D699171FE9}"/>
    <dgm:cxn modelId="{110C6C48-24EA-429B-88C8-0DEB905141F7}" type="presOf" srcId="{E6051BEF-F1D8-4B87-909B-AC46869489CD}" destId="{E72FEC14-AE7B-48E6-A983-E1645C6D319F}" srcOrd="0" destOrd="0" presId="urn:microsoft.com/office/officeart/2005/8/layout/radial5"/>
    <dgm:cxn modelId="{7FE6CC99-2FEF-4482-97FA-B560854AD351}" type="presOf" srcId="{271C2B72-40A9-47CB-88C5-F0B213AE51E6}" destId="{A30ABE43-E123-4154-959A-F7BC4DE9C454}" srcOrd="0" destOrd="0" presId="urn:microsoft.com/office/officeart/2005/8/layout/radial5"/>
    <dgm:cxn modelId="{23A0A472-A101-4FDD-BCBC-4C0134682D64}" type="presParOf" srcId="{0B68E60C-1F07-45A4-8B29-A095BD4C9931}" destId="{D36107AF-DE95-470F-A6B2-91E8021CA1F5}" srcOrd="0" destOrd="0" presId="urn:microsoft.com/office/officeart/2005/8/layout/radial5"/>
    <dgm:cxn modelId="{27490C00-7F0C-40A7-B685-CAC2C068933E}" type="presParOf" srcId="{0B68E60C-1F07-45A4-8B29-A095BD4C9931}" destId="{E72FEC14-AE7B-48E6-A983-E1645C6D319F}" srcOrd="1" destOrd="0" presId="urn:microsoft.com/office/officeart/2005/8/layout/radial5"/>
    <dgm:cxn modelId="{8CAB6D7D-64D9-4105-80DC-BBEF68CD5092}" type="presParOf" srcId="{E72FEC14-AE7B-48E6-A983-E1645C6D319F}" destId="{12D2044B-F31D-48BD-9546-E9AC83F3082D}" srcOrd="0" destOrd="0" presId="urn:microsoft.com/office/officeart/2005/8/layout/radial5"/>
    <dgm:cxn modelId="{55754044-FED4-4EDD-81F6-E9F7490B73D0}" type="presParOf" srcId="{0B68E60C-1F07-45A4-8B29-A095BD4C9931}" destId="{153724D0-1AD9-4EA6-88AA-E0109A84D237}" srcOrd="2" destOrd="0" presId="urn:microsoft.com/office/officeart/2005/8/layout/radial5"/>
    <dgm:cxn modelId="{4FC6B8C0-C39D-409D-9FD3-2F3A00B945B3}" type="presParOf" srcId="{0B68E60C-1F07-45A4-8B29-A095BD4C9931}" destId="{E6A6F6FD-5172-43AD-B5C5-CA35792FD9E1}" srcOrd="3" destOrd="0" presId="urn:microsoft.com/office/officeart/2005/8/layout/radial5"/>
    <dgm:cxn modelId="{6D9C83BE-7A73-4610-BB00-467964FD03DD}" type="presParOf" srcId="{E6A6F6FD-5172-43AD-B5C5-CA35792FD9E1}" destId="{9870A576-F563-4348-9A87-5678D13890A0}" srcOrd="0" destOrd="0" presId="urn:microsoft.com/office/officeart/2005/8/layout/radial5"/>
    <dgm:cxn modelId="{5CF65B5C-78D5-4D6D-B06A-CD26253436DC}" type="presParOf" srcId="{0B68E60C-1F07-45A4-8B29-A095BD4C9931}" destId="{9EA9A7DA-0E9B-4ED1-858A-4DDD6C340A39}" srcOrd="4" destOrd="0" presId="urn:microsoft.com/office/officeart/2005/8/layout/radial5"/>
    <dgm:cxn modelId="{1E2B5E7D-8E41-4F79-A6E3-958F20283D74}" type="presParOf" srcId="{0B68E60C-1F07-45A4-8B29-A095BD4C9931}" destId="{8D96CA4B-BC6D-4017-90A6-7788A8A5EBE2}" srcOrd="5" destOrd="0" presId="urn:microsoft.com/office/officeart/2005/8/layout/radial5"/>
    <dgm:cxn modelId="{305C1907-8057-46ED-AEDB-73C793899C30}" type="presParOf" srcId="{8D96CA4B-BC6D-4017-90A6-7788A8A5EBE2}" destId="{3B2FD5B4-102B-491E-9E5E-8C58F5DE7E31}" srcOrd="0" destOrd="0" presId="urn:microsoft.com/office/officeart/2005/8/layout/radial5"/>
    <dgm:cxn modelId="{F5373570-30CF-4EAB-86ED-4BCFA41128A4}" type="presParOf" srcId="{0B68E60C-1F07-45A4-8B29-A095BD4C9931}" destId="{A30ABE43-E123-4154-959A-F7BC4DE9C45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CA19F8-E955-42F4-B367-157A5FDC08A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pPr rtl="1"/>
          <a:endParaRPr lang="ar-SA"/>
        </a:p>
      </dgm:t>
    </dgm:pt>
    <dgm:pt modelId="{4E410099-35F9-4335-804E-0B08F4DFC1B5}">
      <dgm:prSet custT="1"/>
      <dgm:spPr/>
      <dgm:t>
        <a:bodyPr/>
        <a:lstStyle/>
        <a:p>
          <a:pPr algn="ctr" rtl="1"/>
          <a:r>
            <a:rPr lang="ar-SA" sz="3600" b="1" dirty="0" smtClean="0"/>
            <a:t>اختر موضوع الندوة بدقة وعناية</a:t>
          </a:r>
          <a:endParaRPr lang="ar-SA" sz="3600" dirty="0"/>
        </a:p>
      </dgm:t>
    </dgm:pt>
    <dgm:pt modelId="{23B2DA1D-F14B-4EAD-935A-FE622FF02DF2}" type="parTrans" cxnId="{3AB8482D-34CE-40E5-A527-DD92A5F93D80}">
      <dgm:prSet/>
      <dgm:spPr/>
      <dgm:t>
        <a:bodyPr/>
        <a:lstStyle/>
        <a:p>
          <a:pPr algn="ctr" rtl="1"/>
          <a:endParaRPr lang="ar-SA" sz="2400"/>
        </a:p>
      </dgm:t>
    </dgm:pt>
    <dgm:pt modelId="{2799C0FB-1267-4A40-AEBD-A2376D99694F}" type="sibTrans" cxnId="{3AB8482D-34CE-40E5-A527-DD92A5F93D80}">
      <dgm:prSet/>
      <dgm:spPr/>
      <dgm:t>
        <a:bodyPr/>
        <a:lstStyle/>
        <a:p>
          <a:pPr algn="ctr" rtl="1"/>
          <a:endParaRPr lang="ar-SA" sz="2400"/>
        </a:p>
      </dgm:t>
    </dgm:pt>
    <dgm:pt modelId="{2CF4A691-BC62-4BD2-91D4-E84331787AF4}">
      <dgm:prSet custT="1"/>
      <dgm:spPr/>
      <dgm:t>
        <a:bodyPr/>
        <a:lstStyle/>
        <a:p>
          <a:pPr algn="ctr" rtl="1"/>
          <a:r>
            <a:rPr lang="ar-SA" sz="3600" b="1" dirty="0" smtClean="0"/>
            <a:t>اعد المحاور الأساسية للأسئلة</a:t>
          </a:r>
          <a:endParaRPr lang="ar-SA" sz="3600" dirty="0"/>
        </a:p>
      </dgm:t>
    </dgm:pt>
    <dgm:pt modelId="{F128EB51-D5B8-4B65-8B37-0DF7C4F42F50}" type="parTrans" cxnId="{CD5EB3F8-D9A7-42D9-A3DC-A6096F95377C}">
      <dgm:prSet/>
      <dgm:spPr/>
      <dgm:t>
        <a:bodyPr/>
        <a:lstStyle/>
        <a:p>
          <a:pPr algn="ctr" rtl="1"/>
          <a:endParaRPr lang="ar-SA" sz="2400"/>
        </a:p>
      </dgm:t>
    </dgm:pt>
    <dgm:pt modelId="{6E80296D-25D8-4A07-9C8E-A8AA08DF726F}" type="sibTrans" cxnId="{CD5EB3F8-D9A7-42D9-A3DC-A6096F95377C}">
      <dgm:prSet/>
      <dgm:spPr/>
      <dgm:t>
        <a:bodyPr/>
        <a:lstStyle/>
        <a:p>
          <a:pPr algn="ctr" rtl="1"/>
          <a:endParaRPr lang="ar-SA" sz="2400"/>
        </a:p>
      </dgm:t>
    </dgm:pt>
    <dgm:pt modelId="{E9E12324-0A2E-4780-81F7-11775CF82A69}">
      <dgm:prSet custT="1"/>
      <dgm:spPr/>
      <dgm:t>
        <a:bodyPr/>
        <a:lstStyle/>
        <a:p>
          <a:pPr algn="ctr" rtl="1"/>
          <a:r>
            <a:rPr lang="ar-SA" sz="3600" b="1" dirty="0" smtClean="0"/>
            <a:t>اختر أعضائها من المتخصصين البارزين</a:t>
          </a:r>
          <a:endParaRPr lang="ar-SA" sz="3600" dirty="0"/>
        </a:p>
      </dgm:t>
    </dgm:pt>
    <dgm:pt modelId="{843D99DA-903E-4D5E-95AB-18E6C26A1ECA}" type="parTrans" cxnId="{0A774FF6-C3C5-408E-869C-647441D388C0}">
      <dgm:prSet/>
      <dgm:spPr/>
      <dgm:t>
        <a:bodyPr/>
        <a:lstStyle/>
        <a:p>
          <a:pPr algn="ctr" rtl="1"/>
          <a:endParaRPr lang="ar-SA" sz="2400"/>
        </a:p>
      </dgm:t>
    </dgm:pt>
    <dgm:pt modelId="{741BC1BA-2B89-40E1-BC40-9CFADB055DA2}" type="sibTrans" cxnId="{0A774FF6-C3C5-408E-869C-647441D388C0}">
      <dgm:prSet/>
      <dgm:spPr/>
      <dgm:t>
        <a:bodyPr/>
        <a:lstStyle/>
        <a:p>
          <a:pPr algn="ctr" rtl="1"/>
          <a:endParaRPr lang="ar-SA" sz="2400"/>
        </a:p>
      </dgm:t>
    </dgm:pt>
    <dgm:pt modelId="{063CBB38-1F8D-4D26-B672-1AEFD34AF219}">
      <dgm:prSet custT="1"/>
      <dgm:spPr/>
      <dgm:t>
        <a:bodyPr/>
        <a:lstStyle/>
        <a:p>
          <a:pPr algn="ctr" rtl="1"/>
          <a:r>
            <a:rPr lang="ar-SA" sz="3600" b="1" dirty="0" smtClean="0"/>
            <a:t>وزّعها على الأعضاء المشاركين</a:t>
          </a:r>
          <a:endParaRPr lang="ar-SA" sz="3600" dirty="0"/>
        </a:p>
      </dgm:t>
    </dgm:pt>
    <dgm:pt modelId="{715F3045-C965-4DC4-B235-0CEF4EB1D7A2}" type="parTrans" cxnId="{D142DC97-1935-4F7D-B5B1-C5BC314E051C}">
      <dgm:prSet/>
      <dgm:spPr/>
      <dgm:t>
        <a:bodyPr/>
        <a:lstStyle/>
        <a:p>
          <a:pPr algn="ctr" rtl="1"/>
          <a:endParaRPr lang="ar-SA" sz="2400"/>
        </a:p>
      </dgm:t>
    </dgm:pt>
    <dgm:pt modelId="{AEF7313D-9208-40B7-AD05-75A91B155CE7}" type="sibTrans" cxnId="{D142DC97-1935-4F7D-B5B1-C5BC314E051C}">
      <dgm:prSet/>
      <dgm:spPr/>
      <dgm:t>
        <a:bodyPr/>
        <a:lstStyle/>
        <a:p>
          <a:pPr algn="ctr" rtl="1"/>
          <a:endParaRPr lang="ar-SA" sz="2400"/>
        </a:p>
      </dgm:t>
    </dgm:pt>
    <dgm:pt modelId="{43D33102-FDDC-42C0-AF2F-FA5B5D4B4D81}">
      <dgm:prSet custT="1"/>
      <dgm:spPr/>
      <dgm:t>
        <a:bodyPr/>
        <a:lstStyle/>
        <a:p>
          <a:pPr algn="ctr" rtl="1"/>
          <a:r>
            <a:rPr lang="ar-SA" sz="3600" b="1" dirty="0" smtClean="0"/>
            <a:t>حدد الوقت ووزعه بشكل عادل</a:t>
          </a:r>
          <a:endParaRPr lang="ar-SA" sz="3600" b="1" dirty="0"/>
        </a:p>
      </dgm:t>
    </dgm:pt>
    <dgm:pt modelId="{B799D7D1-F78F-42E9-8CFA-696C2A1C49E8}" type="parTrans" cxnId="{10C5FD02-8E2F-4286-8C74-3AE01920AB90}">
      <dgm:prSet/>
      <dgm:spPr/>
      <dgm:t>
        <a:bodyPr/>
        <a:lstStyle/>
        <a:p>
          <a:pPr algn="ctr" rtl="1"/>
          <a:endParaRPr lang="ar-SA" sz="2400"/>
        </a:p>
      </dgm:t>
    </dgm:pt>
    <dgm:pt modelId="{859C0884-AA4D-4222-8366-062E5B9CDCEA}" type="sibTrans" cxnId="{10C5FD02-8E2F-4286-8C74-3AE01920AB90}">
      <dgm:prSet/>
      <dgm:spPr/>
      <dgm:t>
        <a:bodyPr/>
        <a:lstStyle/>
        <a:p>
          <a:pPr algn="ctr" rtl="1"/>
          <a:endParaRPr lang="ar-SA" sz="2400"/>
        </a:p>
      </dgm:t>
    </dgm:pt>
    <dgm:pt modelId="{6428CB48-C625-4E33-9221-7837BD0F4F9A}" type="pres">
      <dgm:prSet presAssocID="{47CA19F8-E955-42F4-B367-157A5FDC08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24CF82E-B3BD-40F3-A49B-BD5A3BE5D376}" type="pres">
      <dgm:prSet presAssocID="{4E410099-35F9-4335-804E-0B08F4DFC1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FD8AFE-EE12-4110-9135-820662D5294E}" type="pres">
      <dgm:prSet presAssocID="{2799C0FB-1267-4A40-AEBD-A2376D99694F}" presName="spacer" presStyleCnt="0"/>
      <dgm:spPr/>
    </dgm:pt>
    <dgm:pt modelId="{55804A75-0884-4557-8258-225B1195403E}" type="pres">
      <dgm:prSet presAssocID="{2CF4A691-BC62-4BD2-91D4-E84331787AF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3AF435-F011-4C27-9860-DE7282C1FB6D}" type="pres">
      <dgm:prSet presAssocID="{6E80296D-25D8-4A07-9C8E-A8AA08DF726F}" presName="spacer" presStyleCnt="0"/>
      <dgm:spPr/>
    </dgm:pt>
    <dgm:pt modelId="{36693073-E4AF-424A-A81A-3FEE912FCB63}" type="pres">
      <dgm:prSet presAssocID="{E9E12324-0A2E-4780-81F7-11775CF82A6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FAF0444-BDA3-40D9-8422-C8A31E175579}" type="pres">
      <dgm:prSet presAssocID="{741BC1BA-2B89-40E1-BC40-9CFADB055DA2}" presName="spacer" presStyleCnt="0"/>
      <dgm:spPr/>
    </dgm:pt>
    <dgm:pt modelId="{C7DFF594-2389-489B-B7B1-A1B8F74A9BF0}" type="pres">
      <dgm:prSet presAssocID="{063CBB38-1F8D-4D26-B672-1AEFD34AF2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C35FCC8-51F4-42E5-A934-D753E50B79E9}" type="pres">
      <dgm:prSet presAssocID="{AEF7313D-9208-40B7-AD05-75A91B155CE7}" presName="spacer" presStyleCnt="0"/>
      <dgm:spPr/>
    </dgm:pt>
    <dgm:pt modelId="{38A65D8C-F4AC-4E63-8B16-8ED951D06427}" type="pres">
      <dgm:prSet presAssocID="{43D33102-FDDC-42C0-AF2F-FA5B5D4B4D8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DD59C43-D4B7-4FB6-AE0E-692A95C9AABB}" type="presOf" srcId="{E9E12324-0A2E-4780-81F7-11775CF82A69}" destId="{36693073-E4AF-424A-A81A-3FEE912FCB63}" srcOrd="0" destOrd="0" presId="urn:microsoft.com/office/officeart/2005/8/layout/vList2"/>
    <dgm:cxn modelId="{CD5EB3F8-D9A7-42D9-A3DC-A6096F95377C}" srcId="{47CA19F8-E955-42F4-B367-157A5FDC08A4}" destId="{2CF4A691-BC62-4BD2-91D4-E84331787AF4}" srcOrd="1" destOrd="0" parTransId="{F128EB51-D5B8-4B65-8B37-0DF7C4F42F50}" sibTransId="{6E80296D-25D8-4A07-9C8E-A8AA08DF726F}"/>
    <dgm:cxn modelId="{12EDCE8F-2A2B-4BCA-9415-82AA59D1CD03}" type="presOf" srcId="{47CA19F8-E955-42F4-B367-157A5FDC08A4}" destId="{6428CB48-C625-4E33-9221-7837BD0F4F9A}" srcOrd="0" destOrd="0" presId="urn:microsoft.com/office/officeart/2005/8/layout/vList2"/>
    <dgm:cxn modelId="{7370673B-FE54-4B01-B3D1-C9B8CE359E8D}" type="presOf" srcId="{2CF4A691-BC62-4BD2-91D4-E84331787AF4}" destId="{55804A75-0884-4557-8258-225B1195403E}" srcOrd="0" destOrd="0" presId="urn:microsoft.com/office/officeart/2005/8/layout/vList2"/>
    <dgm:cxn modelId="{3000AFEF-09D0-46AB-A33E-8727D52ED298}" type="presOf" srcId="{43D33102-FDDC-42C0-AF2F-FA5B5D4B4D81}" destId="{38A65D8C-F4AC-4E63-8B16-8ED951D06427}" srcOrd="0" destOrd="0" presId="urn:microsoft.com/office/officeart/2005/8/layout/vList2"/>
    <dgm:cxn modelId="{D142DC97-1935-4F7D-B5B1-C5BC314E051C}" srcId="{47CA19F8-E955-42F4-B367-157A5FDC08A4}" destId="{063CBB38-1F8D-4D26-B672-1AEFD34AF219}" srcOrd="3" destOrd="0" parTransId="{715F3045-C965-4DC4-B235-0CEF4EB1D7A2}" sibTransId="{AEF7313D-9208-40B7-AD05-75A91B155CE7}"/>
    <dgm:cxn modelId="{10C5FD02-8E2F-4286-8C74-3AE01920AB90}" srcId="{47CA19F8-E955-42F4-B367-157A5FDC08A4}" destId="{43D33102-FDDC-42C0-AF2F-FA5B5D4B4D81}" srcOrd="4" destOrd="0" parTransId="{B799D7D1-F78F-42E9-8CFA-696C2A1C49E8}" sibTransId="{859C0884-AA4D-4222-8366-062E5B9CDCEA}"/>
    <dgm:cxn modelId="{67AE4FC9-65A4-4DA4-A5F0-3CEB5C178951}" type="presOf" srcId="{063CBB38-1F8D-4D26-B672-1AEFD34AF219}" destId="{C7DFF594-2389-489B-B7B1-A1B8F74A9BF0}" srcOrd="0" destOrd="0" presId="urn:microsoft.com/office/officeart/2005/8/layout/vList2"/>
    <dgm:cxn modelId="{0A774FF6-C3C5-408E-869C-647441D388C0}" srcId="{47CA19F8-E955-42F4-B367-157A5FDC08A4}" destId="{E9E12324-0A2E-4780-81F7-11775CF82A69}" srcOrd="2" destOrd="0" parTransId="{843D99DA-903E-4D5E-95AB-18E6C26A1ECA}" sibTransId="{741BC1BA-2B89-40E1-BC40-9CFADB055DA2}"/>
    <dgm:cxn modelId="{3AB8482D-34CE-40E5-A527-DD92A5F93D80}" srcId="{47CA19F8-E955-42F4-B367-157A5FDC08A4}" destId="{4E410099-35F9-4335-804E-0B08F4DFC1B5}" srcOrd="0" destOrd="0" parTransId="{23B2DA1D-F14B-4EAD-935A-FE622FF02DF2}" sibTransId="{2799C0FB-1267-4A40-AEBD-A2376D99694F}"/>
    <dgm:cxn modelId="{7F79030D-E5AF-4337-82A1-FD193E39B6D0}" type="presOf" srcId="{4E410099-35F9-4335-804E-0B08F4DFC1B5}" destId="{024CF82E-B3BD-40F3-A49B-BD5A3BE5D376}" srcOrd="0" destOrd="0" presId="urn:microsoft.com/office/officeart/2005/8/layout/vList2"/>
    <dgm:cxn modelId="{2A5FF5CE-EC06-4525-9DD8-81AE401D620C}" type="presParOf" srcId="{6428CB48-C625-4E33-9221-7837BD0F4F9A}" destId="{024CF82E-B3BD-40F3-A49B-BD5A3BE5D376}" srcOrd="0" destOrd="0" presId="urn:microsoft.com/office/officeart/2005/8/layout/vList2"/>
    <dgm:cxn modelId="{A8D48F95-206B-4B69-9CE7-B75EB78D00E6}" type="presParOf" srcId="{6428CB48-C625-4E33-9221-7837BD0F4F9A}" destId="{9CFD8AFE-EE12-4110-9135-820662D5294E}" srcOrd="1" destOrd="0" presId="urn:microsoft.com/office/officeart/2005/8/layout/vList2"/>
    <dgm:cxn modelId="{616D080E-C4C2-474A-9485-9DA99217CEE1}" type="presParOf" srcId="{6428CB48-C625-4E33-9221-7837BD0F4F9A}" destId="{55804A75-0884-4557-8258-225B1195403E}" srcOrd="2" destOrd="0" presId="urn:microsoft.com/office/officeart/2005/8/layout/vList2"/>
    <dgm:cxn modelId="{181AEEA1-60BC-4F2F-A61F-91FAC6B6737D}" type="presParOf" srcId="{6428CB48-C625-4E33-9221-7837BD0F4F9A}" destId="{D93AF435-F011-4C27-9860-DE7282C1FB6D}" srcOrd="3" destOrd="0" presId="urn:microsoft.com/office/officeart/2005/8/layout/vList2"/>
    <dgm:cxn modelId="{BAA67CDC-4F39-4C37-94FC-00BB13CB5B06}" type="presParOf" srcId="{6428CB48-C625-4E33-9221-7837BD0F4F9A}" destId="{36693073-E4AF-424A-A81A-3FEE912FCB63}" srcOrd="4" destOrd="0" presId="urn:microsoft.com/office/officeart/2005/8/layout/vList2"/>
    <dgm:cxn modelId="{FBCD0011-1FE2-4F03-89C3-9040BF8FECDC}" type="presParOf" srcId="{6428CB48-C625-4E33-9221-7837BD0F4F9A}" destId="{CFAF0444-BDA3-40D9-8422-C8A31E175579}" srcOrd="5" destOrd="0" presId="urn:microsoft.com/office/officeart/2005/8/layout/vList2"/>
    <dgm:cxn modelId="{7354940A-54C5-4652-B356-FDF7D483BD04}" type="presParOf" srcId="{6428CB48-C625-4E33-9221-7837BD0F4F9A}" destId="{C7DFF594-2389-489B-B7B1-A1B8F74A9BF0}" srcOrd="6" destOrd="0" presId="urn:microsoft.com/office/officeart/2005/8/layout/vList2"/>
    <dgm:cxn modelId="{428C16E4-3181-4799-BF06-7C9406F72830}" type="presParOf" srcId="{6428CB48-C625-4E33-9221-7837BD0F4F9A}" destId="{4C35FCC8-51F4-42E5-A934-D753E50B79E9}" srcOrd="7" destOrd="0" presId="urn:microsoft.com/office/officeart/2005/8/layout/vList2"/>
    <dgm:cxn modelId="{7408E3C3-49A5-463D-82ED-51795111DBE9}" type="presParOf" srcId="{6428CB48-C625-4E33-9221-7837BD0F4F9A}" destId="{38A65D8C-F4AC-4E63-8B16-8ED951D064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8924AD-487E-4783-863E-0AA72CCD3D4A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360A0BE-B6D6-4367-A8E6-F19CB6F1FDEF}">
      <dgm:prSet phldrT="[Text]"/>
      <dgm:spPr/>
      <dgm:t>
        <a:bodyPr/>
        <a:lstStyle/>
        <a:p>
          <a:pPr rtl="1"/>
          <a:r>
            <a:rPr lang="ar-SA" dirty="0" smtClean="0"/>
            <a:t>طرح الأسئلة</a:t>
          </a:r>
          <a:endParaRPr lang="ar-SA" dirty="0"/>
        </a:p>
      </dgm:t>
    </dgm:pt>
    <dgm:pt modelId="{E6051BEF-F1D8-4B87-909B-AC46869489CD}" type="parTrans" cxnId="{DA590EDE-9A88-4D39-B579-561894AABF42}">
      <dgm:prSet/>
      <dgm:spPr/>
      <dgm:t>
        <a:bodyPr/>
        <a:lstStyle/>
        <a:p>
          <a:pPr rtl="1"/>
          <a:endParaRPr lang="ar-SA"/>
        </a:p>
      </dgm:t>
    </dgm:pt>
    <dgm:pt modelId="{9989E2DC-A1CF-4768-BAE3-82B75B9B7075}" type="sibTrans" cxnId="{DA590EDE-9A88-4D39-B579-561894AABF42}">
      <dgm:prSet/>
      <dgm:spPr/>
      <dgm:t>
        <a:bodyPr/>
        <a:lstStyle/>
        <a:p>
          <a:pPr rtl="1"/>
          <a:endParaRPr lang="ar-SA"/>
        </a:p>
      </dgm:t>
    </dgm:pt>
    <dgm:pt modelId="{2B32CD1B-57C8-4EF6-8977-E3352359EB25}">
      <dgm:prSet phldrT="[Text]"/>
      <dgm:spPr/>
      <dgm:t>
        <a:bodyPr/>
        <a:lstStyle/>
        <a:p>
          <a:pPr rtl="1"/>
          <a:r>
            <a:rPr lang="ar-SA" dirty="0" smtClean="0"/>
            <a:t>السيطرة</a:t>
          </a:r>
          <a:endParaRPr lang="ar-SA" dirty="0"/>
        </a:p>
      </dgm:t>
    </dgm:pt>
    <dgm:pt modelId="{F8440E3A-14F0-4B10-9CA9-3FA54107CC9A}" type="parTrans" cxnId="{0BF8CC9A-FB83-4A59-B95D-1522F35A13AC}">
      <dgm:prSet/>
      <dgm:spPr/>
      <dgm:t>
        <a:bodyPr/>
        <a:lstStyle/>
        <a:p>
          <a:pPr rtl="1"/>
          <a:endParaRPr lang="ar-SA"/>
        </a:p>
      </dgm:t>
    </dgm:pt>
    <dgm:pt modelId="{89D6F128-6DBA-4510-9853-5C2908F87D9E}" type="sibTrans" cxnId="{0BF8CC9A-FB83-4A59-B95D-1522F35A13AC}">
      <dgm:prSet/>
      <dgm:spPr/>
      <dgm:t>
        <a:bodyPr/>
        <a:lstStyle/>
        <a:p>
          <a:pPr rtl="1"/>
          <a:endParaRPr lang="ar-SA"/>
        </a:p>
      </dgm:t>
    </dgm:pt>
    <dgm:pt modelId="{5BA344C8-3EDA-45A1-AFE8-EA3D73FC3FEB}">
      <dgm:prSet phldrT="[Text]"/>
      <dgm:spPr/>
      <dgm:t>
        <a:bodyPr/>
        <a:lstStyle/>
        <a:p>
          <a:pPr rtl="1"/>
          <a:r>
            <a:rPr lang="ar-SA" dirty="0" smtClean="0"/>
            <a:t>حصر النقاش</a:t>
          </a:r>
          <a:endParaRPr lang="ar-SA" dirty="0"/>
        </a:p>
      </dgm:t>
    </dgm:pt>
    <dgm:pt modelId="{ACF2A688-803B-4E7D-9DEE-CD3EF529D978}" type="parTrans" cxnId="{35F86C47-5110-420E-B732-FEBBB8B1AE15}">
      <dgm:prSet/>
      <dgm:spPr/>
      <dgm:t>
        <a:bodyPr/>
        <a:lstStyle/>
        <a:p>
          <a:pPr rtl="1"/>
          <a:endParaRPr lang="ar-SA"/>
        </a:p>
      </dgm:t>
    </dgm:pt>
    <dgm:pt modelId="{A7B06380-20DF-424E-9795-F4B387BF372E}" type="sibTrans" cxnId="{35F86C47-5110-420E-B732-FEBBB8B1AE15}">
      <dgm:prSet/>
      <dgm:spPr/>
      <dgm:t>
        <a:bodyPr/>
        <a:lstStyle/>
        <a:p>
          <a:pPr rtl="1"/>
          <a:endParaRPr lang="ar-SA"/>
        </a:p>
      </dgm:t>
    </dgm:pt>
    <dgm:pt modelId="{F940789C-EC59-41DC-82E5-E442AC2C517F}" type="pres">
      <dgm:prSet presAssocID="{EB8924AD-487E-4783-863E-0AA72CCD3D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D0D596C-8A7F-4CAA-B97B-AE39194ECB55}" type="pres">
      <dgm:prSet presAssocID="{9360A0BE-B6D6-4367-A8E6-F19CB6F1FDEF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CC4E2906-3AF1-4ED0-885B-3869226381C2}" type="pres">
      <dgm:prSet presAssocID="{9360A0BE-B6D6-4367-A8E6-F19CB6F1FD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5E9063-3003-43A7-89B3-09A370A823AD}" type="pres">
      <dgm:prSet presAssocID="{2B32CD1B-57C8-4EF6-8977-E3352359EB25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D1ACE9C4-B532-4927-A986-08415855C13B}" type="pres">
      <dgm:prSet presAssocID="{2B32CD1B-57C8-4EF6-8977-E3352359EB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47F231-FF0C-4478-9C74-5B38FD889CB7}" type="pres">
      <dgm:prSet presAssocID="{5BA344C8-3EDA-45A1-AFE8-EA3D73FC3FEB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0FAED3C5-8A5C-483B-8AA0-E7EB4B7D1A0D}" type="pres">
      <dgm:prSet presAssocID="{5BA344C8-3EDA-45A1-AFE8-EA3D73FC3F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BF8CC9A-FB83-4A59-B95D-1522F35A13AC}" srcId="{EB8924AD-487E-4783-863E-0AA72CCD3D4A}" destId="{2B32CD1B-57C8-4EF6-8977-E3352359EB25}" srcOrd="1" destOrd="0" parTransId="{F8440E3A-14F0-4B10-9CA9-3FA54107CC9A}" sibTransId="{89D6F128-6DBA-4510-9853-5C2908F87D9E}"/>
    <dgm:cxn modelId="{CA710F00-DDAF-4513-84F4-27E1CA12CF2A}" type="presOf" srcId="{9360A0BE-B6D6-4367-A8E6-F19CB6F1FDEF}" destId="{8D0D596C-8A7F-4CAA-B97B-AE39194ECB55}" srcOrd="0" destOrd="0" presId="urn:microsoft.com/office/officeart/2005/8/layout/venn1"/>
    <dgm:cxn modelId="{40784029-A6AB-42BD-B5F2-E0663366784D}" type="presOf" srcId="{5BA344C8-3EDA-45A1-AFE8-EA3D73FC3FEB}" destId="{0FAED3C5-8A5C-483B-8AA0-E7EB4B7D1A0D}" srcOrd="1" destOrd="0" presId="urn:microsoft.com/office/officeart/2005/8/layout/venn1"/>
    <dgm:cxn modelId="{AE6BF787-074B-4F8C-A23B-5061E70E307B}" type="presOf" srcId="{5BA344C8-3EDA-45A1-AFE8-EA3D73FC3FEB}" destId="{1C47F231-FF0C-4478-9C74-5B38FD889CB7}" srcOrd="0" destOrd="0" presId="urn:microsoft.com/office/officeart/2005/8/layout/venn1"/>
    <dgm:cxn modelId="{DA590EDE-9A88-4D39-B579-561894AABF42}" srcId="{EB8924AD-487E-4783-863E-0AA72CCD3D4A}" destId="{9360A0BE-B6D6-4367-A8E6-F19CB6F1FDEF}" srcOrd="0" destOrd="0" parTransId="{E6051BEF-F1D8-4B87-909B-AC46869489CD}" sibTransId="{9989E2DC-A1CF-4768-BAE3-82B75B9B7075}"/>
    <dgm:cxn modelId="{8146C04C-C6EE-4AB7-9F53-368B6407E569}" type="presOf" srcId="{9360A0BE-B6D6-4367-A8E6-F19CB6F1FDEF}" destId="{CC4E2906-3AF1-4ED0-885B-3869226381C2}" srcOrd="1" destOrd="0" presId="urn:microsoft.com/office/officeart/2005/8/layout/venn1"/>
    <dgm:cxn modelId="{7E88394F-220E-4178-8F0D-ACC627447A20}" type="presOf" srcId="{EB8924AD-487E-4783-863E-0AA72CCD3D4A}" destId="{F940789C-EC59-41DC-82E5-E442AC2C517F}" srcOrd="0" destOrd="0" presId="urn:microsoft.com/office/officeart/2005/8/layout/venn1"/>
    <dgm:cxn modelId="{65A396B3-CEF7-44CD-BFEA-0EA2CD3F48A3}" type="presOf" srcId="{2B32CD1B-57C8-4EF6-8977-E3352359EB25}" destId="{8F5E9063-3003-43A7-89B3-09A370A823AD}" srcOrd="0" destOrd="0" presId="urn:microsoft.com/office/officeart/2005/8/layout/venn1"/>
    <dgm:cxn modelId="{35F86C47-5110-420E-B732-FEBBB8B1AE15}" srcId="{EB8924AD-487E-4783-863E-0AA72CCD3D4A}" destId="{5BA344C8-3EDA-45A1-AFE8-EA3D73FC3FEB}" srcOrd="2" destOrd="0" parTransId="{ACF2A688-803B-4E7D-9DEE-CD3EF529D978}" sibTransId="{A7B06380-20DF-424E-9795-F4B387BF372E}"/>
    <dgm:cxn modelId="{51EE516F-BA1D-4A85-8166-306CE7054AAA}" type="presOf" srcId="{2B32CD1B-57C8-4EF6-8977-E3352359EB25}" destId="{D1ACE9C4-B532-4927-A986-08415855C13B}" srcOrd="1" destOrd="0" presId="urn:microsoft.com/office/officeart/2005/8/layout/venn1"/>
    <dgm:cxn modelId="{34780671-A436-4F56-8C96-C26FEC155FF6}" type="presParOf" srcId="{F940789C-EC59-41DC-82E5-E442AC2C517F}" destId="{8D0D596C-8A7F-4CAA-B97B-AE39194ECB55}" srcOrd="0" destOrd="0" presId="urn:microsoft.com/office/officeart/2005/8/layout/venn1"/>
    <dgm:cxn modelId="{ED4571A1-4C29-4D11-BE17-6FD28B2263FB}" type="presParOf" srcId="{F940789C-EC59-41DC-82E5-E442AC2C517F}" destId="{CC4E2906-3AF1-4ED0-885B-3869226381C2}" srcOrd="1" destOrd="0" presId="urn:microsoft.com/office/officeart/2005/8/layout/venn1"/>
    <dgm:cxn modelId="{3E1EFA9E-736E-4AAA-B75D-94E640261F55}" type="presParOf" srcId="{F940789C-EC59-41DC-82E5-E442AC2C517F}" destId="{8F5E9063-3003-43A7-89B3-09A370A823AD}" srcOrd="2" destOrd="0" presId="urn:microsoft.com/office/officeart/2005/8/layout/venn1"/>
    <dgm:cxn modelId="{63BE8721-2B2F-4DFF-9476-7EEBD90354CD}" type="presParOf" srcId="{F940789C-EC59-41DC-82E5-E442AC2C517F}" destId="{D1ACE9C4-B532-4927-A986-08415855C13B}" srcOrd="3" destOrd="0" presId="urn:microsoft.com/office/officeart/2005/8/layout/venn1"/>
    <dgm:cxn modelId="{6A65FCD2-23CF-4AB5-99DD-78555E37ED54}" type="presParOf" srcId="{F940789C-EC59-41DC-82E5-E442AC2C517F}" destId="{1C47F231-FF0C-4478-9C74-5B38FD889CB7}" srcOrd="4" destOrd="0" presId="urn:microsoft.com/office/officeart/2005/8/layout/venn1"/>
    <dgm:cxn modelId="{D1A50674-CF4C-4A8F-B0FA-A77291AAD4A0}" type="presParOf" srcId="{F940789C-EC59-41DC-82E5-E442AC2C517F}" destId="{0FAED3C5-8A5C-483B-8AA0-E7EB4B7D1A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B8924AD-487E-4783-863E-0AA72CCD3D4A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9AA6D5F-B2E4-46FA-83D8-68E738EDF4E2}">
      <dgm:prSet/>
      <dgm:spPr/>
      <dgm:t>
        <a:bodyPr/>
        <a:lstStyle/>
        <a:p>
          <a:pPr rtl="1"/>
          <a:r>
            <a:rPr lang="ar-SA" dirty="0" smtClean="0">
              <a:solidFill>
                <a:srgbClr val="FF5050"/>
              </a:solidFill>
            </a:rPr>
            <a:t>يشجع التوجهات الإيجابية لآراء الحوار</a:t>
          </a:r>
          <a:endParaRPr lang="ar-SA" dirty="0">
            <a:solidFill>
              <a:srgbClr val="FF5050"/>
            </a:solidFill>
          </a:endParaRPr>
        </a:p>
      </dgm:t>
    </dgm:pt>
    <dgm:pt modelId="{15E3B2A2-AF07-4932-A169-ACEE7BF97112}" type="parTrans" cxnId="{9E3B5157-7766-4D1E-99EE-E25E75BF215A}">
      <dgm:prSet/>
      <dgm:spPr/>
      <dgm:t>
        <a:bodyPr/>
        <a:lstStyle/>
        <a:p>
          <a:pPr rtl="1"/>
          <a:endParaRPr lang="ar-SA"/>
        </a:p>
      </dgm:t>
    </dgm:pt>
    <dgm:pt modelId="{6CEDDFF2-E508-4CDB-B1B9-A3E0D29C8440}" type="sibTrans" cxnId="{9E3B5157-7766-4D1E-99EE-E25E75BF215A}">
      <dgm:prSet/>
      <dgm:spPr/>
      <dgm:t>
        <a:bodyPr/>
        <a:lstStyle/>
        <a:p>
          <a:pPr rtl="1"/>
          <a:endParaRPr lang="ar-SA"/>
        </a:p>
      </dgm:t>
    </dgm:pt>
    <dgm:pt modelId="{5B7B95F6-D1F4-4300-9AA1-47AFC0BF7AC7}">
      <dgm:prSet/>
      <dgm:spPr/>
      <dgm:t>
        <a:bodyPr/>
        <a:lstStyle/>
        <a:p>
          <a:pPr rtl="1"/>
          <a:r>
            <a:rPr lang="ar-SA" dirty="0" smtClean="0">
              <a:solidFill>
                <a:srgbClr val="FF5050"/>
              </a:solidFill>
            </a:rPr>
            <a:t>يستمع باهتمام لآراء الآخرين</a:t>
          </a:r>
          <a:endParaRPr lang="ar-SA" dirty="0">
            <a:solidFill>
              <a:srgbClr val="FF5050"/>
            </a:solidFill>
          </a:endParaRPr>
        </a:p>
      </dgm:t>
    </dgm:pt>
    <dgm:pt modelId="{6B7299A6-97A9-4575-9FC4-057EE4A11CF8}" type="parTrans" cxnId="{6482B83F-059F-4C48-85D1-993C947338A2}">
      <dgm:prSet/>
      <dgm:spPr/>
      <dgm:t>
        <a:bodyPr/>
        <a:lstStyle/>
        <a:p>
          <a:pPr rtl="1"/>
          <a:endParaRPr lang="ar-SA"/>
        </a:p>
      </dgm:t>
    </dgm:pt>
    <dgm:pt modelId="{96242A49-41C0-4C9C-A5DA-BA4151130A75}" type="sibTrans" cxnId="{6482B83F-059F-4C48-85D1-993C947338A2}">
      <dgm:prSet/>
      <dgm:spPr/>
      <dgm:t>
        <a:bodyPr/>
        <a:lstStyle/>
        <a:p>
          <a:pPr rtl="1"/>
          <a:endParaRPr lang="ar-SA"/>
        </a:p>
      </dgm:t>
    </dgm:pt>
    <dgm:pt modelId="{EE5D11E2-0865-4798-92D4-548EE687053C}">
      <dgm:prSet/>
      <dgm:spPr/>
      <dgm:t>
        <a:bodyPr/>
        <a:lstStyle/>
        <a:p>
          <a:pPr rtl="1"/>
          <a:r>
            <a:rPr lang="ar-SA" dirty="0" smtClean="0">
              <a:solidFill>
                <a:srgbClr val="FF5050"/>
              </a:solidFill>
            </a:rPr>
            <a:t>يلخص الأفكار المطروحة</a:t>
          </a:r>
          <a:endParaRPr lang="ar-SA" dirty="0">
            <a:solidFill>
              <a:srgbClr val="FF5050"/>
            </a:solidFill>
          </a:endParaRPr>
        </a:p>
      </dgm:t>
    </dgm:pt>
    <dgm:pt modelId="{BFA5D5EB-68CD-4C5F-9ADA-4A0BE09460F2}" type="parTrans" cxnId="{AE568CEB-54CF-4B0A-8DF5-F4EC3C743049}">
      <dgm:prSet/>
      <dgm:spPr/>
      <dgm:t>
        <a:bodyPr/>
        <a:lstStyle/>
        <a:p>
          <a:pPr rtl="1"/>
          <a:endParaRPr lang="ar-SA"/>
        </a:p>
      </dgm:t>
    </dgm:pt>
    <dgm:pt modelId="{CDA48D6B-7D16-483A-8B34-8CAD744240C0}" type="sibTrans" cxnId="{AE568CEB-54CF-4B0A-8DF5-F4EC3C743049}">
      <dgm:prSet/>
      <dgm:spPr/>
      <dgm:t>
        <a:bodyPr/>
        <a:lstStyle/>
        <a:p>
          <a:pPr rtl="1"/>
          <a:endParaRPr lang="ar-SA"/>
        </a:p>
      </dgm:t>
    </dgm:pt>
    <dgm:pt modelId="{0541B760-5D5A-4EFD-B6D2-5C013B4A63F0}">
      <dgm:prSet/>
      <dgm:spPr/>
      <dgm:t>
        <a:bodyPr/>
        <a:lstStyle/>
        <a:p>
          <a:pPr rtl="1"/>
          <a:r>
            <a:rPr lang="ar-SA" dirty="0" smtClean="0">
              <a:solidFill>
                <a:srgbClr val="FF5050"/>
              </a:solidFill>
            </a:rPr>
            <a:t>يوقف المناقشات الجانبية</a:t>
          </a:r>
          <a:endParaRPr lang="ar-SA" dirty="0">
            <a:solidFill>
              <a:srgbClr val="FF5050"/>
            </a:solidFill>
          </a:endParaRPr>
        </a:p>
      </dgm:t>
    </dgm:pt>
    <dgm:pt modelId="{B327D809-48D0-4AD7-ABE3-97D207AF9FA2}" type="parTrans" cxnId="{90F20044-2212-4D2F-B08A-8DF4F43A82B0}">
      <dgm:prSet/>
      <dgm:spPr/>
      <dgm:t>
        <a:bodyPr/>
        <a:lstStyle/>
        <a:p>
          <a:pPr rtl="1"/>
          <a:endParaRPr lang="ar-SA"/>
        </a:p>
      </dgm:t>
    </dgm:pt>
    <dgm:pt modelId="{51846909-505F-4D31-AAF0-D5E6F49BD363}" type="sibTrans" cxnId="{90F20044-2212-4D2F-B08A-8DF4F43A82B0}">
      <dgm:prSet/>
      <dgm:spPr/>
      <dgm:t>
        <a:bodyPr/>
        <a:lstStyle/>
        <a:p>
          <a:pPr rtl="1"/>
          <a:endParaRPr lang="ar-SA"/>
        </a:p>
      </dgm:t>
    </dgm:pt>
    <dgm:pt modelId="{FADD0641-B096-415B-88DD-F974FF7DA896}">
      <dgm:prSet/>
      <dgm:spPr/>
      <dgm:t>
        <a:bodyPr/>
        <a:lstStyle/>
        <a:p>
          <a:pPr rtl="1"/>
          <a:r>
            <a:rPr lang="ar-SA" dirty="0" smtClean="0">
              <a:solidFill>
                <a:srgbClr val="FF5050"/>
              </a:solidFill>
            </a:rPr>
            <a:t>يراقب الوقت المتاح للمناقشة</a:t>
          </a:r>
          <a:endParaRPr lang="ar-SA" dirty="0">
            <a:solidFill>
              <a:srgbClr val="FF5050"/>
            </a:solidFill>
          </a:endParaRPr>
        </a:p>
      </dgm:t>
    </dgm:pt>
    <dgm:pt modelId="{CE7A7EF5-FC35-4067-872A-9969D52F2E0F}" type="parTrans" cxnId="{15EBD952-1907-41AB-B679-5A7355B9D889}">
      <dgm:prSet/>
      <dgm:spPr/>
      <dgm:t>
        <a:bodyPr/>
        <a:lstStyle/>
        <a:p>
          <a:pPr rtl="1"/>
          <a:endParaRPr lang="ar-SA"/>
        </a:p>
      </dgm:t>
    </dgm:pt>
    <dgm:pt modelId="{ABA70D1E-6204-4DA9-B859-1FC50EE4935D}" type="sibTrans" cxnId="{15EBD952-1907-41AB-B679-5A7355B9D889}">
      <dgm:prSet/>
      <dgm:spPr/>
      <dgm:t>
        <a:bodyPr/>
        <a:lstStyle/>
        <a:p>
          <a:pPr rtl="1"/>
          <a:endParaRPr lang="ar-SA"/>
        </a:p>
      </dgm:t>
    </dgm:pt>
    <dgm:pt modelId="{01C86968-FE6D-40D8-8687-E890DE90C0E6}">
      <dgm:prSet/>
      <dgm:spPr/>
      <dgm:t>
        <a:bodyPr/>
        <a:lstStyle/>
        <a:p>
          <a:pPr rtl="1"/>
          <a:r>
            <a:rPr lang="ar-SA" dirty="0" smtClean="0">
              <a:solidFill>
                <a:srgbClr val="FF5050"/>
              </a:solidFill>
            </a:rPr>
            <a:t>يشجع الأعضاء على تقديم آرائهم</a:t>
          </a:r>
          <a:endParaRPr lang="en-US" dirty="0">
            <a:solidFill>
              <a:srgbClr val="FF5050"/>
            </a:solidFill>
          </a:endParaRPr>
        </a:p>
      </dgm:t>
    </dgm:pt>
    <dgm:pt modelId="{5D1819FA-B24F-4686-863B-9F45308C22C4}" type="parTrans" cxnId="{5A93287C-8191-4AE6-A9DB-8C1E1A6EA1E4}">
      <dgm:prSet/>
      <dgm:spPr/>
      <dgm:t>
        <a:bodyPr/>
        <a:lstStyle/>
        <a:p>
          <a:pPr rtl="1"/>
          <a:endParaRPr lang="ar-SA"/>
        </a:p>
      </dgm:t>
    </dgm:pt>
    <dgm:pt modelId="{86F44F47-34B0-4EED-B236-9CDB0571DF77}" type="sibTrans" cxnId="{5A93287C-8191-4AE6-A9DB-8C1E1A6EA1E4}">
      <dgm:prSet/>
      <dgm:spPr/>
      <dgm:t>
        <a:bodyPr/>
        <a:lstStyle/>
        <a:p>
          <a:pPr rtl="1"/>
          <a:endParaRPr lang="ar-SA"/>
        </a:p>
      </dgm:t>
    </dgm:pt>
    <dgm:pt modelId="{F940789C-EC59-41DC-82E5-E442AC2C517F}" type="pres">
      <dgm:prSet presAssocID="{EB8924AD-487E-4783-863E-0AA72CCD3D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C176A35-82F9-41D0-9F99-1A5F985D8B8A}" type="pres">
      <dgm:prSet presAssocID="{09AA6D5F-B2E4-46FA-83D8-68E738EDF4E2}" presName="circ1" presStyleLbl="vennNode1" presStyleIdx="0" presStyleCnt="6"/>
      <dgm:spPr/>
    </dgm:pt>
    <dgm:pt modelId="{959E0751-2E20-46E1-B09C-812D41F389DF}" type="pres">
      <dgm:prSet presAssocID="{09AA6D5F-B2E4-46FA-83D8-68E738EDF4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4F415A0-C0DE-4AC0-A838-E712CB1D70A0}" type="pres">
      <dgm:prSet presAssocID="{5B7B95F6-D1F4-4300-9AA1-47AFC0BF7AC7}" presName="circ2" presStyleLbl="vennNode1" presStyleIdx="1" presStyleCnt="6"/>
      <dgm:spPr/>
    </dgm:pt>
    <dgm:pt modelId="{AFED9761-25F9-4803-B770-D579342139F8}" type="pres">
      <dgm:prSet presAssocID="{5B7B95F6-D1F4-4300-9AA1-47AFC0BF7A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37D61A-8606-4761-834D-B6FC450578AB}" type="pres">
      <dgm:prSet presAssocID="{EE5D11E2-0865-4798-92D4-548EE687053C}" presName="circ3" presStyleLbl="vennNode1" presStyleIdx="2" presStyleCnt="6"/>
      <dgm:spPr/>
    </dgm:pt>
    <dgm:pt modelId="{39E8A820-AB2F-419F-AFBD-CF4D69298758}" type="pres">
      <dgm:prSet presAssocID="{EE5D11E2-0865-4798-92D4-548EE68705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45F903-F085-4013-BF65-31732CEF5079}" type="pres">
      <dgm:prSet presAssocID="{0541B760-5D5A-4EFD-B6D2-5C013B4A63F0}" presName="circ4" presStyleLbl="vennNode1" presStyleIdx="3" presStyleCnt="6"/>
      <dgm:spPr/>
    </dgm:pt>
    <dgm:pt modelId="{75CF85BD-B07D-47D3-9A74-D745D07C2E7E}" type="pres">
      <dgm:prSet presAssocID="{0541B760-5D5A-4EFD-B6D2-5C013B4A63F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DEEA59-3B8D-4203-B13A-325EF549806E}" type="pres">
      <dgm:prSet presAssocID="{FADD0641-B096-415B-88DD-F974FF7DA896}" presName="circ5" presStyleLbl="vennNode1" presStyleIdx="4" presStyleCnt="6"/>
      <dgm:spPr/>
    </dgm:pt>
    <dgm:pt modelId="{8C0F2467-2354-40F8-B7F0-059E3AB97448}" type="pres">
      <dgm:prSet presAssocID="{FADD0641-B096-415B-88DD-F974FF7DA89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566E4E-3136-4BEF-BFFF-AEE379E65834}" type="pres">
      <dgm:prSet presAssocID="{01C86968-FE6D-40D8-8687-E890DE90C0E6}" presName="circ6" presStyleLbl="vennNode1" presStyleIdx="5" presStyleCnt="6"/>
      <dgm:spPr/>
    </dgm:pt>
    <dgm:pt modelId="{5729FA27-A841-477D-802D-12CE5E828BD0}" type="pres">
      <dgm:prSet presAssocID="{01C86968-FE6D-40D8-8687-E890DE90C0E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0A300A2-DF4D-48FB-BC29-820105A5CE51}" type="presOf" srcId="{01C86968-FE6D-40D8-8687-E890DE90C0E6}" destId="{5729FA27-A841-477D-802D-12CE5E828BD0}" srcOrd="0" destOrd="0" presId="urn:microsoft.com/office/officeart/2005/8/layout/venn1"/>
    <dgm:cxn modelId="{BA2206CD-601F-4A5F-9F65-9BD43D8829BA}" type="presOf" srcId="{0541B760-5D5A-4EFD-B6D2-5C013B4A63F0}" destId="{75CF85BD-B07D-47D3-9A74-D745D07C2E7E}" srcOrd="0" destOrd="0" presId="urn:microsoft.com/office/officeart/2005/8/layout/venn1"/>
    <dgm:cxn modelId="{433091FA-7531-49F6-8959-5AB81CBC2A67}" type="presOf" srcId="{5B7B95F6-D1F4-4300-9AA1-47AFC0BF7AC7}" destId="{AFED9761-25F9-4803-B770-D579342139F8}" srcOrd="0" destOrd="0" presId="urn:microsoft.com/office/officeart/2005/8/layout/venn1"/>
    <dgm:cxn modelId="{DA93DF3D-C86B-4053-B7FD-B2E01625330D}" type="presOf" srcId="{09AA6D5F-B2E4-46FA-83D8-68E738EDF4E2}" destId="{959E0751-2E20-46E1-B09C-812D41F389DF}" srcOrd="0" destOrd="0" presId="urn:microsoft.com/office/officeart/2005/8/layout/venn1"/>
    <dgm:cxn modelId="{90F20044-2212-4D2F-B08A-8DF4F43A82B0}" srcId="{EB8924AD-487E-4783-863E-0AA72CCD3D4A}" destId="{0541B760-5D5A-4EFD-B6D2-5C013B4A63F0}" srcOrd="3" destOrd="0" parTransId="{B327D809-48D0-4AD7-ABE3-97D207AF9FA2}" sibTransId="{51846909-505F-4D31-AAF0-D5E6F49BD363}"/>
    <dgm:cxn modelId="{9E3B5157-7766-4D1E-99EE-E25E75BF215A}" srcId="{EB8924AD-487E-4783-863E-0AA72CCD3D4A}" destId="{09AA6D5F-B2E4-46FA-83D8-68E738EDF4E2}" srcOrd="0" destOrd="0" parTransId="{15E3B2A2-AF07-4932-A169-ACEE7BF97112}" sibTransId="{6CEDDFF2-E508-4CDB-B1B9-A3E0D29C8440}"/>
    <dgm:cxn modelId="{6482B83F-059F-4C48-85D1-993C947338A2}" srcId="{EB8924AD-487E-4783-863E-0AA72CCD3D4A}" destId="{5B7B95F6-D1F4-4300-9AA1-47AFC0BF7AC7}" srcOrd="1" destOrd="0" parTransId="{6B7299A6-97A9-4575-9FC4-057EE4A11CF8}" sibTransId="{96242A49-41C0-4C9C-A5DA-BA4151130A75}"/>
    <dgm:cxn modelId="{4A375C3B-D482-40D5-9BD1-C1D1F7232DA8}" type="presOf" srcId="{FADD0641-B096-415B-88DD-F974FF7DA896}" destId="{8C0F2467-2354-40F8-B7F0-059E3AB97448}" srcOrd="0" destOrd="0" presId="urn:microsoft.com/office/officeart/2005/8/layout/venn1"/>
    <dgm:cxn modelId="{53BD64D6-BE51-4591-AAD1-9E1500F50D86}" type="presOf" srcId="{EE5D11E2-0865-4798-92D4-548EE687053C}" destId="{39E8A820-AB2F-419F-AFBD-CF4D69298758}" srcOrd="0" destOrd="0" presId="urn:microsoft.com/office/officeart/2005/8/layout/venn1"/>
    <dgm:cxn modelId="{AE568CEB-54CF-4B0A-8DF5-F4EC3C743049}" srcId="{EB8924AD-487E-4783-863E-0AA72CCD3D4A}" destId="{EE5D11E2-0865-4798-92D4-548EE687053C}" srcOrd="2" destOrd="0" parTransId="{BFA5D5EB-68CD-4C5F-9ADA-4A0BE09460F2}" sibTransId="{CDA48D6B-7D16-483A-8B34-8CAD744240C0}"/>
    <dgm:cxn modelId="{F4AF08DD-473A-4955-B588-78ABBC935C31}" type="presOf" srcId="{EB8924AD-487E-4783-863E-0AA72CCD3D4A}" destId="{F940789C-EC59-41DC-82E5-E442AC2C517F}" srcOrd="0" destOrd="0" presId="urn:microsoft.com/office/officeart/2005/8/layout/venn1"/>
    <dgm:cxn modelId="{15EBD952-1907-41AB-B679-5A7355B9D889}" srcId="{EB8924AD-487E-4783-863E-0AA72CCD3D4A}" destId="{FADD0641-B096-415B-88DD-F974FF7DA896}" srcOrd="4" destOrd="0" parTransId="{CE7A7EF5-FC35-4067-872A-9969D52F2E0F}" sibTransId="{ABA70D1E-6204-4DA9-B859-1FC50EE4935D}"/>
    <dgm:cxn modelId="{5A93287C-8191-4AE6-A9DB-8C1E1A6EA1E4}" srcId="{EB8924AD-487E-4783-863E-0AA72CCD3D4A}" destId="{01C86968-FE6D-40D8-8687-E890DE90C0E6}" srcOrd="5" destOrd="0" parTransId="{5D1819FA-B24F-4686-863B-9F45308C22C4}" sibTransId="{86F44F47-34B0-4EED-B236-9CDB0571DF77}"/>
    <dgm:cxn modelId="{B3752CF3-CDE2-4BB5-A9FE-85960F067123}" type="presParOf" srcId="{F940789C-EC59-41DC-82E5-E442AC2C517F}" destId="{BC176A35-82F9-41D0-9F99-1A5F985D8B8A}" srcOrd="0" destOrd="0" presId="urn:microsoft.com/office/officeart/2005/8/layout/venn1"/>
    <dgm:cxn modelId="{CE56AA6A-212A-4A39-943B-1D28C36466F7}" type="presParOf" srcId="{F940789C-EC59-41DC-82E5-E442AC2C517F}" destId="{959E0751-2E20-46E1-B09C-812D41F389DF}" srcOrd="1" destOrd="0" presId="urn:microsoft.com/office/officeart/2005/8/layout/venn1"/>
    <dgm:cxn modelId="{1E000C56-C8F1-4967-80D7-21F3946622E5}" type="presParOf" srcId="{F940789C-EC59-41DC-82E5-E442AC2C517F}" destId="{A4F415A0-C0DE-4AC0-A838-E712CB1D70A0}" srcOrd="2" destOrd="0" presId="urn:microsoft.com/office/officeart/2005/8/layout/venn1"/>
    <dgm:cxn modelId="{B91A9E30-D858-43B0-8AD0-AECB383F5DBE}" type="presParOf" srcId="{F940789C-EC59-41DC-82E5-E442AC2C517F}" destId="{AFED9761-25F9-4803-B770-D579342139F8}" srcOrd="3" destOrd="0" presId="urn:microsoft.com/office/officeart/2005/8/layout/venn1"/>
    <dgm:cxn modelId="{1A1E2386-BD3E-47E8-87B5-BC29DB5DC5D5}" type="presParOf" srcId="{F940789C-EC59-41DC-82E5-E442AC2C517F}" destId="{C237D61A-8606-4761-834D-B6FC450578AB}" srcOrd="4" destOrd="0" presId="urn:microsoft.com/office/officeart/2005/8/layout/venn1"/>
    <dgm:cxn modelId="{EEEF951B-FE56-459D-AAE7-0A10EF4A100C}" type="presParOf" srcId="{F940789C-EC59-41DC-82E5-E442AC2C517F}" destId="{39E8A820-AB2F-419F-AFBD-CF4D69298758}" srcOrd="5" destOrd="0" presId="urn:microsoft.com/office/officeart/2005/8/layout/venn1"/>
    <dgm:cxn modelId="{19B5C2CB-52EF-47A5-8741-FFF8B67D0C83}" type="presParOf" srcId="{F940789C-EC59-41DC-82E5-E442AC2C517F}" destId="{0845F903-F085-4013-BF65-31732CEF5079}" srcOrd="6" destOrd="0" presId="urn:microsoft.com/office/officeart/2005/8/layout/venn1"/>
    <dgm:cxn modelId="{92373073-A450-4514-9E6F-7294367FCDDE}" type="presParOf" srcId="{F940789C-EC59-41DC-82E5-E442AC2C517F}" destId="{75CF85BD-B07D-47D3-9A74-D745D07C2E7E}" srcOrd="7" destOrd="0" presId="urn:microsoft.com/office/officeart/2005/8/layout/venn1"/>
    <dgm:cxn modelId="{A179A02F-7FFB-4F10-B8D9-7E70B65BC868}" type="presParOf" srcId="{F940789C-EC59-41DC-82E5-E442AC2C517F}" destId="{8ADEEA59-3B8D-4203-B13A-325EF549806E}" srcOrd="8" destOrd="0" presId="urn:microsoft.com/office/officeart/2005/8/layout/venn1"/>
    <dgm:cxn modelId="{D040E5DB-BAAE-4D99-A4A3-DE4CA36B353D}" type="presParOf" srcId="{F940789C-EC59-41DC-82E5-E442AC2C517F}" destId="{8C0F2467-2354-40F8-B7F0-059E3AB97448}" srcOrd="9" destOrd="0" presId="urn:microsoft.com/office/officeart/2005/8/layout/venn1"/>
    <dgm:cxn modelId="{46830E3F-4B53-4857-9EEF-F15522A00FF9}" type="presParOf" srcId="{F940789C-EC59-41DC-82E5-E442AC2C517F}" destId="{1C566E4E-3136-4BEF-BFFF-AEE379E65834}" srcOrd="10" destOrd="0" presId="urn:microsoft.com/office/officeart/2005/8/layout/venn1"/>
    <dgm:cxn modelId="{FE8C758D-4E98-479D-8E66-36AD400A9064}" type="presParOf" srcId="{F940789C-EC59-41DC-82E5-E442AC2C517F}" destId="{5729FA27-A841-477D-802D-12CE5E828BD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2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en-US" sz="2800" dirty="0" smtClean="0">
              <a:solidFill>
                <a:schemeClr val="tx1"/>
              </a:solidFill>
            </a:rPr>
            <a:t>3</a:t>
          </a:r>
          <a:endParaRPr lang="ar-SA" sz="2800" dirty="0" smtClean="0">
            <a:solidFill>
              <a:schemeClr val="tx1"/>
            </a:solidFill>
          </a:endParaRPr>
        </a:p>
        <a:p>
          <a:pPr rtl="1"/>
          <a:r>
            <a:rPr lang="ar-SA" sz="2800" dirty="0" smtClean="0"/>
            <a:t>دقائق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en-US" dirty="0" smtClean="0"/>
            <a:t>3</a:t>
          </a:r>
          <a:r>
            <a:rPr lang="ar-SA" dirty="0" smtClean="0"/>
            <a:t> </a:t>
          </a:r>
        </a:p>
        <a:p>
          <a:pPr rtl="1"/>
          <a:r>
            <a:rPr lang="ar-SA" dirty="0" smtClean="0"/>
            <a:t>دقائق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4:00 </a:t>
          </a:r>
        </a:p>
        <a:p>
          <a:pPr rtl="1"/>
          <a:r>
            <a:rPr lang="ar-SA" dirty="0" smtClean="0"/>
            <a:t>دقائق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5:00 </a:t>
          </a:r>
        </a:p>
        <a:p>
          <a:pPr rtl="1"/>
          <a:r>
            <a:rPr lang="ar-SA" dirty="0" smtClean="0"/>
            <a:t>دقائق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5:30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دقائق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66AAA90D-5A75-455C-B46E-3D6089E35847}" type="presOf" srcId="{4CF8370E-F7DD-4240-BD14-F41D837080D1}" destId="{755F9CBC-C08F-4003-983D-DF5F797B309B}" srcOrd="1" destOrd="0" presId="urn:microsoft.com/office/officeart/2005/8/layout/hList7#2"/>
    <dgm:cxn modelId="{53475273-A1BC-4039-BFDF-3AA1E5C2D95E}" type="presOf" srcId="{97AE6D53-2B2A-416B-A03C-F74F34E24599}" destId="{AFE74813-6EF6-4F31-B523-167E9EAB120A}" srcOrd="1" destOrd="0" presId="urn:microsoft.com/office/officeart/2005/8/layout/hList7#2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401E5931-D769-46D8-AD98-D935D4F2A8F2}" type="presOf" srcId="{DB849BA6-3005-40E2-9D77-C8ADCEEFA81C}" destId="{0FA676A5-93A5-40E5-9BE0-54AA38E0A05A}" srcOrd="0" destOrd="0" presId="urn:microsoft.com/office/officeart/2005/8/layout/hList7#2"/>
    <dgm:cxn modelId="{3CFF4223-8C78-49C5-AC72-DAEB61B54F18}" type="presOf" srcId="{97AE6D53-2B2A-416B-A03C-F74F34E24599}" destId="{EAC92430-797B-4D29-8899-12E3403E095C}" srcOrd="0" destOrd="0" presId="urn:microsoft.com/office/officeart/2005/8/layout/hList7#2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B049F009-B8B7-4C78-8F87-15A1340F63ED}" type="presOf" srcId="{B1852699-F89D-400B-8E7F-2DC465FF3ED4}" destId="{9669BE54-8ACF-4F63-8D65-FBC78507D233}" srcOrd="0" destOrd="0" presId="urn:microsoft.com/office/officeart/2005/8/layout/hList7#2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48987FEC-3A98-4E56-A508-0A1A151D2766}" type="presOf" srcId="{104B0B30-9E08-4AC0-B4E2-5ED7CB580630}" destId="{EB06AD90-3450-4517-B27F-D4CA567C825E}" srcOrd="0" destOrd="0" presId="urn:microsoft.com/office/officeart/2005/8/layout/hList7#2"/>
    <dgm:cxn modelId="{9E3AD2C6-7C74-4990-B5C8-34FADACBBE20}" type="presOf" srcId="{4D847FB6-8C65-4263-BDAD-1675F3437A65}" destId="{37D95DC5-CAB8-4320-BE37-6C7EB15F6A36}" srcOrd="1" destOrd="0" presId="urn:microsoft.com/office/officeart/2005/8/layout/hList7#2"/>
    <dgm:cxn modelId="{4B7F582A-B74B-4235-83E2-82D2A963AEA1}" type="presOf" srcId="{4D847FB6-8C65-4263-BDAD-1675F3437A65}" destId="{C77A4348-1F0B-43BD-8D8F-FE9B09F4B519}" srcOrd="0" destOrd="0" presId="urn:microsoft.com/office/officeart/2005/8/layout/hList7#2"/>
    <dgm:cxn modelId="{70F8CECE-5AB6-4521-B8BB-71E372341740}" type="presOf" srcId="{496A182C-B60D-47E0-BDF5-C1AFF6F0A3C8}" destId="{FC426515-0213-47E1-99D6-5848AAEFB6AD}" srcOrd="0" destOrd="0" presId="urn:microsoft.com/office/officeart/2005/8/layout/hList7#2"/>
    <dgm:cxn modelId="{7A796A79-5881-4C42-83CF-A1FD86A3FD2B}" type="presOf" srcId="{DED42142-69BB-4B20-B47E-493913D61D03}" destId="{506B9A06-1568-410E-96F3-6479AC94ABC7}" srcOrd="0" destOrd="0" presId="urn:microsoft.com/office/officeart/2005/8/layout/hList7#2"/>
    <dgm:cxn modelId="{58C5CA52-665E-461B-BD31-7DD4D135012A}" type="presOf" srcId="{C40EFDFB-1ECC-4C38-9D10-3AE085A4CBB8}" destId="{47319333-2CF0-4BCC-BF20-4D1DCA509D52}" srcOrd="0" destOrd="0" presId="urn:microsoft.com/office/officeart/2005/8/layout/hList7#2"/>
    <dgm:cxn modelId="{0BD505BF-5FB8-4D99-9F21-6EBBCE551CA5}" type="presOf" srcId="{C40EFDFB-1ECC-4C38-9D10-3AE085A4CBB8}" destId="{53818D15-B211-4A98-866D-8BD3C7F4240C}" srcOrd="1" destOrd="0" presId="urn:microsoft.com/office/officeart/2005/8/layout/hList7#2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8E6C9664-F2FB-4A9E-8D25-61070D55940E}" type="presOf" srcId="{4CF8370E-F7DD-4240-BD14-F41D837080D1}" destId="{09863F92-E230-4E0E-B16B-D87E837B3303}" srcOrd="0" destOrd="0" presId="urn:microsoft.com/office/officeart/2005/8/layout/hList7#2"/>
    <dgm:cxn modelId="{C3EB1A8C-0929-4BCD-B7CE-EF2AD7AE29B9}" type="presOf" srcId="{77CED267-D9B7-479F-AEE7-9DE6446000A6}" destId="{BC994B93-69B1-4EC2-950B-B66AB1D9DA92}" srcOrd="0" destOrd="0" presId="urn:microsoft.com/office/officeart/2005/8/layout/hList7#2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0B9A0757-D686-4A3D-8667-62241DF1E879}" type="presOf" srcId="{DB849BA6-3005-40E2-9D77-C8ADCEEFA81C}" destId="{6043FEA5-6FDC-43CD-A9D3-B0E360290AA7}" srcOrd="1" destOrd="0" presId="urn:microsoft.com/office/officeart/2005/8/layout/hList7#2"/>
    <dgm:cxn modelId="{070D115D-114E-48C1-8442-839A35B9A2EB}" type="presParOf" srcId="{EB06AD90-3450-4517-B27F-D4CA567C825E}" destId="{40E5CAAC-4D85-4AD2-B754-422766D15A88}" srcOrd="0" destOrd="0" presId="urn:microsoft.com/office/officeart/2005/8/layout/hList7#2"/>
    <dgm:cxn modelId="{731BFE9D-688D-40AE-B2F7-62B0D1E864BE}" type="presParOf" srcId="{EB06AD90-3450-4517-B27F-D4CA567C825E}" destId="{4766A233-C707-4609-A919-3F5C2872C509}" srcOrd="1" destOrd="0" presId="urn:microsoft.com/office/officeart/2005/8/layout/hList7#2"/>
    <dgm:cxn modelId="{7D2B32EA-6ED9-43E5-8A6B-16FA08EB62B9}" type="presParOf" srcId="{4766A233-C707-4609-A919-3F5C2872C509}" destId="{6FD5E83D-E4CE-4AB2-98FD-CDCDF240C360}" srcOrd="0" destOrd="0" presId="urn:microsoft.com/office/officeart/2005/8/layout/hList7#2"/>
    <dgm:cxn modelId="{94937161-25B0-42F0-922A-9CFA78E8EC16}" type="presParOf" srcId="{6FD5E83D-E4CE-4AB2-98FD-CDCDF240C360}" destId="{EAC92430-797B-4D29-8899-12E3403E095C}" srcOrd="0" destOrd="0" presId="urn:microsoft.com/office/officeart/2005/8/layout/hList7#2"/>
    <dgm:cxn modelId="{DA6E8991-5A19-4E5A-B36B-F93734A448B5}" type="presParOf" srcId="{6FD5E83D-E4CE-4AB2-98FD-CDCDF240C360}" destId="{AFE74813-6EF6-4F31-B523-167E9EAB120A}" srcOrd="1" destOrd="0" presId="urn:microsoft.com/office/officeart/2005/8/layout/hList7#2"/>
    <dgm:cxn modelId="{D55F7FCD-D15F-430B-9E33-1F6F5DB04477}" type="presParOf" srcId="{6FD5E83D-E4CE-4AB2-98FD-CDCDF240C360}" destId="{DF882BB7-500C-4BE6-993B-1CB843905C20}" srcOrd="2" destOrd="0" presId="urn:microsoft.com/office/officeart/2005/8/layout/hList7#2"/>
    <dgm:cxn modelId="{73ACDB5E-D485-470B-BCB3-F5DBB4CEF238}" type="presParOf" srcId="{6FD5E83D-E4CE-4AB2-98FD-CDCDF240C360}" destId="{41B821EC-08C0-46E4-848D-379FC91321A0}" srcOrd="3" destOrd="0" presId="urn:microsoft.com/office/officeart/2005/8/layout/hList7#2"/>
    <dgm:cxn modelId="{7850E64D-B988-41F7-9828-14B9ACA14EFE}" type="presParOf" srcId="{4766A233-C707-4609-A919-3F5C2872C509}" destId="{9669BE54-8ACF-4F63-8D65-FBC78507D233}" srcOrd="1" destOrd="0" presId="urn:microsoft.com/office/officeart/2005/8/layout/hList7#2"/>
    <dgm:cxn modelId="{FACBC731-575B-4F0D-9B45-BD2C0FDEE668}" type="presParOf" srcId="{4766A233-C707-4609-A919-3F5C2872C509}" destId="{B62A1C46-4E5D-44B1-A438-7AF221535AB5}" srcOrd="2" destOrd="0" presId="urn:microsoft.com/office/officeart/2005/8/layout/hList7#2"/>
    <dgm:cxn modelId="{C0B1950C-793E-42FC-8B72-B07024803097}" type="presParOf" srcId="{B62A1C46-4E5D-44B1-A438-7AF221535AB5}" destId="{09863F92-E230-4E0E-B16B-D87E837B3303}" srcOrd="0" destOrd="0" presId="urn:microsoft.com/office/officeart/2005/8/layout/hList7#2"/>
    <dgm:cxn modelId="{61E28E6C-92DF-4200-89C0-69AF644CC78B}" type="presParOf" srcId="{B62A1C46-4E5D-44B1-A438-7AF221535AB5}" destId="{755F9CBC-C08F-4003-983D-DF5F797B309B}" srcOrd="1" destOrd="0" presId="urn:microsoft.com/office/officeart/2005/8/layout/hList7#2"/>
    <dgm:cxn modelId="{36A7EAEA-FE91-4435-90E9-E31278266CB8}" type="presParOf" srcId="{B62A1C46-4E5D-44B1-A438-7AF221535AB5}" destId="{0B005FB8-5291-4296-B072-90BD954DC066}" srcOrd="2" destOrd="0" presId="urn:microsoft.com/office/officeart/2005/8/layout/hList7#2"/>
    <dgm:cxn modelId="{E0E9A8D5-31C0-467C-8B34-21F0197B3477}" type="presParOf" srcId="{B62A1C46-4E5D-44B1-A438-7AF221535AB5}" destId="{96DD4BF9-05A9-4163-A306-3EBBB2118C74}" srcOrd="3" destOrd="0" presId="urn:microsoft.com/office/officeart/2005/8/layout/hList7#2"/>
    <dgm:cxn modelId="{1ABE957C-3D91-4463-A3AE-968605574E08}" type="presParOf" srcId="{4766A233-C707-4609-A919-3F5C2872C509}" destId="{506B9A06-1568-410E-96F3-6479AC94ABC7}" srcOrd="3" destOrd="0" presId="urn:microsoft.com/office/officeart/2005/8/layout/hList7#2"/>
    <dgm:cxn modelId="{46850268-511E-4B1C-B76D-F16D1FFFFC23}" type="presParOf" srcId="{4766A233-C707-4609-A919-3F5C2872C509}" destId="{D1DA1D64-CC86-45B3-A00E-2881C31B8F48}" srcOrd="4" destOrd="0" presId="urn:microsoft.com/office/officeart/2005/8/layout/hList7#2"/>
    <dgm:cxn modelId="{0C485AD9-B9D0-4379-A3C0-2B553CC2E24F}" type="presParOf" srcId="{D1DA1D64-CC86-45B3-A00E-2881C31B8F48}" destId="{47319333-2CF0-4BCC-BF20-4D1DCA509D52}" srcOrd="0" destOrd="0" presId="urn:microsoft.com/office/officeart/2005/8/layout/hList7#2"/>
    <dgm:cxn modelId="{8C6EF776-B0C4-4983-8223-4F8592EF7184}" type="presParOf" srcId="{D1DA1D64-CC86-45B3-A00E-2881C31B8F48}" destId="{53818D15-B211-4A98-866D-8BD3C7F4240C}" srcOrd="1" destOrd="0" presId="urn:microsoft.com/office/officeart/2005/8/layout/hList7#2"/>
    <dgm:cxn modelId="{5CE8180F-07F2-4BA2-9FF6-59DD5128BE4F}" type="presParOf" srcId="{D1DA1D64-CC86-45B3-A00E-2881C31B8F48}" destId="{36F3C303-E937-427D-B806-D6C549B5B5A9}" srcOrd="2" destOrd="0" presId="urn:microsoft.com/office/officeart/2005/8/layout/hList7#2"/>
    <dgm:cxn modelId="{3B1A4319-921A-4D1E-B572-E738168B9004}" type="presParOf" srcId="{D1DA1D64-CC86-45B3-A00E-2881C31B8F48}" destId="{BF84DA24-9A23-4C45-ADC8-DD955080A22F}" srcOrd="3" destOrd="0" presId="urn:microsoft.com/office/officeart/2005/8/layout/hList7#2"/>
    <dgm:cxn modelId="{189E09B3-78B2-4E60-B810-34B0CFAD3706}" type="presParOf" srcId="{4766A233-C707-4609-A919-3F5C2872C509}" destId="{FC426515-0213-47E1-99D6-5848AAEFB6AD}" srcOrd="5" destOrd="0" presId="urn:microsoft.com/office/officeart/2005/8/layout/hList7#2"/>
    <dgm:cxn modelId="{9AAC9AA3-919B-44B0-9BE6-A1141334BB79}" type="presParOf" srcId="{4766A233-C707-4609-A919-3F5C2872C509}" destId="{D460F491-5C22-4EDF-ACE5-CD967AF8C86C}" srcOrd="6" destOrd="0" presId="urn:microsoft.com/office/officeart/2005/8/layout/hList7#2"/>
    <dgm:cxn modelId="{5DD31DFF-11D4-42AC-A536-675FC64C9FB7}" type="presParOf" srcId="{D460F491-5C22-4EDF-ACE5-CD967AF8C86C}" destId="{0FA676A5-93A5-40E5-9BE0-54AA38E0A05A}" srcOrd="0" destOrd="0" presId="urn:microsoft.com/office/officeart/2005/8/layout/hList7#2"/>
    <dgm:cxn modelId="{A443189E-CCCF-4DE8-8AA3-8D39ED0D54AE}" type="presParOf" srcId="{D460F491-5C22-4EDF-ACE5-CD967AF8C86C}" destId="{6043FEA5-6FDC-43CD-A9D3-B0E360290AA7}" srcOrd="1" destOrd="0" presId="urn:microsoft.com/office/officeart/2005/8/layout/hList7#2"/>
    <dgm:cxn modelId="{E3F02047-C8FA-4463-B7DD-E50DC6CDF808}" type="presParOf" srcId="{D460F491-5C22-4EDF-ACE5-CD967AF8C86C}" destId="{2A2904DD-2970-437C-A7DF-9968426797B6}" srcOrd="2" destOrd="0" presId="urn:microsoft.com/office/officeart/2005/8/layout/hList7#2"/>
    <dgm:cxn modelId="{2C95FBF3-7E0E-47A6-AFBE-D0166E1C4C78}" type="presParOf" srcId="{D460F491-5C22-4EDF-ACE5-CD967AF8C86C}" destId="{FF096E11-9DD7-4560-BEB1-8E90D0C5DC01}" srcOrd="3" destOrd="0" presId="urn:microsoft.com/office/officeart/2005/8/layout/hList7#2"/>
    <dgm:cxn modelId="{5786329E-D8D4-44BF-92DC-AEB3B09830E2}" type="presParOf" srcId="{4766A233-C707-4609-A919-3F5C2872C509}" destId="{BC994B93-69B1-4EC2-950B-B66AB1D9DA92}" srcOrd="7" destOrd="0" presId="urn:microsoft.com/office/officeart/2005/8/layout/hList7#2"/>
    <dgm:cxn modelId="{15B8B779-F53E-44A2-B832-CFFF8EFC347B}" type="presParOf" srcId="{4766A233-C707-4609-A919-3F5C2872C509}" destId="{223CC8BE-3289-40E9-B221-137EBC86757C}" srcOrd="8" destOrd="0" presId="urn:microsoft.com/office/officeart/2005/8/layout/hList7#2"/>
    <dgm:cxn modelId="{BAF33355-47EA-4F04-9867-801F4B9ED9FE}" type="presParOf" srcId="{223CC8BE-3289-40E9-B221-137EBC86757C}" destId="{C77A4348-1F0B-43BD-8D8F-FE9B09F4B519}" srcOrd="0" destOrd="0" presId="urn:microsoft.com/office/officeart/2005/8/layout/hList7#2"/>
    <dgm:cxn modelId="{E0E2B970-258C-4340-94E4-EE29D1F8B8C2}" type="presParOf" srcId="{223CC8BE-3289-40E9-B221-137EBC86757C}" destId="{37D95DC5-CAB8-4320-BE37-6C7EB15F6A36}" srcOrd="1" destOrd="0" presId="urn:microsoft.com/office/officeart/2005/8/layout/hList7#2"/>
    <dgm:cxn modelId="{AF79B0EF-84F4-42A0-A337-1FD5256A7EB5}" type="presParOf" srcId="{223CC8BE-3289-40E9-B221-137EBC86757C}" destId="{7DC5E9AD-906D-4DDC-89A9-7D1712D3F9E4}" srcOrd="2" destOrd="0" presId="urn:microsoft.com/office/officeart/2005/8/layout/hList7#2"/>
    <dgm:cxn modelId="{BD5F3AE0-56A6-4D0B-907C-DC8A4AA27FB0}" type="presParOf" srcId="{223CC8BE-3289-40E9-B221-137EBC86757C}" destId="{989ED897-D2F3-4028-A8BB-AA1288DA5A1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BF159AB-C151-46A7-9797-04F438A0CC86}" type="doc">
      <dgm:prSet loTypeId="urn:microsoft.com/office/officeart/2005/8/layout/default#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817CEDEB-FAFE-496D-9AF7-D26ACF726501}">
      <dgm:prSet/>
      <dgm:spPr/>
      <dgm:t>
        <a:bodyPr/>
        <a:lstStyle/>
        <a:p>
          <a:pPr rtl="1"/>
          <a:r>
            <a:rPr lang="ar-SA" dirty="0" smtClean="0"/>
            <a:t>الاهتمام</a:t>
          </a:r>
          <a:endParaRPr lang="ar-SA" dirty="0"/>
        </a:p>
      </dgm:t>
    </dgm:pt>
    <dgm:pt modelId="{138DF45F-33B0-4F0C-A9CB-7362EF9FB4C7}" type="par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F9D4DF87-8E02-4F63-8598-6622EDBA06CE}" type="sib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A9A8008D-0619-4268-A103-A20E9AA2CE7B}">
      <dgm:prSet/>
      <dgm:spPr/>
      <dgm:t>
        <a:bodyPr/>
        <a:lstStyle/>
        <a:p>
          <a:pPr rtl="1"/>
          <a:r>
            <a:rPr lang="ar-SA" dirty="0" smtClean="0"/>
            <a:t>أهداف الخطبة</a:t>
          </a:r>
          <a:endParaRPr lang="ar-SA" dirty="0"/>
        </a:p>
      </dgm:t>
    </dgm:pt>
    <dgm:pt modelId="{8AB5973A-02E9-4AB4-8928-152C8D4988B8}" type="par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9475333F-A081-4439-B13C-94091997E49B}" type="sib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05C72287-EA2C-4435-B2C8-7F8546EAD3A6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ar-SA" dirty="0"/>
        </a:p>
      </dgm:t>
    </dgm:pt>
    <dgm:pt modelId="{27E4885E-85A3-448B-A3B2-19C072D0FC0D}" type="par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2BF4D079-6295-49F3-A078-790A5C599BE7}" type="sib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1BCCDA79-1D4B-42D2-8958-4A9BEABAB9B0}">
      <dgm:prSet/>
      <dgm:spPr/>
      <dgm:t>
        <a:bodyPr/>
        <a:lstStyle/>
        <a:p>
          <a:pPr rtl="1"/>
          <a:r>
            <a:rPr lang="ar-SA" dirty="0" smtClean="0"/>
            <a:t>خصص حديثك</a:t>
          </a:r>
          <a:endParaRPr lang="ar-SA" dirty="0"/>
        </a:p>
      </dgm:t>
    </dgm:pt>
    <dgm:pt modelId="{DED27CD3-31EC-4A9F-A553-C41B431344F8}" type="par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3D3C23E1-C30A-4C47-AA15-DCAE8E33EF12}" type="sib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06962645-3037-4DE6-8FE3-256FE2F5C234}">
      <dgm:prSet/>
      <dgm:spPr/>
      <dgm:t>
        <a:bodyPr/>
        <a:lstStyle/>
        <a:p>
          <a:pPr rtl="1"/>
          <a:r>
            <a:rPr lang="ar-SA" dirty="0" smtClean="0"/>
            <a:t>الإيجابية</a:t>
          </a:r>
          <a:endParaRPr lang="ar-SA" dirty="0"/>
        </a:p>
      </dgm:t>
    </dgm:pt>
    <dgm:pt modelId="{5DE1878B-B0B9-4273-AA0A-2A8737DF516A}" type="par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C172BB0E-858A-46DD-8D6B-CB39CE6018DC}" type="sib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AB363FDE-C640-49AD-B942-6B53FE794D9E}">
      <dgm:prSet/>
      <dgm:spPr/>
      <dgm:t>
        <a:bodyPr/>
        <a:lstStyle/>
        <a:p>
          <a:pPr rtl="1"/>
          <a:r>
            <a:rPr lang="ar-SA" dirty="0" smtClean="0"/>
            <a:t>حفز</a:t>
          </a:r>
          <a:endParaRPr lang="ar-SA" dirty="0"/>
        </a:p>
      </dgm:t>
    </dgm:pt>
    <dgm:pt modelId="{F0E6688B-0788-4768-B4CA-CE64750C464E}" type="par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AA7E0F0B-F8B7-428D-8C2F-7285974F46E3}" type="sib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761E31BD-E654-4F94-BD2B-1C6DD76E6BA4}">
      <dgm:prSet/>
      <dgm:spPr/>
      <dgm:t>
        <a:bodyPr/>
        <a:lstStyle/>
        <a:p>
          <a:pPr rtl="1"/>
          <a:r>
            <a:rPr lang="ar-SA" dirty="0" smtClean="0"/>
            <a:t>تقييم السلوك لا الشخصية</a:t>
          </a:r>
          <a:endParaRPr lang="ar-SA" dirty="0"/>
        </a:p>
      </dgm:t>
    </dgm:pt>
    <dgm:pt modelId="{6DF7FCD2-E00E-40B0-9657-110B1531E7E3}" type="par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CE51DE8C-4906-4DE8-B10D-6485066C96E2}" type="sib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DB5FBA4B-460B-434E-A149-DF99D518A16B}">
      <dgm:prSet/>
      <dgm:spPr/>
      <dgm:t>
        <a:bodyPr/>
        <a:lstStyle/>
        <a:p>
          <a:pPr rtl="1"/>
          <a:r>
            <a:rPr lang="ar-SA" dirty="0" smtClean="0"/>
            <a:t>تقدير الذات</a:t>
          </a:r>
          <a:endParaRPr lang="ar-SA" dirty="0"/>
        </a:p>
      </dgm:t>
    </dgm:pt>
    <dgm:pt modelId="{9FA0FC18-FDC3-44E1-8589-9EC85CB43A36}" type="par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95F274EA-ACE3-4DA6-8375-37258060B926}" type="sib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686ADD38-FC65-4533-8806-640A8977CF04}">
      <dgm:prSet/>
      <dgm:spPr/>
      <dgm:t>
        <a:bodyPr/>
        <a:lstStyle/>
        <a:p>
          <a:pPr rtl="1"/>
          <a:r>
            <a:rPr lang="ar-SA" dirty="0" smtClean="0"/>
            <a:t>مواطن التحسن</a:t>
          </a:r>
          <a:endParaRPr lang="en-US" dirty="0"/>
        </a:p>
      </dgm:t>
    </dgm:pt>
    <dgm:pt modelId="{0D0E7EED-959C-442F-86A9-A7D8C4FFBE96}" type="par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EC349E52-7AE6-4308-8ADC-98913DEED3A5}" type="sib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1B98B05A-09BD-4CF2-94F7-54697A31A445}" type="pres">
      <dgm:prSet presAssocID="{0BF159AB-C151-46A7-9797-04F438A0CC8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0EAC90-7AB3-42EF-BC49-5359B7F7A8A9}" type="pres">
      <dgm:prSet presAssocID="{817CEDEB-FAFE-496D-9AF7-D26ACF7265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4CAC9D-1ADB-4F67-9B3C-B283F06E6385}" type="pres">
      <dgm:prSet presAssocID="{F9D4DF87-8E02-4F63-8598-6622EDBA06CE}" presName="sibTrans" presStyleCnt="0"/>
      <dgm:spPr/>
    </dgm:pt>
    <dgm:pt modelId="{D6C1D894-8D2F-4054-B889-98080466E93B}" type="pres">
      <dgm:prSet presAssocID="{A9A8008D-0619-4268-A103-A20E9AA2CE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21F8D1-5154-4665-AE27-3308D387FFE6}" type="pres">
      <dgm:prSet presAssocID="{9475333F-A081-4439-B13C-94091997E49B}" presName="sibTrans" presStyleCnt="0"/>
      <dgm:spPr/>
    </dgm:pt>
    <dgm:pt modelId="{ECCEDF13-04D5-42DD-B501-370795C7BDFA}" type="pres">
      <dgm:prSet presAssocID="{05C72287-EA2C-4435-B2C8-7F8546EAD3A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D23089-937E-456F-AADE-C2A085D709AD}" type="pres">
      <dgm:prSet presAssocID="{2BF4D079-6295-49F3-A078-790A5C599BE7}" presName="sibTrans" presStyleCnt="0"/>
      <dgm:spPr/>
    </dgm:pt>
    <dgm:pt modelId="{6C7E90D9-4C98-427A-9238-4DCE34BCA0FB}" type="pres">
      <dgm:prSet presAssocID="{1BCCDA79-1D4B-42D2-8958-4A9BEABAB9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0D5689-477A-45AE-B801-F9E521414E15}" type="pres">
      <dgm:prSet presAssocID="{3D3C23E1-C30A-4C47-AA15-DCAE8E33EF12}" presName="sibTrans" presStyleCnt="0"/>
      <dgm:spPr/>
    </dgm:pt>
    <dgm:pt modelId="{8DDB7A91-7E03-44D8-B63E-3C7962ABBDE3}" type="pres">
      <dgm:prSet presAssocID="{06962645-3037-4DE6-8FE3-256FE2F5C2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18E7B0-3F96-42A6-B59D-54B90DE3E107}" type="pres">
      <dgm:prSet presAssocID="{C172BB0E-858A-46DD-8D6B-CB39CE6018DC}" presName="sibTrans" presStyleCnt="0"/>
      <dgm:spPr/>
    </dgm:pt>
    <dgm:pt modelId="{6D7ABFA3-3583-45BD-A07E-6FC5EBF5D9D5}" type="pres">
      <dgm:prSet presAssocID="{AB363FDE-C640-49AD-B942-6B53FE794D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5A1616-EF13-4423-8299-7F56F3B9F58E}" type="pres">
      <dgm:prSet presAssocID="{AA7E0F0B-F8B7-428D-8C2F-7285974F46E3}" presName="sibTrans" presStyleCnt="0"/>
      <dgm:spPr/>
    </dgm:pt>
    <dgm:pt modelId="{54113F66-D366-41FE-BCDB-235185D7C65A}" type="pres">
      <dgm:prSet presAssocID="{761E31BD-E654-4F94-BD2B-1C6DD76E6B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E4C0C2-526F-4B81-BA24-E570800BBB43}" type="pres">
      <dgm:prSet presAssocID="{CE51DE8C-4906-4DE8-B10D-6485066C96E2}" presName="sibTrans" presStyleCnt="0"/>
      <dgm:spPr/>
    </dgm:pt>
    <dgm:pt modelId="{22F5B37A-7C47-4688-AF6C-8BDACA94AEC4}" type="pres">
      <dgm:prSet presAssocID="{DB5FBA4B-460B-434E-A149-DF99D518A16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1788A2-F12C-49A6-9F7E-B22189AA2918}" type="pres">
      <dgm:prSet presAssocID="{95F274EA-ACE3-4DA6-8375-37258060B926}" presName="sibTrans" presStyleCnt="0"/>
      <dgm:spPr/>
    </dgm:pt>
    <dgm:pt modelId="{FD6D3D2B-1A08-4852-9FC3-3A3616EADD9A}" type="pres">
      <dgm:prSet presAssocID="{686ADD38-FC65-4533-8806-640A8977CF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C71F8EE-C3E2-4C18-8CC9-9C4E6A987E59}" type="presOf" srcId="{05C72287-EA2C-4435-B2C8-7F8546EAD3A6}" destId="{ECCEDF13-04D5-42DD-B501-370795C7BDFA}" srcOrd="0" destOrd="0" presId="urn:microsoft.com/office/officeart/2005/8/layout/default#2"/>
    <dgm:cxn modelId="{96FDAAF2-31B1-4AF6-A6B8-E527B33F05C0}" srcId="{0BF159AB-C151-46A7-9797-04F438A0CC86}" destId="{761E31BD-E654-4F94-BD2B-1C6DD76E6BA4}" srcOrd="6" destOrd="0" parTransId="{6DF7FCD2-E00E-40B0-9657-110B1531E7E3}" sibTransId="{CE51DE8C-4906-4DE8-B10D-6485066C96E2}"/>
    <dgm:cxn modelId="{8A05DAFA-C82F-4415-B82A-E0842C352CD3}" type="presOf" srcId="{A9A8008D-0619-4268-A103-A20E9AA2CE7B}" destId="{D6C1D894-8D2F-4054-B889-98080466E93B}" srcOrd="0" destOrd="0" presId="urn:microsoft.com/office/officeart/2005/8/layout/default#2"/>
    <dgm:cxn modelId="{E3560AFF-8771-4987-B338-836C11818810}" srcId="{0BF159AB-C151-46A7-9797-04F438A0CC86}" destId="{1BCCDA79-1D4B-42D2-8958-4A9BEABAB9B0}" srcOrd="3" destOrd="0" parTransId="{DED27CD3-31EC-4A9F-A553-C41B431344F8}" sibTransId="{3D3C23E1-C30A-4C47-AA15-DCAE8E33EF12}"/>
    <dgm:cxn modelId="{25A648C6-CEA9-4159-99E0-058F403AA6EA}" srcId="{0BF159AB-C151-46A7-9797-04F438A0CC86}" destId="{817CEDEB-FAFE-496D-9AF7-D26ACF726501}" srcOrd="0" destOrd="0" parTransId="{138DF45F-33B0-4F0C-A9CB-7362EF9FB4C7}" sibTransId="{F9D4DF87-8E02-4F63-8598-6622EDBA06CE}"/>
    <dgm:cxn modelId="{8D714EE1-1E5C-48E7-8C4B-209ECBCCF916}" type="presOf" srcId="{06962645-3037-4DE6-8FE3-256FE2F5C234}" destId="{8DDB7A91-7E03-44D8-B63E-3C7962ABBDE3}" srcOrd="0" destOrd="0" presId="urn:microsoft.com/office/officeart/2005/8/layout/default#2"/>
    <dgm:cxn modelId="{868E6588-3D3C-4851-945F-20677887180D}" type="presOf" srcId="{DB5FBA4B-460B-434E-A149-DF99D518A16B}" destId="{22F5B37A-7C47-4688-AF6C-8BDACA94AEC4}" srcOrd="0" destOrd="0" presId="urn:microsoft.com/office/officeart/2005/8/layout/default#2"/>
    <dgm:cxn modelId="{C2544718-B722-48CF-9506-BDC0177B85C7}" srcId="{0BF159AB-C151-46A7-9797-04F438A0CC86}" destId="{DB5FBA4B-460B-434E-A149-DF99D518A16B}" srcOrd="7" destOrd="0" parTransId="{9FA0FC18-FDC3-44E1-8589-9EC85CB43A36}" sibTransId="{95F274EA-ACE3-4DA6-8375-37258060B926}"/>
    <dgm:cxn modelId="{986883B5-8A5F-447A-95FA-C2EBE3A962C9}" type="presOf" srcId="{AB363FDE-C640-49AD-B942-6B53FE794D9E}" destId="{6D7ABFA3-3583-45BD-A07E-6FC5EBF5D9D5}" srcOrd="0" destOrd="0" presId="urn:microsoft.com/office/officeart/2005/8/layout/default#2"/>
    <dgm:cxn modelId="{3B1BA7A2-7549-441B-B5FA-E81E47706EE9}" srcId="{0BF159AB-C151-46A7-9797-04F438A0CC86}" destId="{686ADD38-FC65-4533-8806-640A8977CF04}" srcOrd="8" destOrd="0" parTransId="{0D0E7EED-959C-442F-86A9-A7D8C4FFBE96}" sibTransId="{EC349E52-7AE6-4308-8ADC-98913DEED3A5}"/>
    <dgm:cxn modelId="{22E8068E-7315-48F9-9DD0-45FF5B660AB5}" type="presOf" srcId="{761E31BD-E654-4F94-BD2B-1C6DD76E6BA4}" destId="{54113F66-D366-41FE-BCDB-235185D7C65A}" srcOrd="0" destOrd="0" presId="urn:microsoft.com/office/officeart/2005/8/layout/default#2"/>
    <dgm:cxn modelId="{D4363252-34F6-4AA8-BC8B-48BBE6142144}" type="presOf" srcId="{1BCCDA79-1D4B-42D2-8958-4A9BEABAB9B0}" destId="{6C7E90D9-4C98-427A-9238-4DCE34BCA0FB}" srcOrd="0" destOrd="0" presId="urn:microsoft.com/office/officeart/2005/8/layout/default#2"/>
    <dgm:cxn modelId="{ACEB9F12-E128-4094-9427-954C41723375}" type="presOf" srcId="{0BF159AB-C151-46A7-9797-04F438A0CC86}" destId="{1B98B05A-09BD-4CF2-94F7-54697A31A445}" srcOrd="0" destOrd="0" presId="urn:microsoft.com/office/officeart/2005/8/layout/default#2"/>
    <dgm:cxn modelId="{D21621DC-FE75-41A6-B555-7CB99B95C6F0}" srcId="{0BF159AB-C151-46A7-9797-04F438A0CC86}" destId="{05C72287-EA2C-4435-B2C8-7F8546EAD3A6}" srcOrd="2" destOrd="0" parTransId="{27E4885E-85A3-448B-A3B2-19C072D0FC0D}" sibTransId="{2BF4D079-6295-49F3-A078-790A5C599BE7}"/>
    <dgm:cxn modelId="{1CEE038A-1229-4ED7-844A-0E5DBBAA79BD}" srcId="{0BF159AB-C151-46A7-9797-04F438A0CC86}" destId="{A9A8008D-0619-4268-A103-A20E9AA2CE7B}" srcOrd="1" destOrd="0" parTransId="{8AB5973A-02E9-4AB4-8928-152C8D4988B8}" sibTransId="{9475333F-A081-4439-B13C-94091997E49B}"/>
    <dgm:cxn modelId="{3E6E8F25-3DE4-4192-A672-BAE1ECC7A6E0}" srcId="{0BF159AB-C151-46A7-9797-04F438A0CC86}" destId="{AB363FDE-C640-49AD-B942-6B53FE794D9E}" srcOrd="5" destOrd="0" parTransId="{F0E6688B-0788-4768-B4CA-CE64750C464E}" sibTransId="{AA7E0F0B-F8B7-428D-8C2F-7285974F46E3}"/>
    <dgm:cxn modelId="{CAB8D789-A4B9-4DF1-B401-AA52CCE8B177}" type="presOf" srcId="{817CEDEB-FAFE-496D-9AF7-D26ACF726501}" destId="{6F0EAC90-7AB3-42EF-BC49-5359B7F7A8A9}" srcOrd="0" destOrd="0" presId="urn:microsoft.com/office/officeart/2005/8/layout/default#2"/>
    <dgm:cxn modelId="{BD24D7D3-02C9-448D-880A-360F17C03FE6}" type="presOf" srcId="{686ADD38-FC65-4533-8806-640A8977CF04}" destId="{FD6D3D2B-1A08-4852-9FC3-3A3616EADD9A}" srcOrd="0" destOrd="0" presId="urn:microsoft.com/office/officeart/2005/8/layout/default#2"/>
    <dgm:cxn modelId="{EEEB5740-4F61-46AE-8ACD-BF9FA1932C82}" srcId="{0BF159AB-C151-46A7-9797-04F438A0CC86}" destId="{06962645-3037-4DE6-8FE3-256FE2F5C234}" srcOrd="4" destOrd="0" parTransId="{5DE1878B-B0B9-4273-AA0A-2A8737DF516A}" sibTransId="{C172BB0E-858A-46DD-8D6B-CB39CE6018DC}"/>
    <dgm:cxn modelId="{8581D535-F1A7-41A2-9F6B-EBD1A4E78BED}" type="presParOf" srcId="{1B98B05A-09BD-4CF2-94F7-54697A31A445}" destId="{6F0EAC90-7AB3-42EF-BC49-5359B7F7A8A9}" srcOrd="0" destOrd="0" presId="urn:microsoft.com/office/officeart/2005/8/layout/default#2"/>
    <dgm:cxn modelId="{E1CD6267-BFE3-414C-85DF-C2304C570C08}" type="presParOf" srcId="{1B98B05A-09BD-4CF2-94F7-54697A31A445}" destId="{4F4CAC9D-1ADB-4F67-9B3C-B283F06E6385}" srcOrd="1" destOrd="0" presId="urn:microsoft.com/office/officeart/2005/8/layout/default#2"/>
    <dgm:cxn modelId="{B2DAE815-1F5E-47C2-BE2A-9D29BAB26829}" type="presParOf" srcId="{1B98B05A-09BD-4CF2-94F7-54697A31A445}" destId="{D6C1D894-8D2F-4054-B889-98080466E93B}" srcOrd="2" destOrd="0" presId="urn:microsoft.com/office/officeart/2005/8/layout/default#2"/>
    <dgm:cxn modelId="{93FC315D-3878-4DF4-B50B-A94AA2933688}" type="presParOf" srcId="{1B98B05A-09BD-4CF2-94F7-54697A31A445}" destId="{4521F8D1-5154-4665-AE27-3308D387FFE6}" srcOrd="3" destOrd="0" presId="urn:microsoft.com/office/officeart/2005/8/layout/default#2"/>
    <dgm:cxn modelId="{68E3F4D6-E225-4272-9F23-B7082D77335B}" type="presParOf" srcId="{1B98B05A-09BD-4CF2-94F7-54697A31A445}" destId="{ECCEDF13-04D5-42DD-B501-370795C7BDFA}" srcOrd="4" destOrd="0" presId="urn:microsoft.com/office/officeart/2005/8/layout/default#2"/>
    <dgm:cxn modelId="{304B22ED-0E0B-486F-A394-0C9C31EB9DE2}" type="presParOf" srcId="{1B98B05A-09BD-4CF2-94F7-54697A31A445}" destId="{0BD23089-937E-456F-AADE-C2A085D709AD}" srcOrd="5" destOrd="0" presId="urn:microsoft.com/office/officeart/2005/8/layout/default#2"/>
    <dgm:cxn modelId="{61D6BA7F-DEE8-414B-B3B9-C6B7B041F8C7}" type="presParOf" srcId="{1B98B05A-09BD-4CF2-94F7-54697A31A445}" destId="{6C7E90D9-4C98-427A-9238-4DCE34BCA0FB}" srcOrd="6" destOrd="0" presId="urn:microsoft.com/office/officeart/2005/8/layout/default#2"/>
    <dgm:cxn modelId="{40CDE6A6-2D67-4CFD-8B71-C94684DEFDF0}" type="presParOf" srcId="{1B98B05A-09BD-4CF2-94F7-54697A31A445}" destId="{D50D5689-477A-45AE-B801-F9E521414E15}" srcOrd="7" destOrd="0" presId="urn:microsoft.com/office/officeart/2005/8/layout/default#2"/>
    <dgm:cxn modelId="{845294DA-180C-4411-AA12-34A72D0A5AE9}" type="presParOf" srcId="{1B98B05A-09BD-4CF2-94F7-54697A31A445}" destId="{8DDB7A91-7E03-44D8-B63E-3C7962ABBDE3}" srcOrd="8" destOrd="0" presId="urn:microsoft.com/office/officeart/2005/8/layout/default#2"/>
    <dgm:cxn modelId="{32541899-ED55-431A-8256-549648367F00}" type="presParOf" srcId="{1B98B05A-09BD-4CF2-94F7-54697A31A445}" destId="{3018E7B0-3F96-42A6-B59D-54B90DE3E107}" srcOrd="9" destOrd="0" presId="urn:microsoft.com/office/officeart/2005/8/layout/default#2"/>
    <dgm:cxn modelId="{CF4F7933-C5A3-4E8B-A6B7-EDF2FDC417EA}" type="presParOf" srcId="{1B98B05A-09BD-4CF2-94F7-54697A31A445}" destId="{6D7ABFA3-3583-45BD-A07E-6FC5EBF5D9D5}" srcOrd="10" destOrd="0" presId="urn:microsoft.com/office/officeart/2005/8/layout/default#2"/>
    <dgm:cxn modelId="{3F26EA16-20DC-48AE-8A63-A0C3319DA85A}" type="presParOf" srcId="{1B98B05A-09BD-4CF2-94F7-54697A31A445}" destId="{245A1616-EF13-4423-8299-7F56F3B9F58E}" srcOrd="11" destOrd="0" presId="urn:microsoft.com/office/officeart/2005/8/layout/default#2"/>
    <dgm:cxn modelId="{7FE4475C-7687-45FD-B1FF-386D5438689A}" type="presParOf" srcId="{1B98B05A-09BD-4CF2-94F7-54697A31A445}" destId="{54113F66-D366-41FE-BCDB-235185D7C65A}" srcOrd="12" destOrd="0" presId="urn:microsoft.com/office/officeart/2005/8/layout/default#2"/>
    <dgm:cxn modelId="{DB469DB3-89F2-4FED-A6D5-0A19CDABB52D}" type="presParOf" srcId="{1B98B05A-09BD-4CF2-94F7-54697A31A445}" destId="{15E4C0C2-526F-4B81-BA24-E570800BBB43}" srcOrd="13" destOrd="0" presId="urn:microsoft.com/office/officeart/2005/8/layout/default#2"/>
    <dgm:cxn modelId="{30291B4E-C021-4A60-92F4-D66568E0C577}" type="presParOf" srcId="{1B98B05A-09BD-4CF2-94F7-54697A31A445}" destId="{22F5B37A-7C47-4688-AF6C-8BDACA94AEC4}" srcOrd="14" destOrd="0" presId="urn:microsoft.com/office/officeart/2005/8/layout/default#2"/>
    <dgm:cxn modelId="{AC01951C-BF55-410E-B90E-43CD4C0421C1}" type="presParOf" srcId="{1B98B05A-09BD-4CF2-94F7-54697A31A445}" destId="{3E1788A2-F12C-49A6-9F7E-B22189AA2918}" srcOrd="15" destOrd="0" presId="urn:microsoft.com/office/officeart/2005/8/layout/default#2"/>
    <dgm:cxn modelId="{4474A031-544B-4E64-BC33-771005EDD5B2}" type="presParOf" srcId="{1B98B05A-09BD-4CF2-94F7-54697A31A445}" destId="{FD6D3D2B-1A08-4852-9FC3-3A3616EADD9A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3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2:30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دقيقتين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B0FEB1A4-AE41-4CAA-98E4-37943C2D30F6}" type="presOf" srcId="{4CF8370E-F7DD-4240-BD14-F41D837080D1}" destId="{09863F92-E230-4E0E-B16B-D87E837B3303}" srcOrd="0" destOrd="0" presId="urn:microsoft.com/office/officeart/2005/8/layout/hList7#3"/>
    <dgm:cxn modelId="{425108CC-B8A0-4DEB-961A-D8136E0650CC}" type="presOf" srcId="{DED42142-69BB-4B20-B47E-493913D61D03}" destId="{506B9A06-1568-410E-96F3-6479AC94ABC7}" srcOrd="0" destOrd="0" presId="urn:microsoft.com/office/officeart/2005/8/layout/hList7#3"/>
    <dgm:cxn modelId="{9623C7B6-C7A6-40D3-B51D-3335835C2092}" type="presOf" srcId="{4D847FB6-8C65-4263-BDAD-1675F3437A65}" destId="{37D95DC5-CAB8-4320-BE37-6C7EB15F6A36}" srcOrd="1" destOrd="0" presId="urn:microsoft.com/office/officeart/2005/8/layout/hList7#3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0B5956EC-41F6-45BE-884C-2CA20D0C537F}" type="presOf" srcId="{97AE6D53-2B2A-416B-A03C-F74F34E24599}" destId="{EAC92430-797B-4D29-8899-12E3403E095C}" srcOrd="0" destOrd="0" presId="urn:microsoft.com/office/officeart/2005/8/layout/hList7#3"/>
    <dgm:cxn modelId="{C68D504F-AE34-4476-9D27-44864007217F}" type="presOf" srcId="{B1852699-F89D-400B-8E7F-2DC465FF3ED4}" destId="{9669BE54-8ACF-4F63-8D65-FBC78507D233}" srcOrd="0" destOrd="0" presId="urn:microsoft.com/office/officeart/2005/8/layout/hList7#3"/>
    <dgm:cxn modelId="{E260134D-8C22-4161-BC81-A660F0DBD820}" type="presOf" srcId="{C40EFDFB-1ECC-4C38-9D10-3AE085A4CBB8}" destId="{47319333-2CF0-4BCC-BF20-4D1DCA509D52}" srcOrd="0" destOrd="0" presId="urn:microsoft.com/office/officeart/2005/8/layout/hList7#3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8AAB70FC-A0DD-4129-9C8C-F43200C560CA}" type="presOf" srcId="{DB849BA6-3005-40E2-9D77-C8ADCEEFA81C}" destId="{6043FEA5-6FDC-43CD-A9D3-B0E360290AA7}" srcOrd="1" destOrd="0" presId="urn:microsoft.com/office/officeart/2005/8/layout/hList7#3"/>
    <dgm:cxn modelId="{3B0CD7B0-36E3-4DA5-8AD4-0042098C01A4}" type="presOf" srcId="{97AE6D53-2B2A-416B-A03C-F74F34E24599}" destId="{AFE74813-6EF6-4F31-B523-167E9EAB120A}" srcOrd="1" destOrd="0" presId="urn:microsoft.com/office/officeart/2005/8/layout/hList7#3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86B90818-CDEB-427A-931F-C76710E7F005}" type="presOf" srcId="{DB849BA6-3005-40E2-9D77-C8ADCEEFA81C}" destId="{0FA676A5-93A5-40E5-9BE0-54AA38E0A05A}" srcOrd="0" destOrd="0" presId="urn:microsoft.com/office/officeart/2005/8/layout/hList7#3"/>
    <dgm:cxn modelId="{4B37181D-2D46-474B-8BE5-C088DEAC3119}" type="presOf" srcId="{77CED267-D9B7-479F-AEE7-9DE6446000A6}" destId="{BC994B93-69B1-4EC2-950B-B66AB1D9DA92}" srcOrd="0" destOrd="0" presId="urn:microsoft.com/office/officeart/2005/8/layout/hList7#3"/>
    <dgm:cxn modelId="{D9D049EB-A402-4B65-963B-5EFF64A8A69A}" type="presOf" srcId="{4CF8370E-F7DD-4240-BD14-F41D837080D1}" destId="{755F9CBC-C08F-4003-983D-DF5F797B309B}" srcOrd="1" destOrd="0" presId="urn:microsoft.com/office/officeart/2005/8/layout/hList7#3"/>
    <dgm:cxn modelId="{325FA279-C5DD-413A-9DA9-3C6440EA0633}" type="presOf" srcId="{4D847FB6-8C65-4263-BDAD-1675F3437A65}" destId="{C77A4348-1F0B-43BD-8D8F-FE9B09F4B519}" srcOrd="0" destOrd="0" presId="urn:microsoft.com/office/officeart/2005/8/layout/hList7#3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AA2516D7-7FF5-484D-B9E4-0E612B41B057}" type="presOf" srcId="{496A182C-B60D-47E0-BDF5-C1AFF6F0A3C8}" destId="{FC426515-0213-47E1-99D6-5848AAEFB6AD}" srcOrd="0" destOrd="0" presId="urn:microsoft.com/office/officeart/2005/8/layout/hList7#3"/>
    <dgm:cxn modelId="{6C99FAC7-5C78-4740-9F8F-35E0E9B0F6D8}" type="presOf" srcId="{C40EFDFB-1ECC-4C38-9D10-3AE085A4CBB8}" destId="{53818D15-B211-4A98-866D-8BD3C7F4240C}" srcOrd="1" destOrd="0" presId="urn:microsoft.com/office/officeart/2005/8/layout/hList7#3"/>
    <dgm:cxn modelId="{EAF49DA8-E1DD-43EF-B0CE-48D1DFF56554}" type="presOf" srcId="{104B0B30-9E08-4AC0-B4E2-5ED7CB580630}" destId="{EB06AD90-3450-4517-B27F-D4CA567C825E}" srcOrd="0" destOrd="0" presId="urn:microsoft.com/office/officeart/2005/8/layout/hList7#3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FB830455-8C16-4180-9D59-983938F4F64B}" type="presParOf" srcId="{EB06AD90-3450-4517-B27F-D4CA567C825E}" destId="{40E5CAAC-4D85-4AD2-B754-422766D15A88}" srcOrd="0" destOrd="0" presId="urn:microsoft.com/office/officeart/2005/8/layout/hList7#3"/>
    <dgm:cxn modelId="{22AEA39B-55E6-44AB-85F2-E64427924466}" type="presParOf" srcId="{EB06AD90-3450-4517-B27F-D4CA567C825E}" destId="{4766A233-C707-4609-A919-3F5C2872C509}" srcOrd="1" destOrd="0" presId="urn:microsoft.com/office/officeart/2005/8/layout/hList7#3"/>
    <dgm:cxn modelId="{E486E7C3-36AC-41E7-95F0-98BAF0028F2F}" type="presParOf" srcId="{4766A233-C707-4609-A919-3F5C2872C509}" destId="{6FD5E83D-E4CE-4AB2-98FD-CDCDF240C360}" srcOrd="0" destOrd="0" presId="urn:microsoft.com/office/officeart/2005/8/layout/hList7#3"/>
    <dgm:cxn modelId="{A76F177E-3B9C-4442-AE8D-73F48165BFB6}" type="presParOf" srcId="{6FD5E83D-E4CE-4AB2-98FD-CDCDF240C360}" destId="{EAC92430-797B-4D29-8899-12E3403E095C}" srcOrd="0" destOrd="0" presId="urn:microsoft.com/office/officeart/2005/8/layout/hList7#3"/>
    <dgm:cxn modelId="{B826C65B-3F1D-4FE4-BBAD-E1F02F4A971C}" type="presParOf" srcId="{6FD5E83D-E4CE-4AB2-98FD-CDCDF240C360}" destId="{AFE74813-6EF6-4F31-B523-167E9EAB120A}" srcOrd="1" destOrd="0" presId="urn:microsoft.com/office/officeart/2005/8/layout/hList7#3"/>
    <dgm:cxn modelId="{8E895BCE-F58D-4F1A-A3BB-E2A951FDEF82}" type="presParOf" srcId="{6FD5E83D-E4CE-4AB2-98FD-CDCDF240C360}" destId="{DF882BB7-500C-4BE6-993B-1CB843905C20}" srcOrd="2" destOrd="0" presId="urn:microsoft.com/office/officeart/2005/8/layout/hList7#3"/>
    <dgm:cxn modelId="{28C03847-DA44-4328-8650-BC5EA9AC69B6}" type="presParOf" srcId="{6FD5E83D-E4CE-4AB2-98FD-CDCDF240C360}" destId="{41B821EC-08C0-46E4-848D-379FC91321A0}" srcOrd="3" destOrd="0" presId="urn:microsoft.com/office/officeart/2005/8/layout/hList7#3"/>
    <dgm:cxn modelId="{E515D9DE-D05D-4E43-8582-A668D845B180}" type="presParOf" srcId="{4766A233-C707-4609-A919-3F5C2872C509}" destId="{9669BE54-8ACF-4F63-8D65-FBC78507D233}" srcOrd="1" destOrd="0" presId="urn:microsoft.com/office/officeart/2005/8/layout/hList7#3"/>
    <dgm:cxn modelId="{AA50E76C-1497-4D67-B2E8-D000FC668247}" type="presParOf" srcId="{4766A233-C707-4609-A919-3F5C2872C509}" destId="{B62A1C46-4E5D-44B1-A438-7AF221535AB5}" srcOrd="2" destOrd="0" presId="urn:microsoft.com/office/officeart/2005/8/layout/hList7#3"/>
    <dgm:cxn modelId="{CC44FF9E-8017-401A-B2EB-3B39D81B2600}" type="presParOf" srcId="{B62A1C46-4E5D-44B1-A438-7AF221535AB5}" destId="{09863F92-E230-4E0E-B16B-D87E837B3303}" srcOrd="0" destOrd="0" presId="urn:microsoft.com/office/officeart/2005/8/layout/hList7#3"/>
    <dgm:cxn modelId="{43373F80-9531-4C78-8483-36096E1836EA}" type="presParOf" srcId="{B62A1C46-4E5D-44B1-A438-7AF221535AB5}" destId="{755F9CBC-C08F-4003-983D-DF5F797B309B}" srcOrd="1" destOrd="0" presId="urn:microsoft.com/office/officeart/2005/8/layout/hList7#3"/>
    <dgm:cxn modelId="{E7E94B0A-F4A3-446A-8C01-99A77F83B34E}" type="presParOf" srcId="{B62A1C46-4E5D-44B1-A438-7AF221535AB5}" destId="{0B005FB8-5291-4296-B072-90BD954DC066}" srcOrd="2" destOrd="0" presId="urn:microsoft.com/office/officeart/2005/8/layout/hList7#3"/>
    <dgm:cxn modelId="{9024366A-983F-4585-A91E-D3583A80CA31}" type="presParOf" srcId="{B62A1C46-4E5D-44B1-A438-7AF221535AB5}" destId="{96DD4BF9-05A9-4163-A306-3EBBB2118C74}" srcOrd="3" destOrd="0" presId="urn:microsoft.com/office/officeart/2005/8/layout/hList7#3"/>
    <dgm:cxn modelId="{37D530F0-78F3-4469-AA5F-3B5625617969}" type="presParOf" srcId="{4766A233-C707-4609-A919-3F5C2872C509}" destId="{506B9A06-1568-410E-96F3-6479AC94ABC7}" srcOrd="3" destOrd="0" presId="urn:microsoft.com/office/officeart/2005/8/layout/hList7#3"/>
    <dgm:cxn modelId="{C28F54C5-F0C6-4F3F-AE9C-FD44D171B78A}" type="presParOf" srcId="{4766A233-C707-4609-A919-3F5C2872C509}" destId="{D1DA1D64-CC86-45B3-A00E-2881C31B8F48}" srcOrd="4" destOrd="0" presId="urn:microsoft.com/office/officeart/2005/8/layout/hList7#3"/>
    <dgm:cxn modelId="{3B08089D-EF08-46AD-AEB6-579DB64BAF7A}" type="presParOf" srcId="{D1DA1D64-CC86-45B3-A00E-2881C31B8F48}" destId="{47319333-2CF0-4BCC-BF20-4D1DCA509D52}" srcOrd="0" destOrd="0" presId="urn:microsoft.com/office/officeart/2005/8/layout/hList7#3"/>
    <dgm:cxn modelId="{09F7AB32-4A73-4BAA-8B88-ED3DA4E56B2B}" type="presParOf" srcId="{D1DA1D64-CC86-45B3-A00E-2881C31B8F48}" destId="{53818D15-B211-4A98-866D-8BD3C7F4240C}" srcOrd="1" destOrd="0" presId="urn:microsoft.com/office/officeart/2005/8/layout/hList7#3"/>
    <dgm:cxn modelId="{17CBDC44-2C1B-4B85-83D7-123239562193}" type="presParOf" srcId="{D1DA1D64-CC86-45B3-A00E-2881C31B8F48}" destId="{36F3C303-E937-427D-B806-D6C549B5B5A9}" srcOrd="2" destOrd="0" presId="urn:microsoft.com/office/officeart/2005/8/layout/hList7#3"/>
    <dgm:cxn modelId="{5A4AD4AE-4B45-4E82-95F4-2028F8711748}" type="presParOf" srcId="{D1DA1D64-CC86-45B3-A00E-2881C31B8F48}" destId="{BF84DA24-9A23-4C45-ADC8-DD955080A22F}" srcOrd="3" destOrd="0" presId="urn:microsoft.com/office/officeart/2005/8/layout/hList7#3"/>
    <dgm:cxn modelId="{6FF67466-804A-41E5-9AD9-B476FD679D84}" type="presParOf" srcId="{4766A233-C707-4609-A919-3F5C2872C509}" destId="{FC426515-0213-47E1-99D6-5848AAEFB6AD}" srcOrd="5" destOrd="0" presId="urn:microsoft.com/office/officeart/2005/8/layout/hList7#3"/>
    <dgm:cxn modelId="{2F7BDE9F-8969-4C06-B2E7-A5C4989BA570}" type="presParOf" srcId="{4766A233-C707-4609-A919-3F5C2872C509}" destId="{D460F491-5C22-4EDF-ACE5-CD967AF8C86C}" srcOrd="6" destOrd="0" presId="urn:microsoft.com/office/officeart/2005/8/layout/hList7#3"/>
    <dgm:cxn modelId="{8032E128-CFDB-403D-916C-89D26C6ADE51}" type="presParOf" srcId="{D460F491-5C22-4EDF-ACE5-CD967AF8C86C}" destId="{0FA676A5-93A5-40E5-9BE0-54AA38E0A05A}" srcOrd="0" destOrd="0" presId="urn:microsoft.com/office/officeart/2005/8/layout/hList7#3"/>
    <dgm:cxn modelId="{B44FF414-2681-4A72-BDBD-F8714BA2B9D8}" type="presParOf" srcId="{D460F491-5C22-4EDF-ACE5-CD967AF8C86C}" destId="{6043FEA5-6FDC-43CD-A9D3-B0E360290AA7}" srcOrd="1" destOrd="0" presId="urn:microsoft.com/office/officeart/2005/8/layout/hList7#3"/>
    <dgm:cxn modelId="{31EAE453-25AB-4054-93C7-2A78068C40D0}" type="presParOf" srcId="{D460F491-5C22-4EDF-ACE5-CD967AF8C86C}" destId="{2A2904DD-2970-437C-A7DF-9968426797B6}" srcOrd="2" destOrd="0" presId="urn:microsoft.com/office/officeart/2005/8/layout/hList7#3"/>
    <dgm:cxn modelId="{DA540464-B6D7-464C-89D1-6EF433B4C2B0}" type="presParOf" srcId="{D460F491-5C22-4EDF-ACE5-CD967AF8C86C}" destId="{FF096E11-9DD7-4560-BEB1-8E90D0C5DC01}" srcOrd="3" destOrd="0" presId="urn:microsoft.com/office/officeart/2005/8/layout/hList7#3"/>
    <dgm:cxn modelId="{D0D49C08-6EF9-4C85-8C70-06F297002E81}" type="presParOf" srcId="{4766A233-C707-4609-A919-3F5C2872C509}" destId="{BC994B93-69B1-4EC2-950B-B66AB1D9DA92}" srcOrd="7" destOrd="0" presId="urn:microsoft.com/office/officeart/2005/8/layout/hList7#3"/>
    <dgm:cxn modelId="{C79C9147-7635-40B9-838B-635868694D55}" type="presParOf" srcId="{4766A233-C707-4609-A919-3F5C2872C509}" destId="{223CC8BE-3289-40E9-B221-137EBC86757C}" srcOrd="8" destOrd="0" presId="urn:microsoft.com/office/officeart/2005/8/layout/hList7#3"/>
    <dgm:cxn modelId="{1CACD01F-C961-4E20-9107-D32ED46CB216}" type="presParOf" srcId="{223CC8BE-3289-40E9-B221-137EBC86757C}" destId="{C77A4348-1F0B-43BD-8D8F-FE9B09F4B519}" srcOrd="0" destOrd="0" presId="urn:microsoft.com/office/officeart/2005/8/layout/hList7#3"/>
    <dgm:cxn modelId="{B95E7F1A-7ED6-4800-B1C1-1512F3B24261}" type="presParOf" srcId="{223CC8BE-3289-40E9-B221-137EBC86757C}" destId="{37D95DC5-CAB8-4320-BE37-6C7EB15F6A36}" srcOrd="1" destOrd="0" presId="urn:microsoft.com/office/officeart/2005/8/layout/hList7#3"/>
    <dgm:cxn modelId="{5F51D02F-1790-41AE-B3FA-139504EAEF60}" type="presParOf" srcId="{223CC8BE-3289-40E9-B221-137EBC86757C}" destId="{7DC5E9AD-906D-4DDC-89A9-7D1712D3F9E4}" srcOrd="2" destOrd="0" presId="urn:microsoft.com/office/officeart/2005/8/layout/hList7#3"/>
    <dgm:cxn modelId="{9FB3FE4F-1024-45D7-B3B0-59328FF9132F}" type="presParOf" srcId="{223CC8BE-3289-40E9-B221-137EBC86757C}" destId="{989ED897-D2F3-4028-A8BB-AA1288DA5A1A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94604DA-6ECF-4CA9-99ED-9390F744E593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C48395C-A111-4F2C-85A7-5B43F2B1F05E}">
      <dgm:prSet/>
      <dgm:spPr/>
      <dgm:t>
        <a:bodyPr/>
        <a:lstStyle/>
        <a:p>
          <a:pPr rtl="1"/>
          <a:r>
            <a:rPr lang="ar-SA" b="0" i="0" baseline="0" dirty="0" smtClean="0"/>
            <a:t>اليوم</a:t>
          </a:r>
          <a:endParaRPr lang="ar-SA" dirty="0"/>
        </a:p>
      </dgm:t>
    </dgm:pt>
    <dgm:pt modelId="{D8492EBD-5544-459E-A63D-5F46DD916A96}" type="par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C2E14327-1C8E-46DB-B955-80BEBDFD350A}" type="sib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43A3F492-488D-4506-8CF9-383F4447FEC7}">
      <dgm:prSet/>
      <dgm:spPr/>
      <dgm:t>
        <a:bodyPr/>
        <a:lstStyle/>
        <a:p>
          <a:pPr rtl="1"/>
          <a:r>
            <a:rPr lang="ar-SA" dirty="0" smtClean="0"/>
            <a:t>التاريخ</a:t>
          </a:r>
          <a:endParaRPr lang="ar-SA" dirty="0"/>
        </a:p>
      </dgm:t>
    </dgm:pt>
    <dgm:pt modelId="{A819E65C-90DB-40BE-A785-5281B011209F}" type="par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A254A888-6DFF-4510-A013-A1B7F8085D21}" type="sib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0E580BAB-E8EF-4724-B29A-ABB70EB981E3}">
      <dgm:prSet/>
      <dgm:spPr/>
      <dgm:t>
        <a:bodyPr/>
        <a:lstStyle/>
        <a:p>
          <a:pPr rtl="1"/>
          <a:r>
            <a:rPr lang="ar-SA" b="0" i="0" baseline="0" dirty="0" smtClean="0"/>
            <a:t>الوقت</a:t>
          </a:r>
          <a:endParaRPr lang="ar-SA" dirty="0"/>
        </a:p>
      </dgm:t>
    </dgm:pt>
    <dgm:pt modelId="{4BA34E61-35E9-466C-AAE8-15CB875D4694}" type="par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73B1CC36-D728-480D-B88B-16F6B378F3DF}" type="sib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C6AD6D6C-8B8F-40CA-AA62-26C34A8434F9}">
      <dgm:prSet/>
      <dgm:spPr/>
      <dgm:t>
        <a:bodyPr/>
        <a:lstStyle/>
        <a:p>
          <a:pPr rtl="1"/>
          <a:r>
            <a:rPr lang="ar-SA" dirty="0" smtClean="0"/>
            <a:t>المكان</a:t>
          </a:r>
          <a:endParaRPr lang="en-US" b="0" i="0" baseline="0" dirty="0"/>
        </a:p>
      </dgm:t>
    </dgm:pt>
    <dgm:pt modelId="{9050DAF4-92C0-4CF8-9D39-3C81FCE9397E}" type="par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8FBD2E4D-4D10-4CD5-815A-5248C5859E31}" type="sib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02179CBE-3001-4249-8E24-B393CB802C06}" type="pres">
      <dgm:prSet presAssocID="{894604DA-6ECF-4CA9-99ED-9390F744E593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6C83A5B-AEBE-4C71-AFC5-7FBFE487A8EF}" type="pres">
      <dgm:prSet presAssocID="{894604DA-6ECF-4CA9-99ED-9390F744E593}" presName="arrow" presStyleLbl="bgShp" presStyleIdx="0" presStyleCnt="1"/>
      <dgm:spPr/>
    </dgm:pt>
    <dgm:pt modelId="{9DF93E48-BE82-453E-8E5D-F24724860614}" type="pres">
      <dgm:prSet presAssocID="{894604DA-6ECF-4CA9-99ED-9390F744E593}" presName="linearProcess" presStyleCnt="0"/>
      <dgm:spPr/>
    </dgm:pt>
    <dgm:pt modelId="{6857190A-EC17-4263-A804-EB85BD6CB863}" type="pres">
      <dgm:prSet presAssocID="{BC48395C-A111-4F2C-85A7-5B43F2B1F05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751A32-EAF5-4484-9C80-33CEE133D93D}" type="pres">
      <dgm:prSet presAssocID="{C2E14327-1C8E-46DB-B955-80BEBDFD350A}" presName="sibTrans" presStyleCnt="0"/>
      <dgm:spPr/>
    </dgm:pt>
    <dgm:pt modelId="{9A89FAA5-E6EA-4398-AD05-4A9F31631930}" type="pres">
      <dgm:prSet presAssocID="{43A3F492-488D-4506-8CF9-383F4447FEC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382717-8099-43AB-9DDF-82A155EC7E4E}" type="pres">
      <dgm:prSet presAssocID="{A254A888-6DFF-4510-A013-A1B7F8085D21}" presName="sibTrans" presStyleCnt="0"/>
      <dgm:spPr/>
    </dgm:pt>
    <dgm:pt modelId="{8760C122-09C3-4118-9DA3-FE64E694A4D7}" type="pres">
      <dgm:prSet presAssocID="{0E580BAB-E8EF-4724-B29A-ABB70EB981E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5692D5-A997-4CB5-BE01-286F12176DE1}" type="pres">
      <dgm:prSet presAssocID="{73B1CC36-D728-480D-B88B-16F6B378F3DF}" presName="sibTrans" presStyleCnt="0"/>
      <dgm:spPr/>
    </dgm:pt>
    <dgm:pt modelId="{2B5B976E-7352-477D-8A69-5B9AEEFC7381}" type="pres">
      <dgm:prSet presAssocID="{C6AD6D6C-8B8F-40CA-AA62-26C34A8434F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5942C9-6252-4ED0-BB96-1CDF2A222524}" srcId="{894604DA-6ECF-4CA9-99ED-9390F744E593}" destId="{C6AD6D6C-8B8F-40CA-AA62-26C34A8434F9}" srcOrd="3" destOrd="0" parTransId="{9050DAF4-92C0-4CF8-9D39-3C81FCE9397E}" sibTransId="{8FBD2E4D-4D10-4CD5-815A-5248C5859E31}"/>
    <dgm:cxn modelId="{3105A04B-7551-43BF-A3C1-C8F1D67D372C}" type="presOf" srcId="{0E580BAB-E8EF-4724-B29A-ABB70EB981E3}" destId="{8760C122-09C3-4118-9DA3-FE64E694A4D7}" srcOrd="0" destOrd="0" presId="urn:microsoft.com/office/officeart/2005/8/layout/hProcess9"/>
    <dgm:cxn modelId="{FFAC525C-9834-4CB9-A70D-9ECFB5627442}" srcId="{894604DA-6ECF-4CA9-99ED-9390F744E593}" destId="{0E580BAB-E8EF-4724-B29A-ABB70EB981E3}" srcOrd="2" destOrd="0" parTransId="{4BA34E61-35E9-466C-AAE8-15CB875D4694}" sibTransId="{73B1CC36-D728-480D-B88B-16F6B378F3DF}"/>
    <dgm:cxn modelId="{91F3729D-1E32-4476-A40C-6215D8B724CB}" srcId="{894604DA-6ECF-4CA9-99ED-9390F744E593}" destId="{43A3F492-488D-4506-8CF9-383F4447FEC7}" srcOrd="1" destOrd="0" parTransId="{A819E65C-90DB-40BE-A785-5281B011209F}" sibTransId="{A254A888-6DFF-4510-A013-A1B7F8085D21}"/>
    <dgm:cxn modelId="{90F5F830-F6B4-4765-A62C-E7D9B8EA60A6}" type="presOf" srcId="{BC48395C-A111-4F2C-85A7-5B43F2B1F05E}" destId="{6857190A-EC17-4263-A804-EB85BD6CB863}" srcOrd="0" destOrd="0" presId="urn:microsoft.com/office/officeart/2005/8/layout/hProcess9"/>
    <dgm:cxn modelId="{BDD7DE58-A8C2-4A80-A847-73063ECE3ADB}" type="presOf" srcId="{C6AD6D6C-8B8F-40CA-AA62-26C34A8434F9}" destId="{2B5B976E-7352-477D-8A69-5B9AEEFC7381}" srcOrd="0" destOrd="0" presId="urn:microsoft.com/office/officeart/2005/8/layout/hProcess9"/>
    <dgm:cxn modelId="{1CD05D75-D6ED-4B15-8C14-F5A1A89DCD49}" type="presOf" srcId="{894604DA-6ECF-4CA9-99ED-9390F744E593}" destId="{02179CBE-3001-4249-8E24-B393CB802C06}" srcOrd="0" destOrd="0" presId="urn:microsoft.com/office/officeart/2005/8/layout/hProcess9"/>
    <dgm:cxn modelId="{D7FF1C2B-466F-4BBF-BEEF-0DEE66E7CF41}" srcId="{894604DA-6ECF-4CA9-99ED-9390F744E593}" destId="{BC48395C-A111-4F2C-85A7-5B43F2B1F05E}" srcOrd="0" destOrd="0" parTransId="{D8492EBD-5544-459E-A63D-5F46DD916A96}" sibTransId="{C2E14327-1C8E-46DB-B955-80BEBDFD350A}"/>
    <dgm:cxn modelId="{E2C67BBD-5373-4768-94F1-04E5494FC43D}" type="presOf" srcId="{43A3F492-488D-4506-8CF9-383F4447FEC7}" destId="{9A89FAA5-E6EA-4398-AD05-4A9F31631930}" srcOrd="0" destOrd="0" presId="urn:microsoft.com/office/officeart/2005/8/layout/hProcess9"/>
    <dgm:cxn modelId="{3B1ACEF0-63C9-414B-934A-3CD2B31488B2}" type="presParOf" srcId="{02179CBE-3001-4249-8E24-B393CB802C06}" destId="{E6C83A5B-AEBE-4C71-AFC5-7FBFE487A8EF}" srcOrd="0" destOrd="0" presId="urn:microsoft.com/office/officeart/2005/8/layout/hProcess9"/>
    <dgm:cxn modelId="{A2144318-5C56-424C-B8A4-78C0128D7BA1}" type="presParOf" srcId="{02179CBE-3001-4249-8E24-B393CB802C06}" destId="{9DF93E48-BE82-453E-8E5D-F24724860614}" srcOrd="1" destOrd="0" presId="urn:microsoft.com/office/officeart/2005/8/layout/hProcess9"/>
    <dgm:cxn modelId="{86774A04-A67C-46A0-9DC6-E0034AA0B068}" type="presParOf" srcId="{9DF93E48-BE82-453E-8E5D-F24724860614}" destId="{6857190A-EC17-4263-A804-EB85BD6CB863}" srcOrd="0" destOrd="0" presId="urn:microsoft.com/office/officeart/2005/8/layout/hProcess9"/>
    <dgm:cxn modelId="{AEF6100B-5672-4206-B71F-5BF08FCA493B}" type="presParOf" srcId="{9DF93E48-BE82-453E-8E5D-F24724860614}" destId="{35751A32-EAF5-4484-9C80-33CEE133D93D}" srcOrd="1" destOrd="0" presId="urn:microsoft.com/office/officeart/2005/8/layout/hProcess9"/>
    <dgm:cxn modelId="{3B7454FE-D50A-4C56-ADAC-2A92659243C6}" type="presParOf" srcId="{9DF93E48-BE82-453E-8E5D-F24724860614}" destId="{9A89FAA5-E6EA-4398-AD05-4A9F31631930}" srcOrd="2" destOrd="0" presId="urn:microsoft.com/office/officeart/2005/8/layout/hProcess9"/>
    <dgm:cxn modelId="{756F6C5B-1943-4925-816E-1789F163B06E}" type="presParOf" srcId="{9DF93E48-BE82-453E-8E5D-F24724860614}" destId="{00382717-8099-43AB-9DDF-82A155EC7E4E}" srcOrd="3" destOrd="0" presId="urn:microsoft.com/office/officeart/2005/8/layout/hProcess9"/>
    <dgm:cxn modelId="{3E4BA3E0-98A5-4ED6-818B-C2F57C964175}" type="presParOf" srcId="{9DF93E48-BE82-453E-8E5D-F24724860614}" destId="{8760C122-09C3-4118-9DA3-FE64E694A4D7}" srcOrd="4" destOrd="0" presId="urn:microsoft.com/office/officeart/2005/8/layout/hProcess9"/>
    <dgm:cxn modelId="{D60CE6CB-BBAA-49A8-88FD-2FB54F972C83}" type="presParOf" srcId="{9DF93E48-BE82-453E-8E5D-F24724860614}" destId="{0E5692D5-A997-4CB5-BE01-286F12176DE1}" srcOrd="5" destOrd="0" presId="urn:microsoft.com/office/officeart/2005/8/layout/hProcess9"/>
    <dgm:cxn modelId="{FF83F4C9-67B7-4256-9790-4470A062AAC0}" type="presParOf" srcId="{9DF93E48-BE82-453E-8E5D-F24724860614}" destId="{2B5B976E-7352-477D-8A69-5B9AEEFC73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AC1D3-9642-4F9B-BC96-F17624137F8A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26AD71-0FB2-432F-B171-B333B0EA17BE}">
      <dgm:prSet custT="1"/>
      <dgm:spPr/>
      <dgm:t>
        <a:bodyPr/>
        <a:lstStyle/>
        <a:p>
          <a:pPr rtl="1"/>
          <a:r>
            <a:rPr lang="ar-SA" sz="4000" dirty="0" smtClean="0"/>
            <a:t>النقاط الاساسية</a:t>
          </a:r>
          <a:endParaRPr lang="ar-SA" sz="4000" dirty="0"/>
        </a:p>
      </dgm:t>
    </dgm:pt>
    <dgm:pt modelId="{1920C950-5B52-4186-9ADB-512DA843E132}" type="parTrans" cxnId="{48E5D643-18D6-4A83-8D77-231FC16DBF75}">
      <dgm:prSet/>
      <dgm:spPr/>
      <dgm:t>
        <a:bodyPr/>
        <a:lstStyle/>
        <a:p>
          <a:endParaRPr lang="en-US" sz="1600"/>
        </a:p>
      </dgm:t>
    </dgm:pt>
    <dgm:pt modelId="{26E60820-9E7D-4BEE-B301-3F3DBAFBA848}" type="sibTrans" cxnId="{48E5D643-18D6-4A83-8D77-231FC16DBF75}">
      <dgm:prSet/>
      <dgm:spPr/>
      <dgm:t>
        <a:bodyPr/>
        <a:lstStyle/>
        <a:p>
          <a:endParaRPr lang="en-US" sz="1600"/>
        </a:p>
      </dgm:t>
    </dgm:pt>
    <dgm:pt modelId="{467FBA5B-22CB-468F-90C4-B6FF35CE0EC1}">
      <dgm:prSet custT="1"/>
      <dgm:spPr/>
      <dgm:t>
        <a:bodyPr/>
        <a:lstStyle/>
        <a:p>
          <a:pPr rtl="1"/>
          <a:r>
            <a:rPr lang="ar-SA" sz="2400" dirty="0" smtClean="0"/>
            <a:t>طبيعة الموضوع</a:t>
          </a:r>
          <a:endParaRPr lang="en-US" sz="2400" dirty="0"/>
        </a:p>
      </dgm:t>
    </dgm:pt>
    <dgm:pt modelId="{9FA9A190-D0B8-4F2F-9DD0-CEE30C4E0A5E}" type="parTrans" cxnId="{D53C341C-8FC5-4EAC-88D9-4B0B1607E203}">
      <dgm:prSet/>
      <dgm:spPr/>
      <dgm:t>
        <a:bodyPr/>
        <a:lstStyle/>
        <a:p>
          <a:endParaRPr lang="en-US" sz="1600"/>
        </a:p>
      </dgm:t>
    </dgm:pt>
    <dgm:pt modelId="{C00A907C-6873-4351-AE00-E93A2074051C}" type="sibTrans" cxnId="{D53C341C-8FC5-4EAC-88D9-4B0B1607E203}">
      <dgm:prSet/>
      <dgm:spPr/>
      <dgm:t>
        <a:bodyPr/>
        <a:lstStyle/>
        <a:p>
          <a:endParaRPr lang="en-US" sz="1600"/>
        </a:p>
      </dgm:t>
    </dgm:pt>
    <dgm:pt modelId="{4A2DE371-7097-42E9-870D-7A11A44895DD}">
      <dgm:prSet custT="1"/>
      <dgm:spPr/>
      <dgm:t>
        <a:bodyPr/>
        <a:lstStyle/>
        <a:p>
          <a:pPr rtl="1"/>
          <a:r>
            <a:rPr lang="ar-SA" sz="2400" dirty="0" smtClean="0"/>
            <a:t>الوقت المتاح</a:t>
          </a:r>
          <a:endParaRPr lang="en-US" sz="2400" dirty="0"/>
        </a:p>
      </dgm:t>
    </dgm:pt>
    <dgm:pt modelId="{D907E81A-CCEA-4EE3-B9A0-D72C64E40D52}" type="parTrans" cxnId="{EA0851BA-C87A-46FF-922E-235FF295BD61}">
      <dgm:prSet/>
      <dgm:spPr/>
      <dgm:t>
        <a:bodyPr/>
        <a:lstStyle/>
        <a:p>
          <a:endParaRPr lang="en-US" sz="1600"/>
        </a:p>
      </dgm:t>
    </dgm:pt>
    <dgm:pt modelId="{355766B6-7000-4AC4-8F23-187719ED5613}" type="sibTrans" cxnId="{EA0851BA-C87A-46FF-922E-235FF295BD61}">
      <dgm:prSet/>
      <dgm:spPr/>
      <dgm:t>
        <a:bodyPr/>
        <a:lstStyle/>
        <a:p>
          <a:endParaRPr lang="en-US" sz="1600"/>
        </a:p>
      </dgm:t>
    </dgm:pt>
    <dgm:pt modelId="{652D81A9-A093-48D3-A8A8-4B9307A358CB}">
      <dgm:prSet custT="1"/>
      <dgm:spPr/>
      <dgm:t>
        <a:bodyPr/>
        <a:lstStyle/>
        <a:p>
          <a:pPr rtl="1"/>
          <a:r>
            <a:rPr lang="ar-SA" sz="2400" dirty="0" smtClean="0"/>
            <a:t>معرفتك بالموضوع</a:t>
          </a:r>
          <a:endParaRPr lang="ar-SA" sz="2400" dirty="0"/>
        </a:p>
      </dgm:t>
    </dgm:pt>
    <dgm:pt modelId="{0A7C2AB4-FA64-4A54-B706-A6CFFEE3ED4B}" type="parTrans" cxnId="{DE3496D5-E549-4BCD-8EE8-060FD8BCE16C}">
      <dgm:prSet/>
      <dgm:spPr/>
      <dgm:t>
        <a:bodyPr/>
        <a:lstStyle/>
        <a:p>
          <a:endParaRPr lang="en-US" sz="1600"/>
        </a:p>
      </dgm:t>
    </dgm:pt>
    <dgm:pt modelId="{D439D48C-9201-4262-B936-AC92BE76EB60}" type="sibTrans" cxnId="{DE3496D5-E549-4BCD-8EE8-060FD8BCE16C}">
      <dgm:prSet/>
      <dgm:spPr/>
      <dgm:t>
        <a:bodyPr/>
        <a:lstStyle/>
        <a:p>
          <a:endParaRPr lang="en-US" sz="1600"/>
        </a:p>
      </dgm:t>
    </dgm:pt>
    <dgm:pt modelId="{A729BFFF-2C9A-4891-9C81-D6B9AACFAF36}" type="pres">
      <dgm:prSet presAssocID="{C7FAC1D3-9642-4F9B-BC96-F17624137F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AF8252B-F556-47F9-B394-ACF5577F0F5C}" type="pres">
      <dgm:prSet presAssocID="{C7FAC1D3-9642-4F9B-BC96-F17624137F8A}" presName="radial" presStyleCnt="0">
        <dgm:presLayoutVars>
          <dgm:animLvl val="ctr"/>
        </dgm:presLayoutVars>
      </dgm:prSet>
      <dgm:spPr/>
    </dgm:pt>
    <dgm:pt modelId="{60538B5B-1999-41ED-9910-2C4AAFC9A2FA}" type="pres">
      <dgm:prSet presAssocID="{2026AD71-0FB2-432F-B171-B333B0EA17BE}" presName="centerShape" presStyleLbl="vennNode1" presStyleIdx="0" presStyleCnt="4" custScaleX="95433" custScaleY="90972"/>
      <dgm:spPr/>
      <dgm:t>
        <a:bodyPr/>
        <a:lstStyle/>
        <a:p>
          <a:pPr rtl="1"/>
          <a:endParaRPr lang="ar-SA"/>
        </a:p>
      </dgm:t>
    </dgm:pt>
    <dgm:pt modelId="{A1F92B9B-6782-43F3-9082-994120D4BCE1}" type="pres">
      <dgm:prSet presAssocID="{467FBA5B-22CB-468F-90C4-B6FF35CE0EC1}" presName="node" presStyleLbl="vennNode1" presStyleIdx="1" presStyleCnt="4" custScaleX="145134" custScaleY="1278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235230-519F-4F5E-8A45-92B14B044B87}" type="pres">
      <dgm:prSet presAssocID="{4A2DE371-7097-42E9-870D-7A11A44895DD}" presName="node" presStyleLbl="vennNode1" presStyleIdx="2" presStyleCnt="4" custScaleX="145134" custScaleY="1278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F1106E-273D-4C43-A6C5-D68ABFA89741}" type="pres">
      <dgm:prSet presAssocID="{652D81A9-A093-48D3-A8A8-4B9307A358CB}" presName="node" presStyleLbl="vennNode1" presStyleIdx="3" presStyleCnt="4" custScaleX="145134" custScaleY="1278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2ACD331-7740-4163-9131-B15A1C4F90BA}" type="presOf" srcId="{467FBA5B-22CB-468F-90C4-B6FF35CE0EC1}" destId="{A1F92B9B-6782-43F3-9082-994120D4BCE1}" srcOrd="0" destOrd="0" presId="urn:microsoft.com/office/officeart/2005/8/layout/radial3"/>
    <dgm:cxn modelId="{E17EB68E-7DB9-4882-94C3-C4DD4FE95A8D}" type="presOf" srcId="{2026AD71-0FB2-432F-B171-B333B0EA17BE}" destId="{60538B5B-1999-41ED-9910-2C4AAFC9A2FA}" srcOrd="0" destOrd="0" presId="urn:microsoft.com/office/officeart/2005/8/layout/radial3"/>
    <dgm:cxn modelId="{E66FB353-D801-4D68-A1EF-3551FAB36976}" type="presOf" srcId="{4A2DE371-7097-42E9-870D-7A11A44895DD}" destId="{EA235230-519F-4F5E-8A45-92B14B044B87}" srcOrd="0" destOrd="0" presId="urn:microsoft.com/office/officeart/2005/8/layout/radial3"/>
    <dgm:cxn modelId="{A32366D7-5F20-4863-A0D7-9A6F0DD0EFC6}" type="presOf" srcId="{C7FAC1D3-9642-4F9B-BC96-F17624137F8A}" destId="{A729BFFF-2C9A-4891-9C81-D6B9AACFAF36}" srcOrd="0" destOrd="0" presId="urn:microsoft.com/office/officeart/2005/8/layout/radial3"/>
    <dgm:cxn modelId="{DE3496D5-E549-4BCD-8EE8-060FD8BCE16C}" srcId="{2026AD71-0FB2-432F-B171-B333B0EA17BE}" destId="{652D81A9-A093-48D3-A8A8-4B9307A358CB}" srcOrd="2" destOrd="0" parTransId="{0A7C2AB4-FA64-4A54-B706-A6CFFEE3ED4B}" sibTransId="{D439D48C-9201-4262-B936-AC92BE76EB60}"/>
    <dgm:cxn modelId="{48E5D643-18D6-4A83-8D77-231FC16DBF75}" srcId="{C7FAC1D3-9642-4F9B-BC96-F17624137F8A}" destId="{2026AD71-0FB2-432F-B171-B333B0EA17BE}" srcOrd="0" destOrd="0" parTransId="{1920C950-5B52-4186-9ADB-512DA843E132}" sibTransId="{26E60820-9E7D-4BEE-B301-3F3DBAFBA848}"/>
    <dgm:cxn modelId="{4918785D-28D4-485F-8344-45A2A2647609}" type="presOf" srcId="{652D81A9-A093-48D3-A8A8-4B9307A358CB}" destId="{B9F1106E-273D-4C43-A6C5-D68ABFA89741}" srcOrd="0" destOrd="0" presId="urn:microsoft.com/office/officeart/2005/8/layout/radial3"/>
    <dgm:cxn modelId="{D53C341C-8FC5-4EAC-88D9-4B0B1607E203}" srcId="{2026AD71-0FB2-432F-B171-B333B0EA17BE}" destId="{467FBA5B-22CB-468F-90C4-B6FF35CE0EC1}" srcOrd="0" destOrd="0" parTransId="{9FA9A190-D0B8-4F2F-9DD0-CEE30C4E0A5E}" sibTransId="{C00A907C-6873-4351-AE00-E93A2074051C}"/>
    <dgm:cxn modelId="{EA0851BA-C87A-46FF-922E-235FF295BD61}" srcId="{2026AD71-0FB2-432F-B171-B333B0EA17BE}" destId="{4A2DE371-7097-42E9-870D-7A11A44895DD}" srcOrd="1" destOrd="0" parTransId="{D907E81A-CCEA-4EE3-B9A0-D72C64E40D52}" sibTransId="{355766B6-7000-4AC4-8F23-187719ED5613}"/>
    <dgm:cxn modelId="{580BB17B-72A0-431A-8735-756D977891AD}" type="presParOf" srcId="{A729BFFF-2C9A-4891-9C81-D6B9AACFAF36}" destId="{3AF8252B-F556-47F9-B394-ACF5577F0F5C}" srcOrd="0" destOrd="0" presId="urn:microsoft.com/office/officeart/2005/8/layout/radial3"/>
    <dgm:cxn modelId="{805FA210-8526-4336-A589-3451D04896BB}" type="presParOf" srcId="{3AF8252B-F556-47F9-B394-ACF5577F0F5C}" destId="{60538B5B-1999-41ED-9910-2C4AAFC9A2FA}" srcOrd="0" destOrd="0" presId="urn:microsoft.com/office/officeart/2005/8/layout/radial3"/>
    <dgm:cxn modelId="{FADAB0D2-6D50-4638-A1FE-7757B506AC8D}" type="presParOf" srcId="{3AF8252B-F556-47F9-B394-ACF5577F0F5C}" destId="{A1F92B9B-6782-43F3-9082-994120D4BCE1}" srcOrd="1" destOrd="0" presId="urn:microsoft.com/office/officeart/2005/8/layout/radial3"/>
    <dgm:cxn modelId="{425830B6-F9CE-4051-8E7D-F8FDC1392ABA}" type="presParOf" srcId="{3AF8252B-F556-47F9-B394-ACF5577F0F5C}" destId="{EA235230-519F-4F5E-8A45-92B14B044B87}" srcOrd="2" destOrd="0" presId="urn:microsoft.com/office/officeart/2005/8/layout/radial3"/>
    <dgm:cxn modelId="{25D46B4F-14CA-4DE3-B3AB-0BA7FD03B661}" type="presParOf" srcId="{3AF8252B-F556-47F9-B394-ACF5577F0F5C}" destId="{B9F1106E-273D-4C43-A6C5-D68ABFA8974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B63EF-6BE6-49E1-87B7-FC1054B36303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C13B17-7312-4AA7-A685-021C111851F5}">
      <dgm:prSet/>
      <dgm:spPr/>
      <dgm:t>
        <a:bodyPr/>
        <a:lstStyle/>
        <a:p>
          <a:pPr rtl="1"/>
          <a:r>
            <a:rPr lang="ar-SA" dirty="0" smtClean="0"/>
            <a:t>الموضوع: هل يجب على الحكومة أن تفرض قوانين للحد من تدخين السجائر؟</a:t>
          </a:r>
          <a:endParaRPr lang="en-US" dirty="0"/>
        </a:p>
      </dgm:t>
    </dgm:pt>
    <dgm:pt modelId="{74767C39-ED4A-4238-95F0-41E6AE7CE937}" type="parTrans" cxnId="{214DC3E2-9D6F-4744-9752-7C23A00A234E}">
      <dgm:prSet/>
      <dgm:spPr/>
      <dgm:t>
        <a:bodyPr/>
        <a:lstStyle/>
        <a:p>
          <a:endParaRPr lang="en-US"/>
        </a:p>
      </dgm:t>
    </dgm:pt>
    <dgm:pt modelId="{52DA0F54-4B45-4456-ACED-FA11287D275E}" type="sibTrans" cxnId="{214DC3E2-9D6F-4744-9752-7C23A00A234E}">
      <dgm:prSet/>
      <dgm:spPr/>
      <dgm:t>
        <a:bodyPr/>
        <a:lstStyle/>
        <a:p>
          <a:endParaRPr lang="en-US" dirty="0"/>
        </a:p>
      </dgm:t>
    </dgm:pt>
    <dgm:pt modelId="{E86D3631-1CFD-48EE-890F-63BF78C15C11}">
      <dgm:prSet/>
      <dgm:spPr/>
      <dgm:t>
        <a:bodyPr/>
        <a:lstStyle/>
        <a:p>
          <a:pPr rtl="1"/>
          <a:r>
            <a:rPr lang="ar-SA" dirty="0" smtClean="0"/>
            <a:t>”إذا، فأعتقد أن على الحكومة فرض قوانين للحد من تدخين السجائر، لما فيها من الآثار الصحية السلبية على الناس، و ما يتضمنه من خسائر مادية على المجتمع و الدولة“</a:t>
          </a:r>
          <a:endParaRPr lang="en-US" dirty="0"/>
        </a:p>
      </dgm:t>
    </dgm:pt>
    <dgm:pt modelId="{A080A214-1B4B-42AA-BBF7-AA2FE9C7108B}" type="parTrans" cxnId="{36D2114B-553F-439D-B8B6-945CEAD639A0}">
      <dgm:prSet/>
      <dgm:spPr/>
      <dgm:t>
        <a:bodyPr/>
        <a:lstStyle/>
        <a:p>
          <a:endParaRPr lang="en-US"/>
        </a:p>
      </dgm:t>
    </dgm:pt>
    <dgm:pt modelId="{BF8A487B-6E1B-4225-B9BD-43E4B1F44EC0}" type="sibTrans" cxnId="{36D2114B-553F-439D-B8B6-945CEAD639A0}">
      <dgm:prSet/>
      <dgm:spPr/>
      <dgm:t>
        <a:bodyPr/>
        <a:lstStyle/>
        <a:p>
          <a:endParaRPr lang="en-US"/>
        </a:p>
      </dgm:t>
    </dgm:pt>
    <dgm:pt modelId="{D55D29FD-9A3D-4060-A14D-61D3C0A9CA9B}" type="pres">
      <dgm:prSet presAssocID="{5C1B63EF-6BE6-49E1-87B7-FC1054B363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3464D9A-4CD3-4527-B038-30BD848E2990}" type="pres">
      <dgm:prSet presAssocID="{5C1B63EF-6BE6-49E1-87B7-FC1054B36303}" presName="dummyMaxCanvas" presStyleCnt="0">
        <dgm:presLayoutVars/>
      </dgm:prSet>
      <dgm:spPr/>
    </dgm:pt>
    <dgm:pt modelId="{2DE5B8BA-89DF-4891-B960-F6F4BAB04092}" type="pres">
      <dgm:prSet presAssocID="{5C1B63EF-6BE6-49E1-87B7-FC1054B36303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087CE7D-4DD9-4322-A53E-1973427EB554}" type="pres">
      <dgm:prSet presAssocID="{5C1B63EF-6BE6-49E1-87B7-FC1054B3630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26CF99-9976-4D29-B1D3-E26E71358E6A}" type="pres">
      <dgm:prSet presAssocID="{5C1B63EF-6BE6-49E1-87B7-FC1054B3630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74F299-5DCF-45EF-9F6C-15CD27282FFC}" type="pres">
      <dgm:prSet presAssocID="{5C1B63EF-6BE6-49E1-87B7-FC1054B3630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10320E-E8F9-457D-B648-08C402D8269E}" type="pres">
      <dgm:prSet presAssocID="{5C1B63EF-6BE6-49E1-87B7-FC1054B3630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2ECE17-B316-4552-AE0B-E4C902747B85}" type="presOf" srcId="{A9C13B17-7312-4AA7-A685-021C111851F5}" destId="{2A74F299-5DCF-45EF-9F6C-15CD27282FFC}" srcOrd="1" destOrd="0" presId="urn:microsoft.com/office/officeart/2005/8/layout/vProcess5"/>
    <dgm:cxn modelId="{9604EC74-0E69-4AFB-B02B-1B568DBD4BC1}" type="presOf" srcId="{5C1B63EF-6BE6-49E1-87B7-FC1054B36303}" destId="{D55D29FD-9A3D-4060-A14D-61D3C0A9CA9B}" srcOrd="0" destOrd="0" presId="urn:microsoft.com/office/officeart/2005/8/layout/vProcess5"/>
    <dgm:cxn modelId="{214DC3E2-9D6F-4744-9752-7C23A00A234E}" srcId="{5C1B63EF-6BE6-49E1-87B7-FC1054B36303}" destId="{A9C13B17-7312-4AA7-A685-021C111851F5}" srcOrd="0" destOrd="0" parTransId="{74767C39-ED4A-4238-95F0-41E6AE7CE937}" sibTransId="{52DA0F54-4B45-4456-ACED-FA11287D275E}"/>
    <dgm:cxn modelId="{3AED0677-B8D2-4B0E-9724-A3CE89C4095C}" type="presOf" srcId="{A9C13B17-7312-4AA7-A685-021C111851F5}" destId="{2DE5B8BA-89DF-4891-B960-F6F4BAB04092}" srcOrd="0" destOrd="0" presId="urn:microsoft.com/office/officeart/2005/8/layout/vProcess5"/>
    <dgm:cxn modelId="{AB2254C3-AB20-478E-98F7-14F61A7B412A}" type="presOf" srcId="{E86D3631-1CFD-48EE-890F-63BF78C15C11}" destId="{1D10320E-E8F9-457D-B648-08C402D8269E}" srcOrd="1" destOrd="0" presId="urn:microsoft.com/office/officeart/2005/8/layout/vProcess5"/>
    <dgm:cxn modelId="{F482B734-A3A0-48A7-B11F-6E7E019AE675}" type="presOf" srcId="{52DA0F54-4B45-4456-ACED-FA11287D275E}" destId="{5826CF99-9976-4D29-B1D3-E26E71358E6A}" srcOrd="0" destOrd="0" presId="urn:microsoft.com/office/officeart/2005/8/layout/vProcess5"/>
    <dgm:cxn modelId="{9FC0FFC0-3924-472F-ABD6-E6DD1006A580}" type="presOf" srcId="{E86D3631-1CFD-48EE-890F-63BF78C15C11}" destId="{6087CE7D-4DD9-4322-A53E-1973427EB554}" srcOrd="0" destOrd="0" presId="urn:microsoft.com/office/officeart/2005/8/layout/vProcess5"/>
    <dgm:cxn modelId="{36D2114B-553F-439D-B8B6-945CEAD639A0}" srcId="{5C1B63EF-6BE6-49E1-87B7-FC1054B36303}" destId="{E86D3631-1CFD-48EE-890F-63BF78C15C11}" srcOrd="1" destOrd="0" parTransId="{A080A214-1B4B-42AA-BBF7-AA2FE9C7108B}" sibTransId="{BF8A487B-6E1B-4225-B9BD-43E4B1F44EC0}"/>
    <dgm:cxn modelId="{5055DCD9-7525-471A-B852-08F393616254}" type="presParOf" srcId="{D55D29FD-9A3D-4060-A14D-61D3C0A9CA9B}" destId="{63464D9A-4CD3-4527-B038-30BD848E2990}" srcOrd="0" destOrd="0" presId="urn:microsoft.com/office/officeart/2005/8/layout/vProcess5"/>
    <dgm:cxn modelId="{0C172DFB-2BF7-417F-AC22-52E58F30AFF9}" type="presParOf" srcId="{D55D29FD-9A3D-4060-A14D-61D3C0A9CA9B}" destId="{2DE5B8BA-89DF-4891-B960-F6F4BAB04092}" srcOrd="1" destOrd="0" presId="urn:microsoft.com/office/officeart/2005/8/layout/vProcess5"/>
    <dgm:cxn modelId="{F0C1EE42-7814-4D19-94CA-35BBC7197FA2}" type="presParOf" srcId="{D55D29FD-9A3D-4060-A14D-61D3C0A9CA9B}" destId="{6087CE7D-4DD9-4322-A53E-1973427EB554}" srcOrd="2" destOrd="0" presId="urn:microsoft.com/office/officeart/2005/8/layout/vProcess5"/>
    <dgm:cxn modelId="{2A379C98-1562-44D1-BEE0-6FD4D954845F}" type="presParOf" srcId="{D55D29FD-9A3D-4060-A14D-61D3C0A9CA9B}" destId="{5826CF99-9976-4D29-B1D3-E26E71358E6A}" srcOrd="3" destOrd="0" presId="urn:microsoft.com/office/officeart/2005/8/layout/vProcess5"/>
    <dgm:cxn modelId="{E1B8E177-E804-40FE-A3CE-FCE1459D0F72}" type="presParOf" srcId="{D55D29FD-9A3D-4060-A14D-61D3C0A9CA9B}" destId="{2A74F299-5DCF-45EF-9F6C-15CD27282FFC}" srcOrd="4" destOrd="0" presId="urn:microsoft.com/office/officeart/2005/8/layout/vProcess5"/>
    <dgm:cxn modelId="{0F7D375E-951A-4AA5-B0E0-5E717C29637B}" type="presParOf" srcId="{D55D29FD-9A3D-4060-A14D-61D3C0A9CA9B}" destId="{1D10320E-E8F9-457D-B648-08C402D8269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3F328-F69D-449E-85DA-677519297FC5}" type="doc">
      <dgm:prSet loTypeId="urn:microsoft.com/office/officeart/2005/8/layout/venn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CE8431-1ADE-405A-B1FA-C084203C337D}">
      <dgm:prSet custT="1"/>
      <dgm:spPr/>
      <dgm:t>
        <a:bodyPr/>
        <a:lstStyle/>
        <a:p>
          <a:pPr rtl="1"/>
          <a:r>
            <a:rPr lang="ar-SA" sz="4400" dirty="0" smtClean="0"/>
            <a:t>لخص النقاط الرئيسية</a:t>
          </a:r>
          <a:endParaRPr lang="en-US" sz="4400" dirty="0"/>
        </a:p>
      </dgm:t>
    </dgm:pt>
    <dgm:pt modelId="{1EC7C9DB-4E06-46AB-8B46-8E178BB92E91}" type="parTrans" cxnId="{ACFE118B-91BB-472E-A142-6DAF3768D53D}">
      <dgm:prSet/>
      <dgm:spPr/>
      <dgm:t>
        <a:bodyPr/>
        <a:lstStyle/>
        <a:p>
          <a:endParaRPr lang="en-US" sz="2400"/>
        </a:p>
      </dgm:t>
    </dgm:pt>
    <dgm:pt modelId="{AE36FC70-3044-4503-9B2D-A4694089C760}" type="sibTrans" cxnId="{ACFE118B-91BB-472E-A142-6DAF3768D53D}">
      <dgm:prSet/>
      <dgm:spPr/>
      <dgm:t>
        <a:bodyPr/>
        <a:lstStyle/>
        <a:p>
          <a:endParaRPr lang="en-US" sz="2400"/>
        </a:p>
      </dgm:t>
    </dgm:pt>
    <dgm:pt modelId="{97585AAF-7322-49D3-995D-731B66C72949}">
      <dgm:prSet custT="1"/>
      <dgm:spPr/>
      <dgm:t>
        <a:bodyPr/>
        <a:lstStyle/>
        <a:p>
          <a:pPr rtl="1"/>
          <a:r>
            <a:rPr lang="ar-SA" sz="4400" dirty="0" smtClean="0"/>
            <a:t>بين كيفية دعمها لوجهة نظرك</a:t>
          </a:r>
          <a:endParaRPr lang="ar-SA" sz="4400" dirty="0"/>
        </a:p>
      </dgm:t>
    </dgm:pt>
    <dgm:pt modelId="{4E961BB9-AB3A-4113-A410-986907E3E44B}" type="parTrans" cxnId="{F7363FE7-23F2-4020-8338-E571E3C8D7DF}">
      <dgm:prSet/>
      <dgm:spPr/>
      <dgm:t>
        <a:bodyPr/>
        <a:lstStyle/>
        <a:p>
          <a:endParaRPr lang="en-US" sz="2400"/>
        </a:p>
      </dgm:t>
    </dgm:pt>
    <dgm:pt modelId="{16F0405E-D986-4551-85A5-01D5B719DA29}" type="sibTrans" cxnId="{F7363FE7-23F2-4020-8338-E571E3C8D7DF}">
      <dgm:prSet/>
      <dgm:spPr/>
      <dgm:t>
        <a:bodyPr/>
        <a:lstStyle/>
        <a:p>
          <a:endParaRPr lang="en-US" sz="2400"/>
        </a:p>
      </dgm:t>
    </dgm:pt>
    <dgm:pt modelId="{77C68E1E-8412-47E6-A9C0-E7C2DDC68EBC}" type="pres">
      <dgm:prSet presAssocID="{BC33F328-F69D-449E-85DA-677519297FC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04984C4-6790-4E38-BE92-19E8A42AE01D}" type="pres">
      <dgm:prSet presAssocID="{84CE8431-1ADE-405A-B1FA-C084203C337D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BC839A-1622-445D-B452-2648F6EA13DA}" type="pres">
      <dgm:prSet presAssocID="{AE36FC70-3044-4503-9B2D-A4694089C760}" presName="space" presStyleCnt="0"/>
      <dgm:spPr/>
      <dgm:t>
        <a:bodyPr/>
        <a:lstStyle/>
        <a:p>
          <a:endParaRPr lang="en-US"/>
        </a:p>
      </dgm:t>
    </dgm:pt>
    <dgm:pt modelId="{E4A2BD15-E873-4DFF-B651-3BB2624DF5D0}" type="pres">
      <dgm:prSet presAssocID="{97585AAF-7322-49D3-995D-731B66C72949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5DB4E51-8DDC-43CF-909D-959BB5553766}" type="presOf" srcId="{BC33F328-F69D-449E-85DA-677519297FC5}" destId="{77C68E1E-8412-47E6-A9C0-E7C2DDC68EBC}" srcOrd="0" destOrd="0" presId="urn:microsoft.com/office/officeart/2005/8/layout/venn3"/>
    <dgm:cxn modelId="{CA84A04E-D877-4FE1-8BA7-EBF08D1E29CC}" type="presOf" srcId="{84CE8431-1ADE-405A-B1FA-C084203C337D}" destId="{A04984C4-6790-4E38-BE92-19E8A42AE01D}" srcOrd="0" destOrd="0" presId="urn:microsoft.com/office/officeart/2005/8/layout/venn3"/>
    <dgm:cxn modelId="{707EE455-BDFA-4FA9-AAE5-7CED156DCD0E}" type="presOf" srcId="{97585AAF-7322-49D3-995D-731B66C72949}" destId="{E4A2BD15-E873-4DFF-B651-3BB2624DF5D0}" srcOrd="0" destOrd="0" presId="urn:microsoft.com/office/officeart/2005/8/layout/venn3"/>
    <dgm:cxn modelId="{F7363FE7-23F2-4020-8338-E571E3C8D7DF}" srcId="{BC33F328-F69D-449E-85DA-677519297FC5}" destId="{97585AAF-7322-49D3-995D-731B66C72949}" srcOrd="1" destOrd="0" parTransId="{4E961BB9-AB3A-4113-A410-986907E3E44B}" sibTransId="{16F0405E-D986-4551-85A5-01D5B719DA29}"/>
    <dgm:cxn modelId="{ACFE118B-91BB-472E-A142-6DAF3768D53D}" srcId="{BC33F328-F69D-449E-85DA-677519297FC5}" destId="{84CE8431-1ADE-405A-B1FA-C084203C337D}" srcOrd="0" destOrd="0" parTransId="{1EC7C9DB-4E06-46AB-8B46-8E178BB92E91}" sibTransId="{AE36FC70-3044-4503-9B2D-A4694089C760}"/>
    <dgm:cxn modelId="{514368FF-FFC0-4B39-A83A-545B4831F41F}" type="presParOf" srcId="{77C68E1E-8412-47E6-A9C0-E7C2DDC68EBC}" destId="{A04984C4-6790-4E38-BE92-19E8A42AE01D}" srcOrd="0" destOrd="0" presId="urn:microsoft.com/office/officeart/2005/8/layout/venn3"/>
    <dgm:cxn modelId="{CF45B3AD-646A-4C74-8664-F82156885348}" type="presParOf" srcId="{77C68E1E-8412-47E6-A9C0-E7C2DDC68EBC}" destId="{71BC839A-1622-445D-B452-2648F6EA13DA}" srcOrd="1" destOrd="0" presId="urn:microsoft.com/office/officeart/2005/8/layout/venn3"/>
    <dgm:cxn modelId="{36E2B6FA-4244-4F58-A52B-98EDABC19F9F}" type="presParOf" srcId="{77C68E1E-8412-47E6-A9C0-E7C2DDC68EBC}" destId="{E4A2BD15-E873-4DFF-B651-3BB2624DF5D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21B224-4F97-4348-A35B-A9EE10768C3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97B3D965-BC91-4DDA-B1BC-13B8F066E3E1}">
      <dgm:prSet/>
      <dgm:spPr/>
      <dgm:t>
        <a:bodyPr/>
        <a:lstStyle/>
        <a:p>
          <a:pPr rtl="1"/>
          <a:r>
            <a:rPr lang="ar-SA" dirty="0" smtClean="0"/>
            <a:t>رتب أفكارك</a:t>
          </a:r>
          <a:endParaRPr lang="ar-SA" dirty="0"/>
        </a:p>
      </dgm:t>
    </dgm:pt>
    <dgm:pt modelId="{3A84E770-0988-47EA-97CD-3B77B13B55D2}" type="par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CD68D8A9-56B8-4AD9-88CA-F4D0E28AA3B7}" type="sib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1F00563F-2CB6-4C29-9F89-E984669867BE}">
      <dgm:prSet/>
      <dgm:spPr/>
      <dgm:t>
        <a:bodyPr/>
        <a:lstStyle/>
        <a:p>
          <a:pPr rtl="1"/>
          <a:r>
            <a:rPr lang="ar-SA" dirty="0" smtClean="0"/>
            <a:t>اتخذ قرارا محدد</a:t>
          </a:r>
          <a:endParaRPr lang="ar-SA" dirty="0"/>
        </a:p>
      </dgm:t>
    </dgm:pt>
    <dgm:pt modelId="{2855B9A4-1299-4631-9100-C20EA2CC5E4D}" type="par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50AFBC45-ED74-4853-8EC7-9B01E3820F94}" type="sib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D1CBD333-66E2-4A6D-BC73-132BEFE34757}">
      <dgm:prSet/>
      <dgm:spPr/>
      <dgm:t>
        <a:bodyPr/>
        <a:lstStyle/>
        <a:p>
          <a:pPr rtl="1"/>
          <a:r>
            <a:rPr lang="ar-SA" dirty="0" smtClean="0"/>
            <a:t>علل </a:t>
          </a:r>
          <a:endParaRPr lang="ar-SA" dirty="0"/>
        </a:p>
      </dgm:t>
    </dgm:pt>
    <dgm:pt modelId="{94220CE9-66C2-4600-A9CA-51DAD6B204C0}" type="par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A4DC25EE-C5AD-42C2-AD83-F5011CCC1608}" type="sib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1C6A2053-5574-4758-B62B-CAD611FB89E1}">
      <dgm:prSet/>
      <dgm:spPr/>
      <dgm:t>
        <a:bodyPr/>
        <a:lstStyle/>
        <a:p>
          <a:pPr rtl="1"/>
          <a:r>
            <a:rPr lang="ar-SA" dirty="0" smtClean="0"/>
            <a:t>مثل</a:t>
          </a:r>
          <a:endParaRPr lang="ar-SA" dirty="0"/>
        </a:p>
      </dgm:t>
    </dgm:pt>
    <dgm:pt modelId="{3D3D11CC-987D-410E-AE3F-FB0CEBF8B79C}" type="par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EBF06E8F-3530-4B46-AB7D-A07F5EB2F362}" type="sib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5ADA6221-DAC5-4B72-A614-BD3F22D5775E}">
      <dgm:prSet/>
      <dgm:spPr/>
      <dgm:t>
        <a:bodyPr/>
        <a:lstStyle/>
        <a:p>
          <a:pPr rtl="1"/>
          <a:r>
            <a:rPr lang="ar-SA" dirty="0" smtClean="0"/>
            <a:t>اختم بخلاصة</a:t>
          </a:r>
          <a:endParaRPr lang="ar-SA" dirty="0"/>
        </a:p>
      </dgm:t>
    </dgm:pt>
    <dgm:pt modelId="{D187D2C7-236A-48BD-ADED-6A8D9E3C5928}" type="par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2728E324-4013-4365-9C4D-2DE68AD26E7D}" type="sib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9B74E0B6-EC0A-4B77-8D1D-FC8FD8D16F31}" type="pres">
      <dgm:prSet presAssocID="{DC21B224-4F97-4348-A35B-A9EE10768C39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A607999-C52B-41D6-92AE-23873043E2C5}" type="pres">
      <dgm:prSet presAssocID="{97B3D965-BC91-4DDA-B1BC-13B8F066E3E1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44E2C37A-0DF7-475D-A542-8DB1494393D1}" type="pres">
      <dgm:prSet presAssocID="{2855B9A4-1299-4631-9100-C20EA2CC5E4D}" presName="parTrans" presStyleLbl="bgSibTrans2D1" presStyleIdx="0" presStyleCnt="4"/>
      <dgm:spPr/>
      <dgm:t>
        <a:bodyPr/>
        <a:lstStyle/>
        <a:p>
          <a:pPr rtl="1"/>
          <a:endParaRPr lang="ar-SA"/>
        </a:p>
      </dgm:t>
    </dgm:pt>
    <dgm:pt modelId="{6973A068-A936-4F18-BA34-4690CAFAC734}" type="pres">
      <dgm:prSet presAssocID="{1F00563F-2CB6-4C29-9F89-E984669867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D2977A-6D74-49D5-B140-4252E12A8D14}" type="pres">
      <dgm:prSet presAssocID="{94220CE9-66C2-4600-A9CA-51DAD6B204C0}" presName="parTrans" presStyleLbl="bgSibTrans2D1" presStyleIdx="1" presStyleCnt="4"/>
      <dgm:spPr/>
      <dgm:t>
        <a:bodyPr/>
        <a:lstStyle/>
        <a:p>
          <a:pPr rtl="1"/>
          <a:endParaRPr lang="ar-SA"/>
        </a:p>
      </dgm:t>
    </dgm:pt>
    <dgm:pt modelId="{CFCC1F6A-67C8-413B-B29F-4116D1260DFF}" type="pres">
      <dgm:prSet presAssocID="{D1CBD333-66E2-4A6D-BC73-132BEFE347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8028A7-56F3-41D9-A645-B0EB17442193}" type="pres">
      <dgm:prSet presAssocID="{3D3D11CC-987D-410E-AE3F-FB0CEBF8B79C}" presName="parTrans" presStyleLbl="bgSibTrans2D1" presStyleIdx="2" presStyleCnt="4"/>
      <dgm:spPr/>
      <dgm:t>
        <a:bodyPr/>
        <a:lstStyle/>
        <a:p>
          <a:pPr rtl="1"/>
          <a:endParaRPr lang="ar-SA"/>
        </a:p>
      </dgm:t>
    </dgm:pt>
    <dgm:pt modelId="{CDF4DAE9-59F7-4F8B-B427-E40D2E459C03}" type="pres">
      <dgm:prSet presAssocID="{1C6A2053-5574-4758-B62B-CAD611FB89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D10F68-AA37-465C-B7CD-E0DBDA893CFC}" type="pres">
      <dgm:prSet presAssocID="{D187D2C7-236A-48BD-ADED-6A8D9E3C5928}" presName="parTrans" presStyleLbl="bgSibTrans2D1" presStyleIdx="3" presStyleCnt="4"/>
      <dgm:spPr/>
      <dgm:t>
        <a:bodyPr/>
        <a:lstStyle/>
        <a:p>
          <a:pPr rtl="1"/>
          <a:endParaRPr lang="ar-SA"/>
        </a:p>
      </dgm:t>
    </dgm:pt>
    <dgm:pt modelId="{E237342E-FEED-4A6D-B0BD-8875E50C5AFD}" type="pres">
      <dgm:prSet presAssocID="{5ADA6221-DAC5-4B72-A614-BD3F22D577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E1E3C9C-7DDA-49D7-9AF9-7AE2216AFB24}" type="presOf" srcId="{D1CBD333-66E2-4A6D-BC73-132BEFE34757}" destId="{CFCC1F6A-67C8-413B-B29F-4116D1260DFF}" srcOrd="0" destOrd="0" presId="urn:microsoft.com/office/officeart/2005/8/layout/radial4"/>
    <dgm:cxn modelId="{F344F1B2-ED94-4C70-B975-317BC161A926}" srcId="{97B3D965-BC91-4DDA-B1BC-13B8F066E3E1}" destId="{D1CBD333-66E2-4A6D-BC73-132BEFE34757}" srcOrd="1" destOrd="0" parTransId="{94220CE9-66C2-4600-A9CA-51DAD6B204C0}" sibTransId="{A4DC25EE-C5AD-42C2-AD83-F5011CCC1608}"/>
    <dgm:cxn modelId="{C5A4CA50-A0E4-4769-8EF2-748B1F992F24}" type="presOf" srcId="{D187D2C7-236A-48BD-ADED-6A8D9E3C5928}" destId="{FDD10F68-AA37-465C-B7CD-E0DBDA893CFC}" srcOrd="0" destOrd="0" presId="urn:microsoft.com/office/officeart/2005/8/layout/radial4"/>
    <dgm:cxn modelId="{C869CCB1-0465-43FC-A63C-80E1914094F1}" srcId="{DC21B224-4F97-4348-A35B-A9EE10768C39}" destId="{97B3D965-BC91-4DDA-B1BC-13B8F066E3E1}" srcOrd="0" destOrd="0" parTransId="{3A84E770-0988-47EA-97CD-3B77B13B55D2}" sibTransId="{CD68D8A9-56B8-4AD9-88CA-F4D0E28AA3B7}"/>
    <dgm:cxn modelId="{38F4A7F6-36C0-4A80-8245-905162C818BE}" type="presOf" srcId="{1F00563F-2CB6-4C29-9F89-E984669867BE}" destId="{6973A068-A936-4F18-BA34-4690CAFAC734}" srcOrd="0" destOrd="0" presId="urn:microsoft.com/office/officeart/2005/8/layout/radial4"/>
    <dgm:cxn modelId="{979139F5-316B-4DC0-906B-4295C5C619BC}" srcId="{97B3D965-BC91-4DDA-B1BC-13B8F066E3E1}" destId="{1F00563F-2CB6-4C29-9F89-E984669867BE}" srcOrd="0" destOrd="0" parTransId="{2855B9A4-1299-4631-9100-C20EA2CC5E4D}" sibTransId="{50AFBC45-ED74-4853-8EC7-9B01E3820F94}"/>
    <dgm:cxn modelId="{8995FFD8-9D91-4DE0-A733-FC4238DE66B3}" srcId="{97B3D965-BC91-4DDA-B1BC-13B8F066E3E1}" destId="{5ADA6221-DAC5-4B72-A614-BD3F22D5775E}" srcOrd="3" destOrd="0" parTransId="{D187D2C7-236A-48BD-ADED-6A8D9E3C5928}" sibTransId="{2728E324-4013-4365-9C4D-2DE68AD26E7D}"/>
    <dgm:cxn modelId="{4BD739DF-CCC0-4CC5-8E39-DCF0CF3210A9}" type="presOf" srcId="{5ADA6221-DAC5-4B72-A614-BD3F22D5775E}" destId="{E237342E-FEED-4A6D-B0BD-8875E50C5AFD}" srcOrd="0" destOrd="0" presId="urn:microsoft.com/office/officeart/2005/8/layout/radial4"/>
    <dgm:cxn modelId="{0E396419-F5A3-4DC3-AAEE-3963769F4601}" type="presOf" srcId="{1C6A2053-5574-4758-B62B-CAD611FB89E1}" destId="{CDF4DAE9-59F7-4F8B-B427-E40D2E459C03}" srcOrd="0" destOrd="0" presId="urn:microsoft.com/office/officeart/2005/8/layout/radial4"/>
    <dgm:cxn modelId="{C9DE6CC3-4C18-41BF-B1F1-1884F1562682}" type="presOf" srcId="{97B3D965-BC91-4DDA-B1BC-13B8F066E3E1}" destId="{6A607999-C52B-41D6-92AE-23873043E2C5}" srcOrd="0" destOrd="0" presId="urn:microsoft.com/office/officeart/2005/8/layout/radial4"/>
    <dgm:cxn modelId="{CC216565-F52C-4E80-B014-2F2E66AF570B}" type="presOf" srcId="{3D3D11CC-987D-410E-AE3F-FB0CEBF8B79C}" destId="{648028A7-56F3-41D9-A645-B0EB17442193}" srcOrd="0" destOrd="0" presId="urn:microsoft.com/office/officeart/2005/8/layout/radial4"/>
    <dgm:cxn modelId="{AE85A137-DE01-4DC5-8967-8339C0FD11AF}" type="presOf" srcId="{2855B9A4-1299-4631-9100-C20EA2CC5E4D}" destId="{44E2C37A-0DF7-475D-A542-8DB1494393D1}" srcOrd="0" destOrd="0" presId="urn:microsoft.com/office/officeart/2005/8/layout/radial4"/>
    <dgm:cxn modelId="{244999FB-C657-4528-B7F8-F1729CDFD0B2}" type="presOf" srcId="{94220CE9-66C2-4600-A9CA-51DAD6B204C0}" destId="{6AD2977A-6D74-49D5-B140-4252E12A8D14}" srcOrd="0" destOrd="0" presId="urn:microsoft.com/office/officeart/2005/8/layout/radial4"/>
    <dgm:cxn modelId="{7BC8DDBC-53F2-4824-89E2-BF88A5F62AA6}" srcId="{97B3D965-BC91-4DDA-B1BC-13B8F066E3E1}" destId="{1C6A2053-5574-4758-B62B-CAD611FB89E1}" srcOrd="2" destOrd="0" parTransId="{3D3D11CC-987D-410E-AE3F-FB0CEBF8B79C}" sibTransId="{EBF06E8F-3530-4B46-AB7D-A07F5EB2F362}"/>
    <dgm:cxn modelId="{0B3353AD-C0CC-4FA6-8C42-A7A12B6C65C1}" type="presOf" srcId="{DC21B224-4F97-4348-A35B-A9EE10768C39}" destId="{9B74E0B6-EC0A-4B77-8D1D-FC8FD8D16F31}" srcOrd="0" destOrd="0" presId="urn:microsoft.com/office/officeart/2005/8/layout/radial4"/>
    <dgm:cxn modelId="{74E664B5-FFCD-41E1-80DC-9137ABBCA9D6}" type="presParOf" srcId="{9B74E0B6-EC0A-4B77-8D1D-FC8FD8D16F31}" destId="{6A607999-C52B-41D6-92AE-23873043E2C5}" srcOrd="0" destOrd="0" presId="urn:microsoft.com/office/officeart/2005/8/layout/radial4"/>
    <dgm:cxn modelId="{6EBDCB97-97B0-458D-BF65-E009F5CD1333}" type="presParOf" srcId="{9B74E0B6-EC0A-4B77-8D1D-FC8FD8D16F31}" destId="{44E2C37A-0DF7-475D-A542-8DB1494393D1}" srcOrd="1" destOrd="0" presId="urn:microsoft.com/office/officeart/2005/8/layout/radial4"/>
    <dgm:cxn modelId="{FE31DF50-1E21-41C8-A862-E6EF26930F4D}" type="presParOf" srcId="{9B74E0B6-EC0A-4B77-8D1D-FC8FD8D16F31}" destId="{6973A068-A936-4F18-BA34-4690CAFAC734}" srcOrd="2" destOrd="0" presId="urn:microsoft.com/office/officeart/2005/8/layout/radial4"/>
    <dgm:cxn modelId="{53696B97-F176-4D7F-B9E5-0DD940081166}" type="presParOf" srcId="{9B74E0B6-EC0A-4B77-8D1D-FC8FD8D16F31}" destId="{6AD2977A-6D74-49D5-B140-4252E12A8D14}" srcOrd="3" destOrd="0" presId="urn:microsoft.com/office/officeart/2005/8/layout/radial4"/>
    <dgm:cxn modelId="{BC020552-FB36-423D-AFBC-5EE43FAD3D4B}" type="presParOf" srcId="{9B74E0B6-EC0A-4B77-8D1D-FC8FD8D16F31}" destId="{CFCC1F6A-67C8-413B-B29F-4116D1260DFF}" srcOrd="4" destOrd="0" presId="urn:microsoft.com/office/officeart/2005/8/layout/radial4"/>
    <dgm:cxn modelId="{D63780D5-C91E-4254-8DF6-D800A37EAD67}" type="presParOf" srcId="{9B74E0B6-EC0A-4B77-8D1D-FC8FD8D16F31}" destId="{648028A7-56F3-41D9-A645-B0EB17442193}" srcOrd="5" destOrd="0" presId="urn:microsoft.com/office/officeart/2005/8/layout/radial4"/>
    <dgm:cxn modelId="{A05E5EA8-B54A-459E-AD2B-DE1175B95356}" type="presParOf" srcId="{9B74E0B6-EC0A-4B77-8D1D-FC8FD8D16F31}" destId="{CDF4DAE9-59F7-4F8B-B427-E40D2E459C03}" srcOrd="6" destOrd="0" presId="urn:microsoft.com/office/officeart/2005/8/layout/radial4"/>
    <dgm:cxn modelId="{AD61CC0B-449B-499A-95B9-54430BC65FB6}" type="presParOf" srcId="{9B74E0B6-EC0A-4B77-8D1D-FC8FD8D16F31}" destId="{FDD10F68-AA37-465C-B7CD-E0DBDA893CFC}" srcOrd="7" destOrd="0" presId="urn:microsoft.com/office/officeart/2005/8/layout/radial4"/>
    <dgm:cxn modelId="{666F664D-484F-4E0A-AE75-038884EDEF5E}" type="presParOf" srcId="{9B74E0B6-EC0A-4B77-8D1D-FC8FD8D16F31}" destId="{E237342E-FEED-4A6D-B0BD-8875E50C5AF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D47F52-2275-423F-BB22-802D3C8EF7BF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B98196A-CB83-416D-BCB0-E89A91AA910E}">
      <dgm:prSet/>
      <dgm:spPr/>
      <dgm:t>
        <a:bodyPr/>
        <a:lstStyle/>
        <a:p>
          <a:pPr algn="ctr" rtl="1"/>
          <a:r>
            <a:rPr lang="ar-SA" b="0" i="0" baseline="0" dirty="0" smtClean="0"/>
            <a:t>قم بإبداء رأيك في الموضوع، ثم اذكر سببين أو ثلاثة لإتخاذك هذا الرأي </a:t>
          </a:r>
          <a:endParaRPr lang="en-US" b="0" i="0" baseline="0" dirty="0"/>
        </a:p>
      </dgm:t>
    </dgm:pt>
    <dgm:pt modelId="{8F3AFAC2-A60C-47E4-8A93-FEFA4919DA77}" type="parTrans" cxnId="{DA48BFD0-1426-4E32-ACA2-E9C16A6322BC}">
      <dgm:prSet/>
      <dgm:spPr/>
      <dgm:t>
        <a:bodyPr/>
        <a:lstStyle/>
        <a:p>
          <a:pPr algn="ctr"/>
          <a:endParaRPr lang="en-US"/>
        </a:p>
      </dgm:t>
    </dgm:pt>
    <dgm:pt modelId="{FEC5837E-AAA6-4FEA-BFAC-6D22D5981D7F}" type="sibTrans" cxnId="{DA48BFD0-1426-4E32-ACA2-E9C16A6322BC}">
      <dgm:prSet/>
      <dgm:spPr/>
      <dgm:t>
        <a:bodyPr/>
        <a:lstStyle/>
        <a:p>
          <a:pPr algn="ctr"/>
          <a:endParaRPr lang="en-US"/>
        </a:p>
      </dgm:t>
    </dgm:pt>
    <dgm:pt modelId="{EE9D7120-0D59-423E-9CD8-E68D8EF9F79B}" type="pres">
      <dgm:prSet presAssocID="{A4D47F52-2275-423F-BB22-802D3C8EF7BF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84F30C-8E8A-4E7B-A941-811AFC05F635}" type="pres">
      <dgm:prSet presAssocID="{6B98196A-CB83-416D-BCB0-E89A91AA910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62CFBA6-F216-41F4-8DAE-A0E5EE3C33C6}" type="presOf" srcId="{A4D47F52-2275-423F-BB22-802D3C8EF7BF}" destId="{EE9D7120-0D59-423E-9CD8-E68D8EF9F79B}" srcOrd="0" destOrd="0" presId="urn:microsoft.com/office/officeart/2005/8/layout/default#1"/>
    <dgm:cxn modelId="{3144C6A8-41D1-4226-AD58-107ECDA359DF}" type="presOf" srcId="{6B98196A-CB83-416D-BCB0-E89A91AA910E}" destId="{BE84F30C-8E8A-4E7B-A941-811AFC05F635}" srcOrd="0" destOrd="0" presId="urn:microsoft.com/office/officeart/2005/8/layout/default#1"/>
    <dgm:cxn modelId="{DA48BFD0-1426-4E32-ACA2-E9C16A6322BC}" srcId="{A4D47F52-2275-423F-BB22-802D3C8EF7BF}" destId="{6B98196A-CB83-416D-BCB0-E89A91AA910E}" srcOrd="0" destOrd="0" parTransId="{8F3AFAC2-A60C-47E4-8A93-FEFA4919DA77}" sibTransId="{FEC5837E-AAA6-4FEA-BFAC-6D22D5981D7F}"/>
    <dgm:cxn modelId="{1EDCD4A8-594C-4DC5-98FF-F06B52CE8A7F}" type="presParOf" srcId="{EE9D7120-0D59-423E-9CD8-E68D8EF9F79B}" destId="{BE84F30C-8E8A-4E7B-A941-811AFC05F63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D47F52-2275-423F-BB22-802D3C8EF7BF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B98196A-CB83-416D-BCB0-E89A91AA910E}">
      <dgm:prSet/>
      <dgm:spPr/>
      <dgm:t>
        <a:bodyPr/>
        <a:lstStyle/>
        <a:p>
          <a:pPr algn="ctr" rtl="1"/>
          <a:r>
            <a:rPr lang="ar-SA" b="0" i="0" baseline="0" dirty="0" smtClean="0"/>
            <a:t>قم بإبداء رأيك في الموضوع، ثم اذكر سببين أو ثلاثة لاتخاذك لهذا الرأي </a:t>
          </a:r>
          <a:endParaRPr lang="en-US" b="0" i="0" baseline="0" dirty="0"/>
        </a:p>
      </dgm:t>
    </dgm:pt>
    <dgm:pt modelId="{8F3AFAC2-A60C-47E4-8A93-FEFA4919DA77}" type="parTrans" cxnId="{DA48BFD0-1426-4E32-ACA2-E9C16A6322BC}">
      <dgm:prSet/>
      <dgm:spPr/>
      <dgm:t>
        <a:bodyPr/>
        <a:lstStyle/>
        <a:p>
          <a:pPr algn="ctr"/>
          <a:endParaRPr lang="en-US"/>
        </a:p>
      </dgm:t>
    </dgm:pt>
    <dgm:pt modelId="{FEC5837E-AAA6-4FEA-BFAC-6D22D5981D7F}" type="sibTrans" cxnId="{DA48BFD0-1426-4E32-ACA2-E9C16A6322BC}">
      <dgm:prSet/>
      <dgm:spPr/>
      <dgm:t>
        <a:bodyPr/>
        <a:lstStyle/>
        <a:p>
          <a:pPr algn="ctr"/>
          <a:endParaRPr lang="en-US"/>
        </a:p>
      </dgm:t>
    </dgm:pt>
    <dgm:pt modelId="{3EF9C358-7E99-4B30-89ED-62F3541B247C}">
      <dgm:prSet/>
      <dgm:spPr/>
      <dgm:t>
        <a:bodyPr/>
        <a:lstStyle/>
        <a:p>
          <a:pPr algn="ctr" rtl="1"/>
          <a:r>
            <a:rPr lang="ar-SA" b="0" i="0" baseline="0" dirty="0" smtClean="0"/>
            <a:t>اطرح المشكلة ثم وضح الأسباب </a:t>
          </a:r>
          <a:endParaRPr lang="en-US" b="0" i="0" baseline="0" dirty="0"/>
        </a:p>
      </dgm:t>
    </dgm:pt>
    <dgm:pt modelId="{869A4709-722E-46D0-807F-D22036AD7377}" type="parTrans" cxnId="{10CAF1CB-E3F8-4044-8B63-637B93070A29}">
      <dgm:prSet/>
      <dgm:spPr/>
      <dgm:t>
        <a:bodyPr/>
        <a:lstStyle/>
        <a:p>
          <a:pPr algn="ctr"/>
          <a:endParaRPr lang="en-US"/>
        </a:p>
      </dgm:t>
    </dgm:pt>
    <dgm:pt modelId="{54D1197F-B678-41E7-AE6B-065BCC8DAB09}" type="sibTrans" cxnId="{10CAF1CB-E3F8-4044-8B63-637B93070A29}">
      <dgm:prSet/>
      <dgm:spPr/>
      <dgm:t>
        <a:bodyPr/>
        <a:lstStyle/>
        <a:p>
          <a:pPr algn="ctr"/>
          <a:endParaRPr lang="en-US"/>
        </a:p>
      </dgm:t>
    </dgm:pt>
    <dgm:pt modelId="{B9755B3C-637C-4EE5-B3F9-4468C53537BF}">
      <dgm:prSet/>
      <dgm:spPr/>
      <dgm:t>
        <a:bodyPr/>
        <a:lstStyle/>
        <a:p>
          <a:pPr algn="ctr" rtl="1"/>
          <a:r>
            <a:rPr lang="ar-SA" b="0" i="0" baseline="0" dirty="0" smtClean="0"/>
            <a:t>تقدم بوجهة نظر، سواء كانت لك أو لشخص آخر، ثم وضحها</a:t>
          </a:r>
          <a:endParaRPr lang="en-US" dirty="0"/>
        </a:p>
      </dgm:t>
    </dgm:pt>
    <dgm:pt modelId="{5FA9E39C-F0B6-4CB7-B0EF-3B9B3C7431E3}" type="parTrans" cxnId="{6923EB56-2CDA-40AF-B3C7-739FFE114B6A}">
      <dgm:prSet/>
      <dgm:spPr/>
      <dgm:t>
        <a:bodyPr/>
        <a:lstStyle/>
        <a:p>
          <a:pPr algn="ctr"/>
          <a:endParaRPr lang="en-US"/>
        </a:p>
      </dgm:t>
    </dgm:pt>
    <dgm:pt modelId="{21DB860C-5B1F-418C-9BA4-451C4C5CFC11}" type="sibTrans" cxnId="{6923EB56-2CDA-40AF-B3C7-739FFE114B6A}">
      <dgm:prSet/>
      <dgm:spPr/>
      <dgm:t>
        <a:bodyPr/>
        <a:lstStyle/>
        <a:p>
          <a:pPr algn="ctr"/>
          <a:endParaRPr lang="en-US"/>
        </a:p>
      </dgm:t>
    </dgm:pt>
    <dgm:pt modelId="{7E9A2236-C25F-4346-9428-D9B909F0A740}">
      <dgm:prSet/>
      <dgm:spPr/>
      <dgm:t>
        <a:bodyPr/>
        <a:lstStyle/>
        <a:p>
          <a:pPr algn="ctr" rtl="1"/>
          <a:r>
            <a:rPr lang="ar-SA" b="0" i="0" baseline="0" dirty="0" smtClean="0"/>
            <a:t>اذكر هدفا أو مشكلة، ثم اذكر ماذا يجب عمله للوصول لهذا الهدف أو لحل هذه المشكلة </a:t>
          </a:r>
          <a:endParaRPr lang="en-US" b="0" i="0" baseline="0" dirty="0"/>
        </a:p>
      </dgm:t>
    </dgm:pt>
    <dgm:pt modelId="{9DF4F7B0-94F4-4DE1-9971-67D1F696A5AF}" type="parTrans" cxnId="{C1B090BC-16E4-4922-8D2A-47FC2CB79910}">
      <dgm:prSet/>
      <dgm:spPr/>
      <dgm:t>
        <a:bodyPr/>
        <a:lstStyle/>
        <a:p>
          <a:pPr algn="ctr"/>
          <a:endParaRPr lang="en-US"/>
        </a:p>
      </dgm:t>
    </dgm:pt>
    <dgm:pt modelId="{1A224CE3-3BC2-48A9-8CB1-E89BB1ECC898}" type="sibTrans" cxnId="{C1B090BC-16E4-4922-8D2A-47FC2CB79910}">
      <dgm:prSet/>
      <dgm:spPr/>
      <dgm:t>
        <a:bodyPr/>
        <a:lstStyle/>
        <a:p>
          <a:pPr algn="ctr"/>
          <a:endParaRPr lang="en-US"/>
        </a:p>
      </dgm:t>
    </dgm:pt>
    <dgm:pt modelId="{687C73EA-E996-4ED7-977B-565143E55E38}">
      <dgm:prSet/>
      <dgm:spPr/>
      <dgm:t>
        <a:bodyPr/>
        <a:lstStyle/>
        <a:p>
          <a:pPr algn="ctr" rtl="1"/>
          <a:r>
            <a:rPr lang="ar-SA" b="0" i="0" baseline="0" dirty="0" smtClean="0"/>
            <a:t>صف العملية </a:t>
          </a:r>
          <a:endParaRPr lang="en-US" dirty="0"/>
        </a:p>
      </dgm:t>
    </dgm:pt>
    <dgm:pt modelId="{7034631A-1553-43C9-921F-CBBE637271CA}" type="parTrans" cxnId="{5B1E6767-CC89-40FE-A0A9-C11D98B7AB98}">
      <dgm:prSet/>
      <dgm:spPr/>
      <dgm:t>
        <a:bodyPr/>
        <a:lstStyle/>
        <a:p>
          <a:pPr algn="ctr"/>
          <a:endParaRPr lang="en-US"/>
        </a:p>
      </dgm:t>
    </dgm:pt>
    <dgm:pt modelId="{50C4046B-F310-4BD8-BEC9-E81D617F45AE}" type="sibTrans" cxnId="{5B1E6767-CC89-40FE-A0A9-C11D98B7AB98}">
      <dgm:prSet/>
      <dgm:spPr/>
      <dgm:t>
        <a:bodyPr/>
        <a:lstStyle/>
        <a:p>
          <a:pPr algn="ctr"/>
          <a:endParaRPr lang="en-US"/>
        </a:p>
      </dgm:t>
    </dgm:pt>
    <dgm:pt modelId="{A5A110E3-0B46-498F-912C-5AECE86F745E}">
      <dgm:prSet/>
      <dgm:spPr/>
      <dgm:t>
        <a:bodyPr/>
        <a:lstStyle/>
        <a:p>
          <a:pPr algn="ctr" rtl="1"/>
          <a:r>
            <a:rPr lang="ar-SA" b="0" i="0" baseline="0" dirty="0" smtClean="0"/>
            <a:t>قسم المشكلة، أو الوضع، أو الموضوع إلى عدة أجزاء ثم تحدث عن كل جزء </a:t>
          </a:r>
          <a:endParaRPr lang="ar-SA" b="0" i="0" baseline="0" dirty="0"/>
        </a:p>
      </dgm:t>
    </dgm:pt>
    <dgm:pt modelId="{BCD8CE08-A047-483B-8349-591AECC958E0}" type="parTrans" cxnId="{F2839A35-0958-4999-9272-8B2370556665}">
      <dgm:prSet/>
      <dgm:spPr/>
      <dgm:t>
        <a:bodyPr/>
        <a:lstStyle/>
        <a:p>
          <a:pPr algn="ctr"/>
          <a:endParaRPr lang="en-US"/>
        </a:p>
      </dgm:t>
    </dgm:pt>
    <dgm:pt modelId="{FCEF11D2-8A8C-45BE-85E2-E123D1D3891A}" type="sibTrans" cxnId="{F2839A35-0958-4999-9272-8B2370556665}">
      <dgm:prSet/>
      <dgm:spPr/>
      <dgm:t>
        <a:bodyPr/>
        <a:lstStyle/>
        <a:p>
          <a:pPr algn="ctr"/>
          <a:endParaRPr lang="en-US"/>
        </a:p>
      </dgm:t>
    </dgm:pt>
    <dgm:pt modelId="{EE9D7120-0D59-423E-9CD8-E68D8EF9F79B}" type="pres">
      <dgm:prSet presAssocID="{A4D47F52-2275-423F-BB22-802D3C8EF7BF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84F30C-8E8A-4E7B-A941-811AFC05F635}" type="pres">
      <dgm:prSet presAssocID="{6B98196A-CB83-416D-BCB0-E89A91AA91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2F1E7C-4AEB-4CDC-BF69-A78AA3BB04A5}" type="pres">
      <dgm:prSet presAssocID="{FEC5837E-AAA6-4FEA-BFAC-6D22D5981D7F}" presName="sibTrans" presStyleCnt="0"/>
      <dgm:spPr/>
    </dgm:pt>
    <dgm:pt modelId="{24159C48-F75D-48A3-9EE7-6AC4D6BEBD2E}" type="pres">
      <dgm:prSet presAssocID="{3EF9C358-7E99-4B30-89ED-62F3541B24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33353D-D8AC-4FC1-83D6-42C68EDF6693}" type="pres">
      <dgm:prSet presAssocID="{54D1197F-B678-41E7-AE6B-065BCC8DAB09}" presName="sibTrans" presStyleCnt="0"/>
      <dgm:spPr/>
    </dgm:pt>
    <dgm:pt modelId="{6381AE58-D215-4B35-897A-3192F67C06DF}" type="pres">
      <dgm:prSet presAssocID="{B9755B3C-637C-4EE5-B3F9-4468C53537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1CE9F64-ADF9-4369-8864-EEDB972F3664}" type="pres">
      <dgm:prSet presAssocID="{21DB860C-5B1F-418C-9BA4-451C4C5CFC11}" presName="sibTrans" presStyleCnt="0"/>
      <dgm:spPr/>
    </dgm:pt>
    <dgm:pt modelId="{3BAC4F08-CAF6-4F57-9F9E-ABEE164C2C55}" type="pres">
      <dgm:prSet presAssocID="{7E9A2236-C25F-4346-9428-D9B909F0A7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708731-CFCA-4AC8-8DD3-D95D77802E19}" type="pres">
      <dgm:prSet presAssocID="{1A224CE3-3BC2-48A9-8CB1-E89BB1ECC898}" presName="sibTrans" presStyleCnt="0"/>
      <dgm:spPr/>
    </dgm:pt>
    <dgm:pt modelId="{58F807F7-462F-42AD-82CD-B955C0469675}" type="pres">
      <dgm:prSet presAssocID="{687C73EA-E996-4ED7-977B-565143E55E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550D40A-76F2-4522-9049-6322AB4D30AD}" type="pres">
      <dgm:prSet presAssocID="{50C4046B-F310-4BD8-BEC9-E81D617F45AE}" presName="sibTrans" presStyleCnt="0"/>
      <dgm:spPr/>
    </dgm:pt>
    <dgm:pt modelId="{BA23BE67-8C32-42D9-86DA-5E807B8312F8}" type="pres">
      <dgm:prSet presAssocID="{A5A110E3-0B46-498F-912C-5AECE86F74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F7F2B7F-ED63-4EE8-92DB-D4D315482BDE}" type="presOf" srcId="{3EF9C358-7E99-4B30-89ED-62F3541B247C}" destId="{24159C48-F75D-48A3-9EE7-6AC4D6BEBD2E}" srcOrd="0" destOrd="0" presId="urn:microsoft.com/office/officeart/2005/8/layout/default#1"/>
    <dgm:cxn modelId="{AF0F83BB-29FB-4D65-AF3B-7051074ADF0D}" type="presOf" srcId="{B9755B3C-637C-4EE5-B3F9-4468C53537BF}" destId="{6381AE58-D215-4B35-897A-3192F67C06DF}" srcOrd="0" destOrd="0" presId="urn:microsoft.com/office/officeart/2005/8/layout/default#1"/>
    <dgm:cxn modelId="{DA48BFD0-1426-4E32-ACA2-E9C16A6322BC}" srcId="{A4D47F52-2275-423F-BB22-802D3C8EF7BF}" destId="{6B98196A-CB83-416D-BCB0-E89A91AA910E}" srcOrd="0" destOrd="0" parTransId="{8F3AFAC2-A60C-47E4-8A93-FEFA4919DA77}" sibTransId="{FEC5837E-AAA6-4FEA-BFAC-6D22D5981D7F}"/>
    <dgm:cxn modelId="{C1B090BC-16E4-4922-8D2A-47FC2CB79910}" srcId="{A4D47F52-2275-423F-BB22-802D3C8EF7BF}" destId="{7E9A2236-C25F-4346-9428-D9B909F0A740}" srcOrd="3" destOrd="0" parTransId="{9DF4F7B0-94F4-4DE1-9971-67D1F696A5AF}" sibTransId="{1A224CE3-3BC2-48A9-8CB1-E89BB1ECC898}"/>
    <dgm:cxn modelId="{FC8F3D19-8ED0-4414-9093-C0D826E99430}" type="presOf" srcId="{7E9A2236-C25F-4346-9428-D9B909F0A740}" destId="{3BAC4F08-CAF6-4F57-9F9E-ABEE164C2C55}" srcOrd="0" destOrd="0" presId="urn:microsoft.com/office/officeart/2005/8/layout/default#1"/>
    <dgm:cxn modelId="{AE6D3550-4BFF-4CFE-8F3F-D2BA4EF4C532}" type="presOf" srcId="{687C73EA-E996-4ED7-977B-565143E55E38}" destId="{58F807F7-462F-42AD-82CD-B955C0469675}" srcOrd="0" destOrd="0" presId="urn:microsoft.com/office/officeart/2005/8/layout/default#1"/>
    <dgm:cxn modelId="{F2839A35-0958-4999-9272-8B2370556665}" srcId="{A4D47F52-2275-423F-BB22-802D3C8EF7BF}" destId="{A5A110E3-0B46-498F-912C-5AECE86F745E}" srcOrd="5" destOrd="0" parTransId="{BCD8CE08-A047-483B-8349-591AECC958E0}" sibTransId="{FCEF11D2-8A8C-45BE-85E2-E123D1D3891A}"/>
    <dgm:cxn modelId="{10CAF1CB-E3F8-4044-8B63-637B93070A29}" srcId="{A4D47F52-2275-423F-BB22-802D3C8EF7BF}" destId="{3EF9C358-7E99-4B30-89ED-62F3541B247C}" srcOrd="1" destOrd="0" parTransId="{869A4709-722E-46D0-807F-D22036AD7377}" sibTransId="{54D1197F-B678-41E7-AE6B-065BCC8DAB09}"/>
    <dgm:cxn modelId="{5B1E6767-CC89-40FE-A0A9-C11D98B7AB98}" srcId="{A4D47F52-2275-423F-BB22-802D3C8EF7BF}" destId="{687C73EA-E996-4ED7-977B-565143E55E38}" srcOrd="4" destOrd="0" parTransId="{7034631A-1553-43C9-921F-CBBE637271CA}" sibTransId="{50C4046B-F310-4BD8-BEC9-E81D617F45AE}"/>
    <dgm:cxn modelId="{3F35675C-2258-481D-8C32-207A9BAE3A04}" type="presOf" srcId="{A5A110E3-0B46-498F-912C-5AECE86F745E}" destId="{BA23BE67-8C32-42D9-86DA-5E807B8312F8}" srcOrd="0" destOrd="0" presId="urn:microsoft.com/office/officeart/2005/8/layout/default#1"/>
    <dgm:cxn modelId="{671358B5-DB52-4671-99B1-7F820374D358}" type="presOf" srcId="{6B98196A-CB83-416D-BCB0-E89A91AA910E}" destId="{BE84F30C-8E8A-4E7B-A941-811AFC05F635}" srcOrd="0" destOrd="0" presId="urn:microsoft.com/office/officeart/2005/8/layout/default#1"/>
    <dgm:cxn modelId="{6923EB56-2CDA-40AF-B3C7-739FFE114B6A}" srcId="{A4D47F52-2275-423F-BB22-802D3C8EF7BF}" destId="{B9755B3C-637C-4EE5-B3F9-4468C53537BF}" srcOrd="2" destOrd="0" parTransId="{5FA9E39C-F0B6-4CB7-B0EF-3B9B3C7431E3}" sibTransId="{21DB860C-5B1F-418C-9BA4-451C4C5CFC11}"/>
    <dgm:cxn modelId="{717FB515-8E1C-48DA-8B33-FB88998630EF}" type="presOf" srcId="{A4D47F52-2275-423F-BB22-802D3C8EF7BF}" destId="{EE9D7120-0D59-423E-9CD8-E68D8EF9F79B}" srcOrd="0" destOrd="0" presId="urn:microsoft.com/office/officeart/2005/8/layout/default#1"/>
    <dgm:cxn modelId="{E8F62B35-603A-4394-85E1-4BE41B453CBD}" type="presParOf" srcId="{EE9D7120-0D59-423E-9CD8-E68D8EF9F79B}" destId="{BE84F30C-8E8A-4E7B-A941-811AFC05F635}" srcOrd="0" destOrd="0" presId="urn:microsoft.com/office/officeart/2005/8/layout/default#1"/>
    <dgm:cxn modelId="{BFE75287-3163-40AF-B194-6AF3215AA97A}" type="presParOf" srcId="{EE9D7120-0D59-423E-9CD8-E68D8EF9F79B}" destId="{722F1E7C-4AEB-4CDC-BF69-A78AA3BB04A5}" srcOrd="1" destOrd="0" presId="urn:microsoft.com/office/officeart/2005/8/layout/default#1"/>
    <dgm:cxn modelId="{B825E009-1061-45FB-8C63-351A27BA054B}" type="presParOf" srcId="{EE9D7120-0D59-423E-9CD8-E68D8EF9F79B}" destId="{24159C48-F75D-48A3-9EE7-6AC4D6BEBD2E}" srcOrd="2" destOrd="0" presId="urn:microsoft.com/office/officeart/2005/8/layout/default#1"/>
    <dgm:cxn modelId="{B4C13846-0C38-4862-A6EA-5D0B7852CB0B}" type="presParOf" srcId="{EE9D7120-0D59-423E-9CD8-E68D8EF9F79B}" destId="{0133353D-D8AC-4FC1-83D6-42C68EDF6693}" srcOrd="3" destOrd="0" presId="urn:microsoft.com/office/officeart/2005/8/layout/default#1"/>
    <dgm:cxn modelId="{A4AB7DFA-AAAE-4BFD-A732-4FFCD9F00486}" type="presParOf" srcId="{EE9D7120-0D59-423E-9CD8-E68D8EF9F79B}" destId="{6381AE58-D215-4B35-897A-3192F67C06DF}" srcOrd="4" destOrd="0" presId="urn:microsoft.com/office/officeart/2005/8/layout/default#1"/>
    <dgm:cxn modelId="{42B7D81F-1B2F-4B24-91BC-DD5197C9795E}" type="presParOf" srcId="{EE9D7120-0D59-423E-9CD8-E68D8EF9F79B}" destId="{D1CE9F64-ADF9-4369-8864-EEDB972F3664}" srcOrd="5" destOrd="0" presId="urn:microsoft.com/office/officeart/2005/8/layout/default#1"/>
    <dgm:cxn modelId="{DEA72CF1-109D-47F8-BC8C-5036401111B7}" type="presParOf" srcId="{EE9D7120-0D59-423E-9CD8-E68D8EF9F79B}" destId="{3BAC4F08-CAF6-4F57-9F9E-ABEE164C2C55}" srcOrd="6" destOrd="0" presId="urn:microsoft.com/office/officeart/2005/8/layout/default#1"/>
    <dgm:cxn modelId="{3DD639B3-6F60-494F-92A6-EF4C6D449294}" type="presParOf" srcId="{EE9D7120-0D59-423E-9CD8-E68D8EF9F79B}" destId="{F3708731-CFCA-4AC8-8DD3-D95D77802E19}" srcOrd="7" destOrd="0" presId="urn:microsoft.com/office/officeart/2005/8/layout/default#1"/>
    <dgm:cxn modelId="{26666098-FD79-48C2-8362-1052D41A8020}" type="presParOf" srcId="{EE9D7120-0D59-423E-9CD8-E68D8EF9F79B}" destId="{58F807F7-462F-42AD-82CD-B955C0469675}" srcOrd="8" destOrd="0" presId="urn:microsoft.com/office/officeart/2005/8/layout/default#1"/>
    <dgm:cxn modelId="{07FA8E94-8D58-4BBE-A0EE-2AB0DF5634C1}" type="presParOf" srcId="{EE9D7120-0D59-423E-9CD8-E68D8EF9F79B}" destId="{8550D40A-76F2-4522-9049-6322AB4D30AD}" srcOrd="9" destOrd="0" presId="urn:microsoft.com/office/officeart/2005/8/layout/default#1"/>
    <dgm:cxn modelId="{51B108E2-1697-4012-AD4B-F7799B69D023}" type="presParOf" srcId="{EE9D7120-0D59-423E-9CD8-E68D8EF9F79B}" destId="{BA23BE67-8C32-42D9-86DA-5E807B8312F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5E51E1-2C0D-443B-80AB-4A69290E3522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5C8F471-83A9-4A7C-9540-BBBC3054BB0A}">
      <dgm:prSet/>
      <dgm:spPr/>
      <dgm:t>
        <a:bodyPr/>
        <a:lstStyle/>
        <a:p>
          <a:pPr algn="r" rtl="1"/>
          <a:r>
            <a:rPr lang="ar-SA" dirty="0" smtClean="0"/>
            <a:t>أنظر إلى الحضور ثم ابتسم</a:t>
          </a:r>
          <a:endParaRPr lang="en-US" dirty="0"/>
        </a:p>
      </dgm:t>
    </dgm:pt>
    <dgm:pt modelId="{BB2E3B0B-8AC0-49B6-BC02-07B22C2F2D3D}" type="parTrans" cxnId="{9AB45401-4A77-47CD-A407-0310B60F5CCD}">
      <dgm:prSet/>
      <dgm:spPr/>
      <dgm:t>
        <a:bodyPr/>
        <a:lstStyle/>
        <a:p>
          <a:pPr algn="r"/>
          <a:endParaRPr lang="en-US"/>
        </a:p>
      </dgm:t>
    </dgm:pt>
    <dgm:pt modelId="{0F5A56D2-D5BE-4210-B097-4CFA960EE38F}" type="sibTrans" cxnId="{9AB45401-4A77-47CD-A407-0310B60F5CCD}">
      <dgm:prSet/>
      <dgm:spPr/>
      <dgm:t>
        <a:bodyPr/>
        <a:lstStyle/>
        <a:p>
          <a:pPr algn="r"/>
          <a:endParaRPr lang="en-US"/>
        </a:p>
      </dgm:t>
    </dgm:pt>
    <dgm:pt modelId="{2C1C2FEE-C804-409D-AEF6-EF56FB8D04A7}">
      <dgm:prSet/>
      <dgm:spPr/>
      <dgm:t>
        <a:bodyPr/>
        <a:lstStyle/>
        <a:p>
          <a:pPr algn="r" rtl="1"/>
          <a:r>
            <a:rPr lang="ar-SA" dirty="0" smtClean="0"/>
            <a:t>أعتن بهيئة وقوفك أمام الحضور</a:t>
          </a:r>
          <a:endParaRPr lang="en-US" dirty="0"/>
        </a:p>
      </dgm:t>
    </dgm:pt>
    <dgm:pt modelId="{D3F054A9-0E4D-4B7F-9723-7BB58978F815}" type="parTrans" cxnId="{C757935F-70A7-41EA-9F70-D251C2045BA6}">
      <dgm:prSet/>
      <dgm:spPr/>
      <dgm:t>
        <a:bodyPr/>
        <a:lstStyle/>
        <a:p>
          <a:pPr algn="r"/>
          <a:endParaRPr lang="en-US"/>
        </a:p>
      </dgm:t>
    </dgm:pt>
    <dgm:pt modelId="{4FC0E768-25C6-4772-97F4-6A1A03B0AC37}" type="sibTrans" cxnId="{C757935F-70A7-41EA-9F70-D251C2045BA6}">
      <dgm:prSet/>
      <dgm:spPr/>
      <dgm:t>
        <a:bodyPr/>
        <a:lstStyle/>
        <a:p>
          <a:pPr algn="r"/>
          <a:endParaRPr lang="en-US"/>
        </a:p>
      </dgm:t>
    </dgm:pt>
    <dgm:pt modelId="{DD8574CE-E615-4DA5-A713-C897D06C37D6}">
      <dgm:prSet/>
      <dgm:spPr/>
      <dgm:t>
        <a:bodyPr/>
        <a:lstStyle/>
        <a:p>
          <a:pPr algn="r" rtl="1"/>
          <a:r>
            <a:rPr lang="ar-SA" dirty="0" smtClean="0"/>
            <a:t>لا تظهر بمظهر المتململ</a:t>
          </a:r>
          <a:endParaRPr lang="en-US" dirty="0"/>
        </a:p>
      </dgm:t>
    </dgm:pt>
    <dgm:pt modelId="{AB0BF82C-2029-448A-8E96-CDC2480D1A8D}" type="parTrans" cxnId="{D276B9FA-8EB8-467B-8736-3BE2261CC6C2}">
      <dgm:prSet/>
      <dgm:spPr/>
      <dgm:t>
        <a:bodyPr/>
        <a:lstStyle/>
        <a:p>
          <a:pPr algn="r"/>
          <a:endParaRPr lang="en-US"/>
        </a:p>
      </dgm:t>
    </dgm:pt>
    <dgm:pt modelId="{C96DC592-39F5-4D2D-80B3-6B83AFE4C236}" type="sibTrans" cxnId="{D276B9FA-8EB8-467B-8736-3BE2261CC6C2}">
      <dgm:prSet/>
      <dgm:spPr/>
      <dgm:t>
        <a:bodyPr/>
        <a:lstStyle/>
        <a:p>
          <a:pPr algn="r"/>
          <a:endParaRPr lang="en-US"/>
        </a:p>
      </dgm:t>
    </dgm:pt>
    <dgm:pt modelId="{720195AA-181C-47AE-A509-D4F57B314638}">
      <dgm:prSet/>
      <dgm:spPr/>
      <dgm:t>
        <a:bodyPr/>
        <a:lstStyle/>
        <a:p>
          <a:pPr algn="r" rtl="1"/>
          <a:r>
            <a:rPr lang="ar-SA" dirty="0" smtClean="0"/>
            <a:t>لا تمسك بالمنبر</a:t>
          </a:r>
          <a:endParaRPr lang="en-US" dirty="0"/>
        </a:p>
      </dgm:t>
    </dgm:pt>
    <dgm:pt modelId="{419BAFB8-D4F0-49C5-985C-81D0AC1728A6}" type="parTrans" cxnId="{DB143653-DB3E-4FFD-90D1-E27683C27740}">
      <dgm:prSet/>
      <dgm:spPr/>
      <dgm:t>
        <a:bodyPr/>
        <a:lstStyle/>
        <a:p>
          <a:pPr algn="r"/>
          <a:endParaRPr lang="en-US"/>
        </a:p>
      </dgm:t>
    </dgm:pt>
    <dgm:pt modelId="{F75A890C-F6B1-4E81-B9A1-26B24F0C2279}" type="sibTrans" cxnId="{DB143653-DB3E-4FFD-90D1-E27683C27740}">
      <dgm:prSet/>
      <dgm:spPr/>
      <dgm:t>
        <a:bodyPr/>
        <a:lstStyle/>
        <a:p>
          <a:pPr algn="r"/>
          <a:endParaRPr lang="en-US"/>
        </a:p>
      </dgm:t>
    </dgm:pt>
    <dgm:pt modelId="{95E7CBDC-60F5-4F6E-8EE7-AF7185F9A44A}">
      <dgm:prSet/>
      <dgm:spPr/>
      <dgm:t>
        <a:bodyPr/>
        <a:lstStyle/>
        <a:p>
          <a:pPr algn="r" rtl="1"/>
          <a:r>
            <a:rPr lang="ar-SA" dirty="0" smtClean="0"/>
            <a:t>لا تضع يديك في جيوبك  </a:t>
          </a:r>
          <a:endParaRPr lang="ar-SA" dirty="0"/>
        </a:p>
      </dgm:t>
    </dgm:pt>
    <dgm:pt modelId="{3F073B3D-1425-405B-B2BE-13E8E41AA5EB}" type="parTrans" cxnId="{578139A0-8514-43C3-8B93-F45A3A9BE254}">
      <dgm:prSet/>
      <dgm:spPr/>
      <dgm:t>
        <a:bodyPr/>
        <a:lstStyle/>
        <a:p>
          <a:pPr algn="r"/>
          <a:endParaRPr lang="en-US"/>
        </a:p>
      </dgm:t>
    </dgm:pt>
    <dgm:pt modelId="{72CD7CC8-4B9F-4053-A3B0-C97066E7896E}" type="sibTrans" cxnId="{578139A0-8514-43C3-8B93-F45A3A9BE254}">
      <dgm:prSet/>
      <dgm:spPr/>
      <dgm:t>
        <a:bodyPr/>
        <a:lstStyle/>
        <a:p>
          <a:pPr algn="r"/>
          <a:endParaRPr lang="en-US"/>
        </a:p>
      </dgm:t>
    </dgm:pt>
    <dgm:pt modelId="{B6301966-9616-41C7-A523-ABBB7995882F}" type="pres">
      <dgm:prSet presAssocID="{765E51E1-2C0D-443B-80AB-4A69290E35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A12F6D6-4DD6-4E37-875A-569AD8C600DF}" type="pres">
      <dgm:prSet presAssocID="{765E51E1-2C0D-443B-80AB-4A69290E3522}" presName="dummyMaxCanvas" presStyleCnt="0">
        <dgm:presLayoutVars/>
      </dgm:prSet>
      <dgm:spPr/>
    </dgm:pt>
    <dgm:pt modelId="{F02F8BA5-18F3-45CB-B681-2E2B093922DD}" type="pres">
      <dgm:prSet presAssocID="{765E51E1-2C0D-443B-80AB-4A69290E352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66E444-72DF-41EC-B57F-8C77DA963AAD}" type="pres">
      <dgm:prSet presAssocID="{765E51E1-2C0D-443B-80AB-4A69290E352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7CA95A-2559-4606-A004-2870C394DB97}" type="pres">
      <dgm:prSet presAssocID="{765E51E1-2C0D-443B-80AB-4A69290E352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26D201-0EE2-4DB8-B9F4-120EE700E5E7}" type="pres">
      <dgm:prSet presAssocID="{765E51E1-2C0D-443B-80AB-4A69290E352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62E2FC-AF9A-435E-8354-C65AA03261FA}" type="pres">
      <dgm:prSet presAssocID="{765E51E1-2C0D-443B-80AB-4A69290E352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FF80E9-DFAA-45DB-BD37-0F0C2D4C4F8B}" type="pres">
      <dgm:prSet presAssocID="{765E51E1-2C0D-443B-80AB-4A69290E352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55D728-FFB2-456B-80BD-BF106FC62659}" type="pres">
      <dgm:prSet presAssocID="{765E51E1-2C0D-443B-80AB-4A69290E352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00E640-6645-4A7E-8D02-F31B828DB2B0}" type="pres">
      <dgm:prSet presAssocID="{765E51E1-2C0D-443B-80AB-4A69290E352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6AE6A8-C6BD-4F16-B71B-581F1306B98E}" type="pres">
      <dgm:prSet presAssocID="{765E51E1-2C0D-443B-80AB-4A69290E352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23DD8BA-7C3E-448B-BF66-99BA55EF88AF}" type="pres">
      <dgm:prSet presAssocID="{765E51E1-2C0D-443B-80AB-4A69290E352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1E11AE6-EA76-4ACE-8688-20DB5ED2595D}" type="pres">
      <dgm:prSet presAssocID="{765E51E1-2C0D-443B-80AB-4A69290E352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3C04A9-EC30-4F7E-A0A2-37EE49EBB97E}" type="pres">
      <dgm:prSet presAssocID="{765E51E1-2C0D-443B-80AB-4A69290E352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28306E-BBC9-4D5D-A70A-72D13218DD28}" type="pres">
      <dgm:prSet presAssocID="{765E51E1-2C0D-443B-80AB-4A69290E352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AAC292-7623-4A9C-B577-0B1EBA6CAC0E}" type="pres">
      <dgm:prSet presAssocID="{765E51E1-2C0D-443B-80AB-4A69290E352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28D9601-01E3-43D8-B435-92DD589B6BBB}" type="presOf" srcId="{C96DC592-39F5-4D2D-80B3-6B83AFE4C236}" destId="{B200E640-6645-4A7E-8D02-F31B828DB2B0}" srcOrd="0" destOrd="0" presId="urn:microsoft.com/office/officeart/2005/8/layout/vProcess5"/>
    <dgm:cxn modelId="{39986BEB-2568-4B12-BFE3-0710DCC382F7}" type="presOf" srcId="{765E51E1-2C0D-443B-80AB-4A69290E3522}" destId="{B6301966-9616-41C7-A523-ABBB7995882F}" srcOrd="0" destOrd="0" presId="urn:microsoft.com/office/officeart/2005/8/layout/vProcess5"/>
    <dgm:cxn modelId="{7A2E8DD7-4C03-4D77-9534-DBD860E217FF}" type="presOf" srcId="{F5C8F471-83A9-4A7C-9540-BBBC3054BB0A}" destId="{F02F8BA5-18F3-45CB-B681-2E2B093922DD}" srcOrd="0" destOrd="0" presId="urn:microsoft.com/office/officeart/2005/8/layout/vProcess5"/>
    <dgm:cxn modelId="{0DA37B2E-10A6-48EB-AEE7-73322ECBF0BF}" type="presOf" srcId="{720195AA-181C-47AE-A509-D4F57B314638}" destId="{B128306E-BBC9-4D5D-A70A-72D13218DD28}" srcOrd="1" destOrd="0" presId="urn:microsoft.com/office/officeart/2005/8/layout/vProcess5"/>
    <dgm:cxn modelId="{D276B9FA-8EB8-467B-8736-3BE2261CC6C2}" srcId="{765E51E1-2C0D-443B-80AB-4A69290E3522}" destId="{DD8574CE-E615-4DA5-A713-C897D06C37D6}" srcOrd="2" destOrd="0" parTransId="{AB0BF82C-2029-448A-8E96-CDC2480D1A8D}" sibTransId="{C96DC592-39F5-4D2D-80B3-6B83AFE4C236}"/>
    <dgm:cxn modelId="{D1CFC5D4-B78E-4FF4-A9E4-F8A9EBA5DE8B}" type="presOf" srcId="{2C1C2FEE-C804-409D-AEF6-EF56FB8D04A7}" destId="{91E11AE6-EA76-4ACE-8688-20DB5ED2595D}" srcOrd="1" destOrd="0" presId="urn:microsoft.com/office/officeart/2005/8/layout/vProcess5"/>
    <dgm:cxn modelId="{9AB45401-4A77-47CD-A407-0310B60F5CCD}" srcId="{765E51E1-2C0D-443B-80AB-4A69290E3522}" destId="{F5C8F471-83A9-4A7C-9540-BBBC3054BB0A}" srcOrd="0" destOrd="0" parTransId="{BB2E3B0B-8AC0-49B6-BC02-07B22C2F2D3D}" sibTransId="{0F5A56D2-D5BE-4210-B097-4CFA960EE38F}"/>
    <dgm:cxn modelId="{F595DC35-2D0A-4682-AFFA-B4D5A8238D2A}" type="presOf" srcId="{95E7CBDC-60F5-4F6E-8EE7-AF7185F9A44A}" destId="{1B62E2FC-AF9A-435E-8354-C65AA03261FA}" srcOrd="0" destOrd="0" presId="urn:microsoft.com/office/officeart/2005/8/layout/vProcess5"/>
    <dgm:cxn modelId="{9E9CBB7E-B79A-4F76-B441-BE3C1C98E8FF}" type="presOf" srcId="{F5C8F471-83A9-4A7C-9540-BBBC3054BB0A}" destId="{223DD8BA-7C3E-448B-BF66-99BA55EF88AF}" srcOrd="1" destOrd="0" presId="urn:microsoft.com/office/officeart/2005/8/layout/vProcess5"/>
    <dgm:cxn modelId="{43766F2C-43AE-47E4-B1C6-75776D2D4679}" type="presOf" srcId="{F75A890C-F6B1-4E81-B9A1-26B24F0C2279}" destId="{456AE6A8-C6BD-4F16-B71B-581F1306B98E}" srcOrd="0" destOrd="0" presId="urn:microsoft.com/office/officeart/2005/8/layout/vProcess5"/>
    <dgm:cxn modelId="{C757935F-70A7-41EA-9F70-D251C2045BA6}" srcId="{765E51E1-2C0D-443B-80AB-4A69290E3522}" destId="{2C1C2FEE-C804-409D-AEF6-EF56FB8D04A7}" srcOrd="1" destOrd="0" parTransId="{D3F054A9-0E4D-4B7F-9723-7BB58978F815}" sibTransId="{4FC0E768-25C6-4772-97F4-6A1A03B0AC37}"/>
    <dgm:cxn modelId="{1DA21CB1-D4A1-45F3-9504-34D3EEB73D12}" type="presOf" srcId="{4FC0E768-25C6-4772-97F4-6A1A03B0AC37}" destId="{C955D728-FFB2-456B-80BD-BF106FC62659}" srcOrd="0" destOrd="0" presId="urn:microsoft.com/office/officeart/2005/8/layout/vProcess5"/>
    <dgm:cxn modelId="{DB143653-DB3E-4FFD-90D1-E27683C27740}" srcId="{765E51E1-2C0D-443B-80AB-4A69290E3522}" destId="{720195AA-181C-47AE-A509-D4F57B314638}" srcOrd="3" destOrd="0" parTransId="{419BAFB8-D4F0-49C5-985C-81D0AC1728A6}" sibTransId="{F75A890C-F6B1-4E81-B9A1-26B24F0C2279}"/>
    <dgm:cxn modelId="{90CBF11E-C1CD-42E2-B3AA-28C80E727033}" type="presOf" srcId="{2C1C2FEE-C804-409D-AEF6-EF56FB8D04A7}" destId="{A666E444-72DF-41EC-B57F-8C77DA963AAD}" srcOrd="0" destOrd="0" presId="urn:microsoft.com/office/officeart/2005/8/layout/vProcess5"/>
    <dgm:cxn modelId="{9BFDB946-98AD-4523-AE59-3F1331260F61}" type="presOf" srcId="{DD8574CE-E615-4DA5-A713-C897D06C37D6}" destId="{7F7CA95A-2559-4606-A004-2870C394DB97}" srcOrd="0" destOrd="0" presId="urn:microsoft.com/office/officeart/2005/8/layout/vProcess5"/>
    <dgm:cxn modelId="{C7BE34EF-9367-419F-98B4-B7CCC41F9794}" type="presOf" srcId="{95E7CBDC-60F5-4F6E-8EE7-AF7185F9A44A}" destId="{9DAAC292-7623-4A9C-B577-0B1EBA6CAC0E}" srcOrd="1" destOrd="0" presId="urn:microsoft.com/office/officeart/2005/8/layout/vProcess5"/>
    <dgm:cxn modelId="{5FE06E77-601B-466D-908E-837FBFE83033}" type="presOf" srcId="{0F5A56D2-D5BE-4210-B097-4CFA960EE38F}" destId="{4FFF80E9-DFAA-45DB-BD37-0F0C2D4C4F8B}" srcOrd="0" destOrd="0" presId="urn:microsoft.com/office/officeart/2005/8/layout/vProcess5"/>
    <dgm:cxn modelId="{9EFEEFA1-2759-47C1-BC45-DE796624BEA7}" type="presOf" srcId="{720195AA-181C-47AE-A509-D4F57B314638}" destId="{4026D201-0EE2-4DB8-B9F4-120EE700E5E7}" srcOrd="0" destOrd="0" presId="urn:microsoft.com/office/officeart/2005/8/layout/vProcess5"/>
    <dgm:cxn modelId="{AEB30C32-09C0-4A91-9854-528C659E1399}" type="presOf" srcId="{DD8574CE-E615-4DA5-A713-C897D06C37D6}" destId="{E73C04A9-EC30-4F7E-A0A2-37EE49EBB97E}" srcOrd="1" destOrd="0" presId="urn:microsoft.com/office/officeart/2005/8/layout/vProcess5"/>
    <dgm:cxn modelId="{578139A0-8514-43C3-8B93-F45A3A9BE254}" srcId="{765E51E1-2C0D-443B-80AB-4A69290E3522}" destId="{95E7CBDC-60F5-4F6E-8EE7-AF7185F9A44A}" srcOrd="4" destOrd="0" parTransId="{3F073B3D-1425-405B-B2BE-13E8E41AA5EB}" sibTransId="{72CD7CC8-4B9F-4053-A3B0-C97066E7896E}"/>
    <dgm:cxn modelId="{FDD1AAB0-2AEF-40FD-8292-4C5EDD6B2B06}" type="presParOf" srcId="{B6301966-9616-41C7-A523-ABBB7995882F}" destId="{5A12F6D6-4DD6-4E37-875A-569AD8C600DF}" srcOrd="0" destOrd="0" presId="urn:microsoft.com/office/officeart/2005/8/layout/vProcess5"/>
    <dgm:cxn modelId="{FB2EB5E0-B528-4E2C-BA62-4607EDE72365}" type="presParOf" srcId="{B6301966-9616-41C7-A523-ABBB7995882F}" destId="{F02F8BA5-18F3-45CB-B681-2E2B093922DD}" srcOrd="1" destOrd="0" presId="urn:microsoft.com/office/officeart/2005/8/layout/vProcess5"/>
    <dgm:cxn modelId="{7C519E5A-7F7B-4458-B486-FBAA8BA0BA99}" type="presParOf" srcId="{B6301966-9616-41C7-A523-ABBB7995882F}" destId="{A666E444-72DF-41EC-B57F-8C77DA963AAD}" srcOrd="2" destOrd="0" presId="urn:microsoft.com/office/officeart/2005/8/layout/vProcess5"/>
    <dgm:cxn modelId="{FB632069-C5FA-4F14-9F46-61CF5DDE7992}" type="presParOf" srcId="{B6301966-9616-41C7-A523-ABBB7995882F}" destId="{7F7CA95A-2559-4606-A004-2870C394DB97}" srcOrd="3" destOrd="0" presId="urn:microsoft.com/office/officeart/2005/8/layout/vProcess5"/>
    <dgm:cxn modelId="{B79235CF-26A8-43D4-BD1E-7E5E057C4CEB}" type="presParOf" srcId="{B6301966-9616-41C7-A523-ABBB7995882F}" destId="{4026D201-0EE2-4DB8-B9F4-120EE700E5E7}" srcOrd="4" destOrd="0" presId="urn:microsoft.com/office/officeart/2005/8/layout/vProcess5"/>
    <dgm:cxn modelId="{327C20A7-97BB-4CFE-A853-D24FD369668D}" type="presParOf" srcId="{B6301966-9616-41C7-A523-ABBB7995882F}" destId="{1B62E2FC-AF9A-435E-8354-C65AA03261FA}" srcOrd="5" destOrd="0" presId="urn:microsoft.com/office/officeart/2005/8/layout/vProcess5"/>
    <dgm:cxn modelId="{8CA95B62-D2AB-46A7-965C-2F8224C16EB4}" type="presParOf" srcId="{B6301966-9616-41C7-A523-ABBB7995882F}" destId="{4FFF80E9-DFAA-45DB-BD37-0F0C2D4C4F8B}" srcOrd="6" destOrd="0" presId="urn:microsoft.com/office/officeart/2005/8/layout/vProcess5"/>
    <dgm:cxn modelId="{41F8978B-A0EF-4B7B-83D1-AF0F5C2F0108}" type="presParOf" srcId="{B6301966-9616-41C7-A523-ABBB7995882F}" destId="{C955D728-FFB2-456B-80BD-BF106FC62659}" srcOrd="7" destOrd="0" presId="urn:microsoft.com/office/officeart/2005/8/layout/vProcess5"/>
    <dgm:cxn modelId="{4FA24F11-2091-4D07-81FC-877722BD5AD9}" type="presParOf" srcId="{B6301966-9616-41C7-A523-ABBB7995882F}" destId="{B200E640-6645-4A7E-8D02-F31B828DB2B0}" srcOrd="8" destOrd="0" presId="urn:microsoft.com/office/officeart/2005/8/layout/vProcess5"/>
    <dgm:cxn modelId="{87EA1CFC-8DAE-406C-866A-E268E9D5F7D9}" type="presParOf" srcId="{B6301966-9616-41C7-A523-ABBB7995882F}" destId="{456AE6A8-C6BD-4F16-B71B-581F1306B98E}" srcOrd="9" destOrd="0" presId="urn:microsoft.com/office/officeart/2005/8/layout/vProcess5"/>
    <dgm:cxn modelId="{DD741824-CCDC-4C73-93C0-B973D332E574}" type="presParOf" srcId="{B6301966-9616-41C7-A523-ABBB7995882F}" destId="{223DD8BA-7C3E-448B-BF66-99BA55EF88AF}" srcOrd="10" destOrd="0" presId="urn:microsoft.com/office/officeart/2005/8/layout/vProcess5"/>
    <dgm:cxn modelId="{E4C7E2C4-C5D2-4066-9F0C-6EBCE444A062}" type="presParOf" srcId="{B6301966-9616-41C7-A523-ABBB7995882F}" destId="{91E11AE6-EA76-4ACE-8688-20DB5ED2595D}" srcOrd="11" destOrd="0" presId="urn:microsoft.com/office/officeart/2005/8/layout/vProcess5"/>
    <dgm:cxn modelId="{7BCF60CA-F45A-477D-AC33-F363ED5A9B46}" type="presParOf" srcId="{B6301966-9616-41C7-A523-ABBB7995882F}" destId="{E73C04A9-EC30-4F7E-A0A2-37EE49EBB97E}" srcOrd="12" destOrd="0" presId="urn:microsoft.com/office/officeart/2005/8/layout/vProcess5"/>
    <dgm:cxn modelId="{DB57537D-890C-403F-AAC3-AA3232C4B7E1}" type="presParOf" srcId="{B6301966-9616-41C7-A523-ABBB7995882F}" destId="{B128306E-BBC9-4D5D-A70A-72D13218DD28}" srcOrd="13" destOrd="0" presId="urn:microsoft.com/office/officeart/2005/8/layout/vProcess5"/>
    <dgm:cxn modelId="{289C4441-7F8A-4D63-84BF-6D35B4079E1C}" type="presParOf" srcId="{B6301966-9616-41C7-A523-ABBB7995882F}" destId="{9DAAC292-7623-4A9C-B577-0B1EBA6CAC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2858-5EB7-4610-B856-AAC0D3A1A471}">
      <dsp:nvSpPr>
        <dsp:cNvPr id="0" name=""/>
        <dsp:cNvSpPr/>
      </dsp:nvSpPr>
      <dsp:spPr>
        <a:xfrm>
          <a:off x="4446270" y="2213610"/>
          <a:ext cx="3478530" cy="347853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تعلم مهارات التفكير عند الارتجال من خلال فقرة "موضوعات  الخطب الارتجالية"</a:t>
          </a:r>
          <a:endParaRPr lang="en-US" sz="2200" kern="1200" dirty="0"/>
        </a:p>
      </dsp:txBody>
      <dsp:txXfrm>
        <a:off x="5145609" y="3028439"/>
        <a:ext cx="2079852" cy="1788036"/>
      </dsp:txXfrm>
    </dsp:sp>
    <dsp:sp modelId="{EF9F4E41-3AF0-4013-BBDD-23FD0EF3DFB5}">
      <dsp:nvSpPr>
        <dsp:cNvPr id="0" name=""/>
        <dsp:cNvSpPr/>
      </dsp:nvSpPr>
      <dsp:spPr>
        <a:xfrm>
          <a:off x="2422397" y="1391411"/>
          <a:ext cx="2529840" cy="252984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تعلم </a:t>
          </a:r>
          <a:r>
            <a:rPr lang="ar-SA" sz="2200" kern="1200" dirty="0" err="1" smtClean="0"/>
            <a:t>و</a:t>
          </a:r>
          <a:r>
            <a:rPr lang="ar-SA" sz="2200" kern="1200" dirty="0" smtClean="0"/>
            <a:t> ممارسة النقاش ضمن المجموعة</a:t>
          </a:r>
          <a:endParaRPr lang="ar-SA" sz="2200" kern="1200" dirty="0"/>
        </a:p>
      </dsp:txBody>
      <dsp:txXfrm>
        <a:off x="3059292" y="2032155"/>
        <a:ext cx="1256050" cy="1248352"/>
      </dsp:txXfrm>
    </dsp:sp>
    <dsp:sp modelId="{67F2C421-5A08-40E5-AD26-4DEEA37C1DBD}">
      <dsp:nvSpPr>
        <dsp:cNvPr id="0" name=""/>
        <dsp:cNvSpPr/>
      </dsp:nvSpPr>
      <dsp:spPr>
        <a:xfrm>
          <a:off x="4677913" y="1583513"/>
          <a:ext cx="4278591" cy="4278591"/>
        </a:xfrm>
        <a:prstGeom prst="circularArrow">
          <a:avLst>
            <a:gd name="adj1" fmla="val 4878"/>
            <a:gd name="adj2" fmla="val 312630"/>
            <a:gd name="adj3" fmla="val 3273862"/>
            <a:gd name="adj4" fmla="val 1505159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596C8-D82F-4981-86B5-8DDB6732CBBD}">
      <dsp:nvSpPr>
        <dsp:cNvPr id="0" name=""/>
        <dsp:cNvSpPr/>
      </dsp:nvSpPr>
      <dsp:spPr>
        <a:xfrm>
          <a:off x="1974368" y="822511"/>
          <a:ext cx="3235032" cy="32350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830D7-0FF1-4A26-AF13-C0D6C8739724}">
      <dsp:nvSpPr>
        <dsp:cNvPr id="0" name=""/>
        <dsp:cNvSpPr/>
      </dsp:nvSpPr>
      <dsp:spPr>
        <a:xfrm>
          <a:off x="594359" y="0"/>
          <a:ext cx="6736080" cy="3733800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45ED-58B0-4A5B-A374-DA89AB4B140F}">
      <dsp:nvSpPr>
        <dsp:cNvPr id="0" name=""/>
        <dsp:cNvSpPr/>
      </dsp:nvSpPr>
      <dsp:spPr>
        <a:xfrm>
          <a:off x="6673186" y="1120140"/>
          <a:ext cx="1250311" cy="1493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أنصت</a:t>
          </a:r>
          <a:endParaRPr lang="en-US" sz="2800" kern="1200" dirty="0"/>
        </a:p>
      </dsp:txBody>
      <dsp:txXfrm>
        <a:off x="6734221" y="1181175"/>
        <a:ext cx="1128241" cy="1371450"/>
      </dsp:txXfrm>
    </dsp:sp>
    <dsp:sp modelId="{D3F21793-C479-48D2-BAD3-9A47CD985A6D}">
      <dsp:nvSpPr>
        <dsp:cNvPr id="0" name=""/>
        <dsp:cNvSpPr/>
      </dsp:nvSpPr>
      <dsp:spPr>
        <a:xfrm>
          <a:off x="5338809" y="1120140"/>
          <a:ext cx="1250311" cy="149352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الاعداد</a:t>
          </a:r>
          <a:endParaRPr lang="en-US" sz="2800" kern="1200" dirty="0"/>
        </a:p>
      </dsp:txBody>
      <dsp:txXfrm>
        <a:off x="5399844" y="1181175"/>
        <a:ext cx="1128241" cy="1371450"/>
      </dsp:txXfrm>
    </dsp:sp>
    <dsp:sp modelId="{3206BE72-72DA-4A92-9225-E63D844176BE}">
      <dsp:nvSpPr>
        <dsp:cNvPr id="0" name=""/>
        <dsp:cNvSpPr/>
      </dsp:nvSpPr>
      <dsp:spPr>
        <a:xfrm>
          <a:off x="4004432" y="1120140"/>
          <a:ext cx="1250311" cy="149352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استرخ</a:t>
          </a:r>
          <a:endParaRPr lang="en-US" sz="2800" kern="1200" dirty="0"/>
        </a:p>
      </dsp:txBody>
      <dsp:txXfrm>
        <a:off x="4065467" y="1181175"/>
        <a:ext cx="1128241" cy="1371450"/>
      </dsp:txXfrm>
    </dsp:sp>
    <dsp:sp modelId="{7CD20E42-68C6-4160-8778-E8D9D41CD1AF}">
      <dsp:nvSpPr>
        <dsp:cNvPr id="0" name=""/>
        <dsp:cNvSpPr/>
      </dsp:nvSpPr>
      <dsp:spPr>
        <a:xfrm>
          <a:off x="2670056" y="1120140"/>
          <a:ext cx="1250311" cy="149352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تصرف بثقة</a:t>
          </a:r>
          <a:endParaRPr lang="en-US" sz="2800" kern="1200" dirty="0"/>
        </a:p>
      </dsp:txBody>
      <dsp:txXfrm>
        <a:off x="2731091" y="1181175"/>
        <a:ext cx="1128241" cy="1371450"/>
      </dsp:txXfrm>
    </dsp:sp>
    <dsp:sp modelId="{229FB77D-4BBC-46A5-B75C-6C120E45A445}">
      <dsp:nvSpPr>
        <dsp:cNvPr id="0" name=""/>
        <dsp:cNvSpPr/>
      </dsp:nvSpPr>
      <dsp:spPr>
        <a:xfrm>
          <a:off x="1335679" y="1120140"/>
          <a:ext cx="1250311" cy="149352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تحدث بتأني و سلاسة</a:t>
          </a:r>
          <a:endParaRPr lang="en-US" sz="2800" kern="1200" dirty="0"/>
        </a:p>
      </dsp:txBody>
      <dsp:txXfrm>
        <a:off x="1396714" y="1181175"/>
        <a:ext cx="1128241" cy="1371450"/>
      </dsp:txXfrm>
    </dsp:sp>
    <dsp:sp modelId="{DBB4DB1F-9036-498E-9AAE-0E4473207242}">
      <dsp:nvSpPr>
        <dsp:cNvPr id="0" name=""/>
        <dsp:cNvSpPr/>
      </dsp:nvSpPr>
      <dsp:spPr>
        <a:xfrm>
          <a:off x="1302" y="1120140"/>
          <a:ext cx="1250311" cy="1493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ركز</a:t>
          </a:r>
          <a:endParaRPr lang="en-US" sz="2800" kern="1200" dirty="0"/>
        </a:p>
      </dsp:txBody>
      <dsp:txXfrm>
        <a:off x="62337" y="1181175"/>
        <a:ext cx="1128241" cy="13714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8B044-AAD9-4646-B9C2-DB72B9FF3F27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F49417-0EB6-46B2-86BE-5F11C24142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698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447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ounded Rectangle 6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79248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5943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5725"/>
            <a:ext cx="77724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t"/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932113" cy="9017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49593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86262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toastmasters.org/Members/OfficerResources/ClubOfficerResources/Stationery/Logos/NewTITagNameinBlue.asp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6392090"/>
            <a:ext cx="1219200" cy="3135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1475795" y="6336268"/>
            <a:ext cx="2284600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مشروع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توستماسترز العربي</a:t>
            </a:r>
            <a:endParaRPr lang="ar-SA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3794" name="Picture 2" descr="http://justgiving.files.wordpress.com/2009/01/facebook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6381749"/>
            <a:ext cx="861268" cy="3238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3848531" y="6336268"/>
            <a:ext cx="3579827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ترجمة و إعداد: عبدالعزيز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عبدالصمد الدليجان</a:t>
            </a:r>
            <a:endParaRPr lang="ar-SA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gif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microsoft.com/office/2007/relationships/diagramDrawing" Target="../diagrams/drawing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diagramColors" Target="../diagrams/colors14.xml"/><Relationship Id="rId2" Type="http://schemas.openxmlformats.org/officeDocument/2006/relationships/diagramData" Target="../diagrams/data13.xml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3.xml"/><Relationship Id="rId15" Type="http://schemas.openxmlformats.org/officeDocument/2006/relationships/diagramLayout" Target="../diagrams/layout14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7.jpeg"/><Relationship Id="rId1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bdulaziz\Videos\Canal%20Irrigation%20-%20Cigar%20Tobacco%20Plants.wm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26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5.jpeg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image" Target="../media/image26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bdulaziz\Videos\&#1581;&#1604;&#1602;&#1577;%20&#1606;&#1602;&#1575;&#1588;%20&#1575;&#1604;&#1575;&#1606;&#1601;&#1578;&#1575;&#1581;%20&#1575;&#1604;&#1601;&#1603;&#1585;&#1610;%201%2015%20&#8206;.wm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495800"/>
            <a:ext cx="4114800" cy="1447800"/>
          </a:xfrm>
        </p:spPr>
        <p:txBody>
          <a:bodyPr>
            <a:normAutofit fontScale="92500" lnSpcReduction="10000"/>
          </a:bodyPr>
          <a:lstStyle/>
          <a:p>
            <a:pPr rtl="1"/>
            <a:r>
              <a:rPr lang="ar-SA" sz="2400" dirty="0" smtClean="0"/>
              <a:t>أحد برامج التوستماسترز التعليمية</a:t>
            </a:r>
            <a:endParaRPr lang="en-US" sz="2400" dirty="0" smtClean="0"/>
          </a:p>
          <a:p>
            <a:pPr rtl="1"/>
            <a:r>
              <a:rPr lang="ar-SA" sz="2400" dirty="0" smtClean="0"/>
              <a:t>ترجمة </a:t>
            </a:r>
            <a:r>
              <a:rPr lang="ar-SA" sz="2400" dirty="0" err="1" smtClean="0"/>
              <a:t>و</a:t>
            </a:r>
            <a:r>
              <a:rPr lang="ar-SA" sz="2400" dirty="0" smtClean="0"/>
              <a:t> إعداد </a:t>
            </a:r>
            <a:r>
              <a:rPr lang="ar-SA" sz="2400" dirty="0" err="1" smtClean="0"/>
              <a:t>و</a:t>
            </a:r>
            <a:r>
              <a:rPr lang="ar-SA" sz="2400" dirty="0" smtClean="0"/>
              <a:t> تقديم التوستماستر/عبدالعزيز عبدالصمد الدليجان</a:t>
            </a:r>
          </a:p>
          <a:p>
            <a:pPr rtl="1"/>
            <a:r>
              <a:rPr lang="ar-SA" sz="2400" dirty="0" smtClean="0"/>
              <a:t>متواصل متمكن/قائد متمكن 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4191000" y="2286000"/>
            <a:ext cx="4343400" cy="1905000"/>
            <a:chOff x="685800" y="2286000"/>
            <a:chExt cx="617220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2286000"/>
              <a:ext cx="6172200" cy="1143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2666655"/>
              <a:ext cx="617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 MB Farasha Light" pitchFamily="18" charset="-78"/>
                  <a:ea typeface="GE MB Farasha Light" pitchFamily="18" charset="-78"/>
                  <a:cs typeface="GE MB Farasha Light" pitchFamily="18" charset="-78"/>
                </a:rPr>
                <a:t>برنامج التطوير القيادي للشباب</a:t>
              </a:r>
            </a:p>
          </p:txBody>
        </p:sp>
      </p:grpSp>
      <p:pic>
        <p:nvPicPr>
          <p:cNvPr id="5" name="Picture 4" descr="Logo-Color_High_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0"/>
            <a:ext cx="1652338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Abdulaziz\AppData\Local\Microsoft\Windows\Temporary Internet Files\Content.IE5\AS033YLY\MPj04395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74521"/>
            <a:ext cx="3200400" cy="2697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الاعداد: مثال على </a:t>
            </a:r>
            <a:r>
              <a:rPr lang="ar-SA" dirty="0" smtClean="0"/>
              <a:t>المقدمة</a:t>
            </a:r>
            <a:endParaRPr lang="ar-SA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christianrenaud.com/photos/uncategorized/2008/03/26/open_door.jpg"/>
          <p:cNvPicPr>
            <a:picLocks noChangeAspect="1" noChangeArrowheads="1"/>
          </p:cNvPicPr>
          <p:nvPr/>
        </p:nvPicPr>
        <p:blipFill rotWithShape="1">
          <a:blip r:embed="rId2" cstate="print"/>
          <a:srcRect l="35550" t="10980" r="34275" b="10327"/>
          <a:stretch/>
        </p:blipFill>
        <p:spPr bwMode="auto">
          <a:xfrm>
            <a:off x="513347" y="1600200"/>
            <a:ext cx="1909012" cy="3886200"/>
          </a:xfrm>
          <a:prstGeom prst="rect">
            <a:avLst/>
          </a:prstGeom>
          <a:noFill/>
        </p:spPr>
      </p:pic>
      <p:sp>
        <p:nvSpPr>
          <p:cNvPr id="6" name="Rectangle 2"/>
          <p:cNvSpPr/>
          <p:nvPr/>
        </p:nvSpPr>
        <p:spPr>
          <a:xfrm>
            <a:off x="78486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688" y="1600200"/>
            <a:ext cx="6012711" cy="44195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ar-SA" sz="3600" dirty="0" smtClean="0"/>
              <a:t>هل </a:t>
            </a:r>
            <a:r>
              <a:rPr lang="ar-SA" sz="3600" dirty="0"/>
              <a:t>يجب على الحكومة أن تفرض قوانين للحد من تدخين السجائر</a:t>
            </a:r>
            <a:r>
              <a:rPr lang="ar-SA" sz="3600" dirty="0" smtClean="0"/>
              <a:t>؟</a:t>
            </a:r>
          </a:p>
          <a:p>
            <a:pPr marL="0" lvl="0" indent="0">
              <a:buNone/>
            </a:pPr>
            <a:endParaRPr lang="ar-SA" sz="3600" dirty="0"/>
          </a:p>
          <a:p>
            <a:pPr marL="0" indent="0">
              <a:buNone/>
            </a:pPr>
            <a:r>
              <a:rPr lang="ar-SA" sz="3600" dirty="0" smtClean="0"/>
              <a:t>في </a:t>
            </a:r>
            <a:r>
              <a:rPr lang="ar-SA" sz="3600" dirty="0"/>
              <a:t>هذه الأمسية الرائعة، سأشرح لكم وجهة نظري الخاصة و لماذا </a:t>
            </a:r>
            <a:r>
              <a:rPr lang="ar-SA" sz="3600" dirty="0" smtClean="0"/>
              <a:t>أعتقد </a:t>
            </a:r>
            <a:r>
              <a:rPr lang="ar-SA" sz="3600" dirty="0"/>
              <a:t>أنه يجب على الحكومة فرض قوانين للحد من تدخين </a:t>
            </a:r>
            <a:r>
              <a:rPr lang="ar-SA" sz="3600" dirty="0" smtClean="0"/>
              <a:t>السجائر</a:t>
            </a:r>
            <a:endParaRPr lang="ar-SA" sz="3600" dirty="0"/>
          </a:p>
          <a:p>
            <a:pPr marL="0" lv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الإعداد: صلب الموضوع</a:t>
            </a:r>
            <a:endParaRPr lang="ar-S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823"/>
              </p:ext>
            </p:extLst>
          </p:nvPr>
        </p:nvGraphicFramePr>
        <p:xfrm>
          <a:off x="152400" y="15240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/>
          <p:nvPr/>
        </p:nvSpPr>
        <p:spPr>
          <a:xfrm>
            <a:off x="79248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538B5B-1999-41ED-9910-2C4AAFC9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graphicEl>
                                              <a:dgm id="{60538B5B-1999-41ED-9910-2C4AAFC9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F92B9B-6782-43F3-9082-994120D4B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graphicEl>
                                              <a:dgm id="{A1F92B9B-6782-43F3-9082-994120D4B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235230-519F-4F5E-8A45-92B14B044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graphicEl>
                                              <a:dgm id="{EA235230-519F-4F5E-8A45-92B14B044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1106E-273D-4C43-A6C5-D68ABFA8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graphicEl>
                                              <a:dgm id="{B9F1106E-273D-4C43-A6C5-D68ABFA8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الإعداد: الخاتمة</a:t>
            </a:r>
            <a:endParaRPr lang="ar-S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905939"/>
              </p:ext>
            </p:extLst>
          </p:nvPr>
        </p:nvGraphicFramePr>
        <p:xfrm>
          <a:off x="10134600" y="2331452"/>
          <a:ext cx="6934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ted.coe.wayne.edu/sse/wq/Wichers/ImageFiles/conclusi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819" y="2362200"/>
            <a:ext cx="4128381" cy="2743200"/>
          </a:xfrm>
          <a:prstGeom prst="rect">
            <a:avLst/>
          </a:prstGeom>
          <a:noFill/>
        </p:spPr>
      </p:pic>
      <p:sp>
        <p:nvSpPr>
          <p:cNvPr id="8" name="Rectangle 2"/>
          <p:cNvSpPr/>
          <p:nvPr/>
        </p:nvSpPr>
        <p:spPr>
          <a:xfrm>
            <a:off x="78486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789581"/>
              </p:ext>
            </p:extLst>
          </p:nvPr>
        </p:nvGraphicFramePr>
        <p:xfrm>
          <a:off x="3352800" y="1371600"/>
          <a:ext cx="533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4984C4-6790-4E38-BE92-19E8A42A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04984C4-6790-4E38-BE92-19E8A42A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04984C4-6790-4E38-BE92-19E8A42A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A2BD15-E873-4DFF-B651-3BB2624D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E4A2BD15-E873-4DFF-B651-3BB2624D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4A2BD15-E873-4DFF-B651-3BB2624D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الإعداد: الخاتمة</a:t>
            </a:r>
            <a:endParaRPr lang="ar-S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ted.coe.wayne.edu/sse/wq/Wichers/ImageFiles/conclu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899026" cy="2590800"/>
          </a:xfrm>
          <a:prstGeom prst="rect">
            <a:avLst/>
          </a:prstGeom>
          <a:noFill/>
        </p:spPr>
      </p:pic>
      <p:sp>
        <p:nvSpPr>
          <p:cNvPr id="8" name="Rectangle 2"/>
          <p:cNvSpPr/>
          <p:nvPr/>
        </p:nvSpPr>
        <p:spPr>
          <a:xfrm>
            <a:off x="78486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4001"/>
            <a:ext cx="4572000" cy="457199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ar-SA" dirty="0" smtClean="0"/>
              <a:t>هل </a:t>
            </a:r>
            <a:r>
              <a:rPr lang="ar-SA" dirty="0"/>
              <a:t>يجب على الحكومة أن تفرض قوانين للحد من تدخين السجائر</a:t>
            </a:r>
            <a:r>
              <a:rPr lang="ar-SA" dirty="0" smtClean="0"/>
              <a:t>؟</a:t>
            </a:r>
          </a:p>
          <a:p>
            <a:pPr marL="0" lv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الخاتمة:</a:t>
            </a:r>
            <a:r>
              <a:rPr lang="ar-SA" dirty="0" smtClean="0"/>
              <a:t> إذا</a:t>
            </a:r>
            <a:r>
              <a:rPr lang="ar-SA" dirty="0"/>
              <a:t>، فأعتقد أن على الحكومة فرض قوانين للحد من تدخين </a:t>
            </a:r>
            <a:r>
              <a:rPr lang="ar-SA" dirty="0" smtClean="0"/>
              <a:t>السجائر، </a:t>
            </a:r>
            <a:r>
              <a:rPr lang="ar-SA" dirty="0"/>
              <a:t>لما فيها من الآثار الصحية السلبية على الناس، و ما يتضمنه من خسائر مادية على المجتمع و </a:t>
            </a:r>
            <a:r>
              <a:rPr lang="ar-SA" dirty="0" smtClean="0"/>
              <a:t>الدولة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الإعداد: الخاتمة</a:t>
            </a:r>
          </a:p>
        </p:txBody>
      </p:sp>
      <p:pic>
        <p:nvPicPr>
          <p:cNvPr id="8194" name="Picture 2" descr="https://secure01.virginiainteractive.org/shoppingcart/VMFAimages/Picture%20Frame%20Green%20and%20R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0400" y="685800"/>
            <a:ext cx="20955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0" y="1628274"/>
            <a:ext cx="4667250" cy="4495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 smtClean="0"/>
              <a:t>وفي </a:t>
            </a:r>
            <a:r>
              <a:rPr lang="ar-SA" sz="4000" dirty="0"/>
              <a:t>الختام، يمكنكم الآن تصور كيف أن </a:t>
            </a:r>
            <a:r>
              <a:rPr lang="ar-SA" sz="4000" dirty="0" smtClean="0"/>
              <a:t>(النقطة </a:t>
            </a:r>
            <a:r>
              <a:rPr lang="ar-SA" sz="4000" dirty="0"/>
              <a:t>رقم </a:t>
            </a:r>
            <a:r>
              <a:rPr lang="ar-SA" sz="4000" dirty="0" smtClean="0"/>
              <a:t>1) </a:t>
            </a:r>
            <a:r>
              <a:rPr lang="ar-SA" sz="4000" dirty="0"/>
              <a:t>و </a:t>
            </a:r>
            <a:r>
              <a:rPr lang="ar-SA" sz="4000" dirty="0" smtClean="0"/>
              <a:t>كذلك (النقطة </a:t>
            </a:r>
            <a:r>
              <a:rPr lang="ar-SA" sz="4000" dirty="0"/>
              <a:t>رقم </a:t>
            </a:r>
            <a:r>
              <a:rPr lang="ar-SA" sz="4000" dirty="0" smtClean="0"/>
              <a:t>2) </a:t>
            </a:r>
            <a:r>
              <a:rPr lang="ar-SA" sz="4000" dirty="0"/>
              <a:t>و </a:t>
            </a:r>
            <a:r>
              <a:rPr lang="ar-SA" sz="4000" dirty="0" smtClean="0"/>
              <a:t>أخيرا (النقطة </a:t>
            </a:r>
            <a:r>
              <a:rPr lang="ar-SA" sz="4000" dirty="0"/>
              <a:t>رقم </a:t>
            </a:r>
            <a:r>
              <a:rPr lang="ar-SA" sz="4000" dirty="0" smtClean="0"/>
              <a:t>3)، </a:t>
            </a:r>
            <a:r>
              <a:rPr lang="ar-SA" sz="4000" dirty="0"/>
              <a:t>كلها تدعم وجهة نظري في </a:t>
            </a:r>
            <a:r>
              <a:rPr lang="ar-SA" sz="4000" dirty="0" smtClean="0"/>
              <a:t>أن (رأيك </a:t>
            </a:r>
            <a:r>
              <a:rPr lang="ar-SA" sz="4000" dirty="0"/>
              <a:t>المحدد في </a:t>
            </a:r>
            <a:r>
              <a:rPr lang="ar-SA" sz="4000" dirty="0" smtClean="0"/>
              <a:t>الموضوع)</a:t>
            </a:r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3800" y="1600200"/>
            <a:ext cx="4572000" cy="44957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SA" sz="4000" dirty="0" smtClean="0"/>
              <a:t>إذا، فأعتقد أن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على الحكومة فرض</a:t>
            </a:r>
            <a:r>
              <a:rPr lang="ar-SA" sz="4000" dirty="0" smtClean="0"/>
              <a:t> قوانين للحد من تدخين السجائر،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لما فيها من الآثار الصحية السلبية على الناس</a:t>
            </a:r>
            <a:r>
              <a:rPr lang="ar-SA" sz="4000" dirty="0" smtClean="0"/>
              <a:t>، و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ما يتضمنه من خسائر مادية على المجتمع و الدولة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الإعداد: هيكل الخطبة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391959"/>
          <a:ext cx="7772400" cy="478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/>
          <p:nvPr/>
        </p:nvSpPr>
        <p:spPr>
          <a:xfrm>
            <a:off x="77724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استراتيجيات الخطبة الارتجالية</a:t>
            </a:r>
            <a:endParaRPr lang="en-US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69687144"/>
              </p:ext>
            </p:extLst>
          </p:nvPr>
        </p:nvGraphicFramePr>
        <p:xfrm>
          <a:off x="800100" y="1552038"/>
          <a:ext cx="7323523" cy="454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9248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6052282"/>
              </p:ext>
            </p:extLst>
          </p:nvPr>
        </p:nvGraphicFramePr>
        <p:xfrm>
          <a:off x="9906000" y="10668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62000" y="1552038"/>
            <a:ext cx="7505700" cy="4543961"/>
            <a:chOff x="2724150" y="828675"/>
            <a:chExt cx="2476500" cy="1485899"/>
          </a:xfrm>
        </p:grpSpPr>
        <p:sp>
          <p:nvSpPr>
            <p:cNvPr id="7" name="Rectangle 6"/>
            <p:cNvSpPr/>
            <p:nvPr/>
          </p:nvSpPr>
          <p:spPr>
            <a:xfrm>
              <a:off x="2724150" y="828675"/>
              <a:ext cx="2476500" cy="148589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724150" y="828675"/>
              <a:ext cx="2476500" cy="1485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8800" b="0" i="0" kern="1200" baseline="0" dirty="0" smtClean="0"/>
                <a:t>اطرح المشكلة ثم وضح الأسباب </a:t>
              </a:r>
              <a:endParaRPr lang="en-US" sz="8800" b="0" i="0" kern="1200" baseline="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1552038"/>
            <a:ext cx="7505700" cy="4543961"/>
            <a:chOff x="0" y="828675"/>
            <a:chExt cx="2476500" cy="1485899"/>
          </a:xfrm>
        </p:grpSpPr>
        <p:sp>
          <p:nvSpPr>
            <p:cNvPr id="12" name="Rectangle 11"/>
            <p:cNvSpPr/>
            <p:nvPr/>
          </p:nvSpPr>
          <p:spPr>
            <a:xfrm>
              <a:off x="0" y="828675"/>
              <a:ext cx="2476500" cy="148589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828675"/>
              <a:ext cx="2476500" cy="1485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8000" b="0" i="0" kern="1200" baseline="0" dirty="0" smtClean="0"/>
                <a:t>تقدم بوجهة نظر، سواء كانت لك أو لشخص آخر، ثم وضحها</a:t>
              </a:r>
              <a:endParaRPr lang="en-US" sz="8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0" y="1552038"/>
            <a:ext cx="7505700" cy="4543961"/>
            <a:chOff x="5448299" y="2562225"/>
            <a:chExt cx="2476500" cy="1485899"/>
          </a:xfrm>
        </p:grpSpPr>
        <p:sp>
          <p:nvSpPr>
            <p:cNvPr id="15" name="Rectangle 14"/>
            <p:cNvSpPr/>
            <p:nvPr/>
          </p:nvSpPr>
          <p:spPr>
            <a:xfrm>
              <a:off x="5448299" y="2562225"/>
              <a:ext cx="2476500" cy="148589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448299" y="2562225"/>
              <a:ext cx="2476500" cy="1485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7200" b="0" i="0" kern="1200" baseline="0" dirty="0" smtClean="0"/>
                <a:t>اذكر هدفا أو مشكلة، ثم اذكر ماذا يجب عمله للوصول لهذا الهدف أو لحل هذه المشكلة </a:t>
              </a:r>
              <a:endParaRPr lang="en-US" sz="7200" b="0" i="0" kern="1200" baseline="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1552038"/>
            <a:ext cx="7505700" cy="4543961"/>
            <a:chOff x="2724149" y="2562224"/>
            <a:chExt cx="2476500" cy="1485899"/>
          </a:xfrm>
        </p:grpSpPr>
        <p:sp>
          <p:nvSpPr>
            <p:cNvPr id="18" name="Rectangle 17"/>
            <p:cNvSpPr/>
            <p:nvPr/>
          </p:nvSpPr>
          <p:spPr>
            <a:xfrm>
              <a:off x="2724149" y="2562224"/>
              <a:ext cx="2476500" cy="148589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724149" y="2562224"/>
              <a:ext cx="2476500" cy="1485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3800" b="0" i="0" kern="1200" baseline="0" dirty="0" smtClean="0"/>
                <a:t>صف العملية </a:t>
              </a:r>
              <a:endParaRPr lang="en-US" sz="138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1552038"/>
            <a:ext cx="7505700" cy="4543961"/>
            <a:chOff x="0" y="2562224"/>
            <a:chExt cx="2476500" cy="1485899"/>
          </a:xfrm>
        </p:grpSpPr>
        <p:sp>
          <p:nvSpPr>
            <p:cNvPr id="21" name="Rectangle 20"/>
            <p:cNvSpPr/>
            <p:nvPr/>
          </p:nvSpPr>
          <p:spPr>
            <a:xfrm>
              <a:off x="0" y="2562224"/>
              <a:ext cx="2476500" cy="148589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0" y="2562224"/>
              <a:ext cx="2476500" cy="1485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7200" b="0" i="0" kern="1200" baseline="0" dirty="0" smtClean="0"/>
                <a:t>قسم المشكلة، أو الوضع، أو الموضوع إلى عدة أجزاء ثم تحدث عن كل جزء </a:t>
              </a:r>
              <a:endParaRPr lang="ar-SA" sz="7200" b="0" i="0" kern="1200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158115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r>
              <a:rPr lang="ar-SA" sz="6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استرخ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200" y="1905000"/>
            <a:ext cx="2260599" cy="70794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5400" dirty="0" smtClean="0"/>
              <a:t>خذ نفساً عميقاً</a:t>
            </a:r>
          </a:p>
          <a:p>
            <a:pPr marL="0" indent="0" algn="r" rtl="1">
              <a:buNone/>
            </a:pPr>
            <a:endParaRPr lang="ar-SA" sz="5400" dirty="0"/>
          </a:p>
        </p:txBody>
      </p:sp>
      <p:pic>
        <p:nvPicPr>
          <p:cNvPr id="6148" name="Picture 4" descr="http://redriverpak.files.wordpress.com/2009/06/hold-your-breath-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199"/>
            <a:ext cx="5816601" cy="436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http://luv2hateu.files.wordpress.com/2009/06/pause_butt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87502"/>
            <a:ext cx="4204282" cy="4475145"/>
          </a:xfrm>
          <a:prstGeom prst="rect">
            <a:avLst/>
          </a:prstGeom>
          <a:noFill/>
        </p:spPr>
      </p:pic>
      <p:sp>
        <p:nvSpPr>
          <p:cNvPr id="7" name="Rectangle 2"/>
          <p:cNvSpPr/>
          <p:nvPr/>
        </p:nvSpPr>
        <p:spPr>
          <a:xfrm>
            <a:off x="76962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0" y="2667000"/>
            <a:ext cx="3276600" cy="1828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6600" dirty="0" smtClean="0"/>
              <a:t>سكته خفيفة</a:t>
            </a:r>
            <a:endParaRPr lang="ar-SA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تصرف بثقة</a:t>
            </a:r>
            <a:endParaRPr lang="ar-S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http://www.more4kids.info/UserFiles/Image/little-boy-covered-with-paint.jpg"/>
          <p:cNvPicPr>
            <a:picLocks noChangeAspect="1" noChangeArrowheads="1"/>
          </p:cNvPicPr>
          <p:nvPr/>
        </p:nvPicPr>
        <p:blipFill rotWithShape="1">
          <a:blip r:embed="rId2" cstate="print"/>
          <a:srcRect b="45370"/>
          <a:stretch/>
        </p:blipFill>
        <p:spPr bwMode="auto">
          <a:xfrm>
            <a:off x="1981200" y="1600200"/>
            <a:ext cx="5486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/>
          <p:nvPr/>
        </p:nvSpPr>
        <p:spPr>
          <a:xfrm>
            <a:off x="76962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تصرف بثقة</a:t>
            </a:r>
            <a:endParaRPr lang="ar-S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http://www.more4kids.info/UserFiles/Image/little-boy-covered-with-pain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600200"/>
            <a:ext cx="2971800" cy="445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/>
          <p:nvPr/>
        </p:nvSpPr>
        <p:spPr>
          <a:xfrm>
            <a:off x="76962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85089"/>
              </p:ext>
            </p:extLst>
          </p:nvPr>
        </p:nvGraphicFramePr>
        <p:xfrm>
          <a:off x="9525000" y="1515944"/>
          <a:ext cx="49530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200400"/>
            <a:ext cx="5105400" cy="1447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800" dirty="0" smtClean="0"/>
              <a:t>إبتسم</a:t>
            </a:r>
            <a:endParaRPr lang="en-US" sz="8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5200" y="3200401"/>
            <a:ext cx="5105400" cy="14477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SA" sz="8800" dirty="0" smtClean="0"/>
              <a:t>هيئة الوقوف</a:t>
            </a:r>
            <a:endParaRPr lang="en-US" sz="8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05200" y="3200401"/>
            <a:ext cx="5105400" cy="14477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SA" sz="8800" dirty="0" smtClean="0"/>
              <a:t>أطلق يديك</a:t>
            </a:r>
            <a:endParaRPr lang="en-US" sz="8800" dirty="0"/>
          </a:p>
        </p:txBody>
      </p:sp>
      <p:sp>
        <p:nvSpPr>
          <p:cNvPr id="10" name="Freeform 9"/>
          <p:cNvSpPr/>
          <p:nvPr/>
        </p:nvSpPr>
        <p:spPr>
          <a:xfrm>
            <a:off x="2646947" y="3368842"/>
            <a:ext cx="1652337" cy="705853"/>
          </a:xfrm>
          <a:custGeom>
            <a:avLst/>
            <a:gdLst>
              <a:gd name="connsiteX0" fmla="*/ 0 w 1652337"/>
              <a:gd name="connsiteY0" fmla="*/ 0 h 705853"/>
              <a:gd name="connsiteX1" fmla="*/ 144379 w 1652337"/>
              <a:gd name="connsiteY1" fmla="*/ 48126 h 705853"/>
              <a:gd name="connsiteX2" fmla="*/ 192506 w 1652337"/>
              <a:gd name="connsiteY2" fmla="*/ 80211 h 705853"/>
              <a:gd name="connsiteX3" fmla="*/ 272716 w 1652337"/>
              <a:gd name="connsiteY3" fmla="*/ 112295 h 705853"/>
              <a:gd name="connsiteX4" fmla="*/ 336885 w 1652337"/>
              <a:gd name="connsiteY4" fmla="*/ 144379 h 705853"/>
              <a:gd name="connsiteX5" fmla="*/ 417095 w 1652337"/>
              <a:gd name="connsiteY5" fmla="*/ 176463 h 705853"/>
              <a:gd name="connsiteX6" fmla="*/ 465221 w 1652337"/>
              <a:gd name="connsiteY6" fmla="*/ 208547 h 705853"/>
              <a:gd name="connsiteX7" fmla="*/ 513348 w 1652337"/>
              <a:gd name="connsiteY7" fmla="*/ 224590 h 705853"/>
              <a:gd name="connsiteX8" fmla="*/ 577516 w 1652337"/>
              <a:gd name="connsiteY8" fmla="*/ 256674 h 705853"/>
              <a:gd name="connsiteX9" fmla="*/ 657727 w 1652337"/>
              <a:gd name="connsiteY9" fmla="*/ 272716 h 705853"/>
              <a:gd name="connsiteX10" fmla="*/ 753979 w 1652337"/>
              <a:gd name="connsiteY10" fmla="*/ 304800 h 705853"/>
              <a:gd name="connsiteX11" fmla="*/ 818148 w 1652337"/>
              <a:gd name="connsiteY11" fmla="*/ 320842 h 705853"/>
              <a:gd name="connsiteX12" fmla="*/ 866274 w 1652337"/>
              <a:gd name="connsiteY12" fmla="*/ 336884 h 705853"/>
              <a:gd name="connsiteX13" fmla="*/ 1010653 w 1652337"/>
              <a:gd name="connsiteY13" fmla="*/ 352926 h 705853"/>
              <a:gd name="connsiteX14" fmla="*/ 1058779 w 1652337"/>
              <a:gd name="connsiteY14" fmla="*/ 385011 h 705853"/>
              <a:gd name="connsiteX15" fmla="*/ 1106906 w 1652337"/>
              <a:gd name="connsiteY15" fmla="*/ 401053 h 705853"/>
              <a:gd name="connsiteX16" fmla="*/ 1203158 w 1652337"/>
              <a:gd name="connsiteY16" fmla="*/ 465221 h 705853"/>
              <a:gd name="connsiteX17" fmla="*/ 1251285 w 1652337"/>
              <a:gd name="connsiteY17" fmla="*/ 497305 h 705853"/>
              <a:gd name="connsiteX18" fmla="*/ 1283369 w 1652337"/>
              <a:gd name="connsiteY18" fmla="*/ 529390 h 705853"/>
              <a:gd name="connsiteX19" fmla="*/ 1331495 w 1652337"/>
              <a:gd name="connsiteY19" fmla="*/ 545432 h 705853"/>
              <a:gd name="connsiteX20" fmla="*/ 1379621 w 1652337"/>
              <a:gd name="connsiteY20" fmla="*/ 577516 h 705853"/>
              <a:gd name="connsiteX21" fmla="*/ 1443790 w 1652337"/>
              <a:gd name="connsiteY21" fmla="*/ 609600 h 705853"/>
              <a:gd name="connsiteX22" fmla="*/ 1491916 w 1652337"/>
              <a:gd name="connsiteY22" fmla="*/ 641684 h 705853"/>
              <a:gd name="connsiteX23" fmla="*/ 1540042 w 1652337"/>
              <a:gd name="connsiteY23" fmla="*/ 657726 h 705853"/>
              <a:gd name="connsiteX24" fmla="*/ 1604211 w 1652337"/>
              <a:gd name="connsiteY24" fmla="*/ 689811 h 705853"/>
              <a:gd name="connsiteX25" fmla="*/ 1652337 w 1652337"/>
              <a:gd name="connsiteY25" fmla="*/ 705853 h 70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52337" h="705853">
                <a:moveTo>
                  <a:pt x="0" y="0"/>
                </a:moveTo>
                <a:cubicBezTo>
                  <a:pt x="48126" y="16042"/>
                  <a:pt x="102170" y="19986"/>
                  <a:pt x="144379" y="48126"/>
                </a:cubicBezTo>
                <a:cubicBezTo>
                  <a:pt x="160421" y="58821"/>
                  <a:pt x="175261" y="71588"/>
                  <a:pt x="192506" y="80211"/>
                </a:cubicBezTo>
                <a:cubicBezTo>
                  <a:pt x="218262" y="93089"/>
                  <a:pt x="246402" y="100600"/>
                  <a:pt x="272716" y="112295"/>
                </a:cubicBezTo>
                <a:cubicBezTo>
                  <a:pt x="294569" y="122007"/>
                  <a:pt x="315032" y="134667"/>
                  <a:pt x="336885" y="144379"/>
                </a:cubicBezTo>
                <a:cubicBezTo>
                  <a:pt x="363199" y="156074"/>
                  <a:pt x="391339" y="163585"/>
                  <a:pt x="417095" y="176463"/>
                </a:cubicBezTo>
                <a:cubicBezTo>
                  <a:pt x="434340" y="185085"/>
                  <a:pt x="447976" y="199925"/>
                  <a:pt x="465221" y="208547"/>
                </a:cubicBezTo>
                <a:cubicBezTo>
                  <a:pt x="480346" y="216110"/>
                  <a:pt x="497805" y="217929"/>
                  <a:pt x="513348" y="224590"/>
                </a:cubicBezTo>
                <a:cubicBezTo>
                  <a:pt x="535328" y="234010"/>
                  <a:pt x="554829" y="249112"/>
                  <a:pt x="577516" y="256674"/>
                </a:cubicBezTo>
                <a:cubicBezTo>
                  <a:pt x="603383" y="265296"/>
                  <a:pt x="631421" y="265542"/>
                  <a:pt x="657727" y="272716"/>
                </a:cubicBezTo>
                <a:cubicBezTo>
                  <a:pt x="690355" y="281614"/>
                  <a:pt x="721169" y="296598"/>
                  <a:pt x="753979" y="304800"/>
                </a:cubicBezTo>
                <a:cubicBezTo>
                  <a:pt x="775369" y="310147"/>
                  <a:pt x="796948" y="314785"/>
                  <a:pt x="818148" y="320842"/>
                </a:cubicBezTo>
                <a:cubicBezTo>
                  <a:pt x="834407" y="325487"/>
                  <a:pt x="849594" y="334104"/>
                  <a:pt x="866274" y="336884"/>
                </a:cubicBezTo>
                <a:cubicBezTo>
                  <a:pt x="914038" y="344845"/>
                  <a:pt x="962527" y="347579"/>
                  <a:pt x="1010653" y="352926"/>
                </a:cubicBezTo>
                <a:cubicBezTo>
                  <a:pt x="1026695" y="363621"/>
                  <a:pt x="1041534" y="376389"/>
                  <a:pt x="1058779" y="385011"/>
                </a:cubicBezTo>
                <a:cubicBezTo>
                  <a:pt x="1073904" y="392573"/>
                  <a:pt x="1092124" y="392841"/>
                  <a:pt x="1106906" y="401053"/>
                </a:cubicBezTo>
                <a:cubicBezTo>
                  <a:pt x="1140614" y="419779"/>
                  <a:pt x="1171074" y="443832"/>
                  <a:pt x="1203158" y="465221"/>
                </a:cubicBezTo>
                <a:cubicBezTo>
                  <a:pt x="1219200" y="475916"/>
                  <a:pt x="1237652" y="483672"/>
                  <a:pt x="1251285" y="497305"/>
                </a:cubicBezTo>
                <a:cubicBezTo>
                  <a:pt x="1261980" y="508000"/>
                  <a:pt x="1270400" y="521608"/>
                  <a:pt x="1283369" y="529390"/>
                </a:cubicBezTo>
                <a:cubicBezTo>
                  <a:pt x="1297869" y="538090"/>
                  <a:pt x="1316370" y="537870"/>
                  <a:pt x="1331495" y="545432"/>
                </a:cubicBezTo>
                <a:cubicBezTo>
                  <a:pt x="1348740" y="554054"/>
                  <a:pt x="1362881" y="567950"/>
                  <a:pt x="1379621" y="577516"/>
                </a:cubicBezTo>
                <a:cubicBezTo>
                  <a:pt x="1400384" y="589381"/>
                  <a:pt x="1423027" y="597735"/>
                  <a:pt x="1443790" y="609600"/>
                </a:cubicBezTo>
                <a:cubicBezTo>
                  <a:pt x="1460530" y="619166"/>
                  <a:pt x="1474671" y="633062"/>
                  <a:pt x="1491916" y="641684"/>
                </a:cubicBezTo>
                <a:cubicBezTo>
                  <a:pt x="1507041" y="649246"/>
                  <a:pt x="1524500" y="651065"/>
                  <a:pt x="1540042" y="657726"/>
                </a:cubicBezTo>
                <a:cubicBezTo>
                  <a:pt x="1562023" y="667146"/>
                  <a:pt x="1582230" y="680391"/>
                  <a:pt x="1604211" y="689811"/>
                </a:cubicBezTo>
                <a:cubicBezTo>
                  <a:pt x="1619753" y="696472"/>
                  <a:pt x="1652337" y="705853"/>
                  <a:pt x="1652337" y="705853"/>
                </a:cubicBezTo>
              </a:path>
            </a:pathLst>
          </a:custGeom>
          <a:ln w="76200">
            <a:solidFill>
              <a:schemeClr val="accent1"/>
            </a:solidFill>
            <a:head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65684" y="2550695"/>
            <a:ext cx="3481137" cy="1411705"/>
          </a:xfrm>
          <a:custGeom>
            <a:avLst/>
            <a:gdLst>
              <a:gd name="connsiteX0" fmla="*/ 0 w 3481137"/>
              <a:gd name="connsiteY0" fmla="*/ 256673 h 1411705"/>
              <a:gd name="connsiteX1" fmla="*/ 80211 w 3481137"/>
              <a:gd name="connsiteY1" fmla="*/ 224589 h 1411705"/>
              <a:gd name="connsiteX2" fmla="*/ 160421 w 3481137"/>
              <a:gd name="connsiteY2" fmla="*/ 176463 h 1411705"/>
              <a:gd name="connsiteX3" fmla="*/ 208548 w 3481137"/>
              <a:gd name="connsiteY3" fmla="*/ 144379 h 1411705"/>
              <a:gd name="connsiteX4" fmla="*/ 433137 w 3481137"/>
              <a:gd name="connsiteY4" fmla="*/ 64168 h 1411705"/>
              <a:gd name="connsiteX5" fmla="*/ 513348 w 3481137"/>
              <a:gd name="connsiteY5" fmla="*/ 32084 h 1411705"/>
              <a:gd name="connsiteX6" fmla="*/ 818148 w 3481137"/>
              <a:gd name="connsiteY6" fmla="*/ 0 h 1411705"/>
              <a:gd name="connsiteX7" fmla="*/ 1572127 w 3481137"/>
              <a:gd name="connsiteY7" fmla="*/ 32084 h 1411705"/>
              <a:gd name="connsiteX8" fmla="*/ 1620253 w 3481137"/>
              <a:gd name="connsiteY8" fmla="*/ 48126 h 1411705"/>
              <a:gd name="connsiteX9" fmla="*/ 1780674 w 3481137"/>
              <a:gd name="connsiteY9" fmla="*/ 112294 h 1411705"/>
              <a:gd name="connsiteX10" fmla="*/ 1909011 w 3481137"/>
              <a:gd name="connsiteY10" fmla="*/ 144379 h 1411705"/>
              <a:gd name="connsiteX11" fmla="*/ 1989221 w 3481137"/>
              <a:gd name="connsiteY11" fmla="*/ 176463 h 1411705"/>
              <a:gd name="connsiteX12" fmla="*/ 2085474 w 3481137"/>
              <a:gd name="connsiteY12" fmla="*/ 208547 h 1411705"/>
              <a:gd name="connsiteX13" fmla="*/ 2133600 w 3481137"/>
              <a:gd name="connsiteY13" fmla="*/ 224589 h 1411705"/>
              <a:gd name="connsiteX14" fmla="*/ 2181727 w 3481137"/>
              <a:gd name="connsiteY14" fmla="*/ 240631 h 1411705"/>
              <a:gd name="connsiteX15" fmla="*/ 2229853 w 3481137"/>
              <a:gd name="connsiteY15" fmla="*/ 256673 h 1411705"/>
              <a:gd name="connsiteX16" fmla="*/ 2326105 w 3481137"/>
              <a:gd name="connsiteY16" fmla="*/ 320842 h 1411705"/>
              <a:gd name="connsiteX17" fmla="*/ 2374232 w 3481137"/>
              <a:gd name="connsiteY17" fmla="*/ 352926 h 1411705"/>
              <a:gd name="connsiteX18" fmla="*/ 2438400 w 3481137"/>
              <a:gd name="connsiteY18" fmla="*/ 401052 h 1411705"/>
              <a:gd name="connsiteX19" fmla="*/ 2470484 w 3481137"/>
              <a:gd name="connsiteY19" fmla="*/ 449179 h 1411705"/>
              <a:gd name="connsiteX20" fmla="*/ 2630905 w 3481137"/>
              <a:gd name="connsiteY20" fmla="*/ 593558 h 1411705"/>
              <a:gd name="connsiteX21" fmla="*/ 2727158 w 3481137"/>
              <a:gd name="connsiteY21" fmla="*/ 657726 h 1411705"/>
              <a:gd name="connsiteX22" fmla="*/ 2775284 w 3481137"/>
              <a:gd name="connsiteY22" fmla="*/ 689810 h 1411705"/>
              <a:gd name="connsiteX23" fmla="*/ 2887579 w 3481137"/>
              <a:gd name="connsiteY23" fmla="*/ 786063 h 1411705"/>
              <a:gd name="connsiteX24" fmla="*/ 2999874 w 3481137"/>
              <a:gd name="connsiteY24" fmla="*/ 818147 h 1411705"/>
              <a:gd name="connsiteX25" fmla="*/ 3048000 w 3481137"/>
              <a:gd name="connsiteY25" fmla="*/ 850231 h 1411705"/>
              <a:gd name="connsiteX26" fmla="*/ 3080084 w 3481137"/>
              <a:gd name="connsiteY26" fmla="*/ 898358 h 1411705"/>
              <a:gd name="connsiteX27" fmla="*/ 3176337 w 3481137"/>
              <a:gd name="connsiteY27" fmla="*/ 930442 h 1411705"/>
              <a:gd name="connsiteX28" fmla="*/ 3240505 w 3481137"/>
              <a:gd name="connsiteY28" fmla="*/ 1074821 h 1411705"/>
              <a:gd name="connsiteX29" fmla="*/ 3288632 w 3481137"/>
              <a:gd name="connsiteY29" fmla="*/ 1090863 h 1411705"/>
              <a:gd name="connsiteX30" fmla="*/ 3320716 w 3481137"/>
              <a:gd name="connsiteY30" fmla="*/ 1138989 h 1411705"/>
              <a:gd name="connsiteX31" fmla="*/ 3336758 w 3481137"/>
              <a:gd name="connsiteY31" fmla="*/ 1187116 h 1411705"/>
              <a:gd name="connsiteX32" fmla="*/ 3384884 w 3481137"/>
              <a:gd name="connsiteY32" fmla="*/ 1235242 h 1411705"/>
              <a:gd name="connsiteX33" fmla="*/ 3433011 w 3481137"/>
              <a:gd name="connsiteY33" fmla="*/ 1347537 h 1411705"/>
              <a:gd name="connsiteX34" fmla="*/ 3481137 w 3481137"/>
              <a:gd name="connsiteY34" fmla="*/ 1411705 h 1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481137" h="1411705">
                <a:moveTo>
                  <a:pt x="0" y="256673"/>
                </a:moveTo>
                <a:cubicBezTo>
                  <a:pt x="26737" y="245978"/>
                  <a:pt x="54455" y="237467"/>
                  <a:pt x="80211" y="224589"/>
                </a:cubicBezTo>
                <a:cubicBezTo>
                  <a:pt x="108099" y="210645"/>
                  <a:pt x="133980" y="192988"/>
                  <a:pt x="160421" y="176463"/>
                </a:cubicBezTo>
                <a:cubicBezTo>
                  <a:pt x="176771" y="166244"/>
                  <a:pt x="190996" y="152357"/>
                  <a:pt x="208548" y="144379"/>
                </a:cubicBezTo>
                <a:cubicBezTo>
                  <a:pt x="291422" y="106709"/>
                  <a:pt x="350634" y="94169"/>
                  <a:pt x="433137" y="64168"/>
                </a:cubicBezTo>
                <a:cubicBezTo>
                  <a:pt x="460200" y="54327"/>
                  <a:pt x="485289" y="38559"/>
                  <a:pt x="513348" y="32084"/>
                </a:cubicBezTo>
                <a:cubicBezTo>
                  <a:pt x="558917" y="21568"/>
                  <a:pt x="792436" y="2337"/>
                  <a:pt x="818148" y="0"/>
                </a:cubicBezTo>
                <a:lnTo>
                  <a:pt x="1572127" y="32084"/>
                </a:lnTo>
                <a:cubicBezTo>
                  <a:pt x="1589006" y="33097"/>
                  <a:pt x="1604470" y="42056"/>
                  <a:pt x="1620253" y="48126"/>
                </a:cubicBezTo>
                <a:cubicBezTo>
                  <a:pt x="1674007" y="68801"/>
                  <a:pt x="1726037" y="94081"/>
                  <a:pt x="1780674" y="112294"/>
                </a:cubicBezTo>
                <a:cubicBezTo>
                  <a:pt x="1854667" y="136960"/>
                  <a:pt x="1812219" y="125021"/>
                  <a:pt x="1909011" y="144379"/>
                </a:cubicBezTo>
                <a:cubicBezTo>
                  <a:pt x="1935748" y="155074"/>
                  <a:pt x="1962158" y="166622"/>
                  <a:pt x="1989221" y="176463"/>
                </a:cubicBezTo>
                <a:cubicBezTo>
                  <a:pt x="2021005" y="188021"/>
                  <a:pt x="2053390" y="197852"/>
                  <a:pt x="2085474" y="208547"/>
                </a:cubicBezTo>
                <a:lnTo>
                  <a:pt x="2133600" y="224589"/>
                </a:lnTo>
                <a:lnTo>
                  <a:pt x="2181727" y="240631"/>
                </a:lnTo>
                <a:lnTo>
                  <a:pt x="2229853" y="256673"/>
                </a:lnTo>
                <a:lnTo>
                  <a:pt x="2326105" y="320842"/>
                </a:lnTo>
                <a:cubicBezTo>
                  <a:pt x="2342147" y="331537"/>
                  <a:pt x="2358808" y="341358"/>
                  <a:pt x="2374232" y="352926"/>
                </a:cubicBezTo>
                <a:lnTo>
                  <a:pt x="2438400" y="401052"/>
                </a:lnTo>
                <a:cubicBezTo>
                  <a:pt x="2449095" y="417094"/>
                  <a:pt x="2457675" y="434769"/>
                  <a:pt x="2470484" y="449179"/>
                </a:cubicBezTo>
                <a:cubicBezTo>
                  <a:pt x="2531706" y="518053"/>
                  <a:pt x="2562221" y="545479"/>
                  <a:pt x="2630905" y="593558"/>
                </a:cubicBezTo>
                <a:cubicBezTo>
                  <a:pt x="2662495" y="615671"/>
                  <a:pt x="2695074" y="636337"/>
                  <a:pt x="2727158" y="657726"/>
                </a:cubicBezTo>
                <a:cubicBezTo>
                  <a:pt x="2743200" y="668421"/>
                  <a:pt x="2761651" y="676177"/>
                  <a:pt x="2775284" y="689810"/>
                </a:cubicBezTo>
                <a:cubicBezTo>
                  <a:pt x="2805170" y="719696"/>
                  <a:pt x="2844824" y="767739"/>
                  <a:pt x="2887579" y="786063"/>
                </a:cubicBezTo>
                <a:cubicBezTo>
                  <a:pt x="2959537" y="816902"/>
                  <a:pt x="2937439" y="786930"/>
                  <a:pt x="2999874" y="818147"/>
                </a:cubicBezTo>
                <a:cubicBezTo>
                  <a:pt x="3017119" y="826769"/>
                  <a:pt x="3031958" y="839536"/>
                  <a:pt x="3048000" y="850231"/>
                </a:cubicBezTo>
                <a:cubicBezTo>
                  <a:pt x="3058695" y="866273"/>
                  <a:pt x="3063734" y="888139"/>
                  <a:pt x="3080084" y="898358"/>
                </a:cubicBezTo>
                <a:cubicBezTo>
                  <a:pt x="3108763" y="916283"/>
                  <a:pt x="3176337" y="930442"/>
                  <a:pt x="3176337" y="930442"/>
                </a:cubicBezTo>
                <a:cubicBezTo>
                  <a:pt x="3186140" y="959851"/>
                  <a:pt x="3205840" y="1047089"/>
                  <a:pt x="3240505" y="1074821"/>
                </a:cubicBezTo>
                <a:cubicBezTo>
                  <a:pt x="3253710" y="1085385"/>
                  <a:pt x="3272590" y="1085516"/>
                  <a:pt x="3288632" y="1090863"/>
                </a:cubicBezTo>
                <a:cubicBezTo>
                  <a:pt x="3299327" y="1106905"/>
                  <a:pt x="3312094" y="1121744"/>
                  <a:pt x="3320716" y="1138989"/>
                </a:cubicBezTo>
                <a:cubicBezTo>
                  <a:pt x="3328278" y="1154114"/>
                  <a:pt x="3327378" y="1173046"/>
                  <a:pt x="3336758" y="1187116"/>
                </a:cubicBezTo>
                <a:cubicBezTo>
                  <a:pt x="3349342" y="1205993"/>
                  <a:pt x="3371697" y="1216781"/>
                  <a:pt x="3384884" y="1235242"/>
                </a:cubicBezTo>
                <a:cubicBezTo>
                  <a:pt x="3440523" y="1313136"/>
                  <a:pt x="3398099" y="1277712"/>
                  <a:pt x="3433011" y="1347537"/>
                </a:cubicBezTo>
                <a:cubicBezTo>
                  <a:pt x="3451150" y="1383815"/>
                  <a:pt x="3458577" y="1389145"/>
                  <a:pt x="3481137" y="1411705"/>
                </a:cubicBezTo>
              </a:path>
            </a:pathLst>
          </a:custGeom>
          <a:ln w="60325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70573"/>
              </p:ext>
            </p:extLst>
          </p:nvPr>
        </p:nvGraphicFramePr>
        <p:xfrm>
          <a:off x="570187" y="838200"/>
          <a:ext cx="7964213" cy="4777004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79946"/>
                <a:gridCol w="711958"/>
                <a:gridCol w="2413144"/>
                <a:gridCol w="4359165"/>
              </a:tblGrid>
              <a:tr h="405581"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جدول الاجتماع</a:t>
                      </a:r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00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أمين</a:t>
                      </a:r>
                      <a:r>
                        <a:rPr lang="ar-SA" sz="2000" kern="1200" baseline="0" dirty="0" smtClean="0"/>
                        <a:t> المراس/أمين السر/الرئيس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الدعوة للانتظام ،و بدء الاجتماع /تقديم موجز</a:t>
                      </a:r>
                      <a:r>
                        <a:rPr lang="ar-SA" sz="2000" kern="1200" baseline="0" dirty="0" smtClean="0"/>
                        <a:t> محضر الاجتماع الماضي </a:t>
                      </a:r>
                      <a:r>
                        <a:rPr lang="ar-SA" sz="2000" kern="1200" dirty="0" smtClean="0"/>
                        <a:t>و تقديم </a:t>
                      </a:r>
                      <a:r>
                        <a:rPr lang="ar-SA" sz="2000" kern="1200" baseline="0" dirty="0" smtClean="0"/>
                        <a:t>منسق</a:t>
                      </a:r>
                      <a:r>
                        <a:rPr lang="ar-SA" sz="2000" kern="1200" dirty="0" smtClean="0"/>
                        <a:t>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مقدمة عن فقرة موضوعات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الخطب الارتجالية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0:45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النقاش ضمن مجموعة</a:t>
                      </a:r>
                    </a:p>
                  </a:txBody>
                  <a:tcPr anchor="ctr"/>
                </a:tc>
              </a:tr>
              <a:tr h="41541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استراحة</a:t>
                      </a:r>
                      <a:r>
                        <a:rPr lang="ar-SA" sz="2000" kern="1200" baseline="0" dirty="0" smtClean="0"/>
                        <a:t> (10) دقائق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1:10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فقرة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الخطب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 التقييم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1:42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نائب 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تقرير عداد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التلكؤات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نائب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إعلان أسماء الفائزين </a:t>
                      </a:r>
                      <a:r>
                        <a:rPr lang="ar-SA" sz="2000" kern="120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توزيع الجوائز 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1:47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مناقشة وتوزيع المهام للاجتماع</a:t>
                      </a:r>
                      <a:r>
                        <a:rPr lang="ar-SA" sz="2000" kern="1200" baseline="0" dirty="0" smtClean="0"/>
                        <a:t> التالي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1:59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رفع الاجتماع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تحدث بتأني و سلاسة</a:t>
            </a:r>
            <a:endParaRPr lang="en-US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http://www.billboardmama.com/images/public%20spea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133229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/>
          <p:nvPr/>
        </p:nvSpPr>
        <p:spPr>
          <a:xfrm>
            <a:off x="78486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435030"/>
              </p:ext>
            </p:extLst>
          </p:nvPr>
        </p:nvGraphicFramePr>
        <p:xfrm>
          <a:off x="9601200" y="1333500"/>
          <a:ext cx="48768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37" y="3048000"/>
            <a:ext cx="7924800" cy="106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5400" dirty="0" smtClean="0"/>
              <a:t>تجنب التلكؤات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3048000"/>
            <a:ext cx="7924800" cy="12191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sz="5400" dirty="0" smtClean="0"/>
              <a:t>وقت للتفكير و الحديث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3048000"/>
            <a:ext cx="7924800" cy="12572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sz="5400" dirty="0" smtClean="0"/>
              <a:t>سهولة الاستماع و الفهم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ركز</a:t>
            </a:r>
            <a:endParaRPr lang="en-US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14" descr="http://stocktraderjourney.com/Graphics/Focu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11" y="1981200"/>
            <a:ext cx="47700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/>
          <p:nvPr/>
        </p:nvSpPr>
        <p:spPr>
          <a:xfrm>
            <a:off x="7848600" y="228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47658"/>
              </p:ext>
            </p:extLst>
          </p:nvPr>
        </p:nvGraphicFramePr>
        <p:xfrm>
          <a:off x="9677400" y="1181100"/>
          <a:ext cx="44958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1"/>
            <a:ext cx="79248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5400" dirty="0" smtClean="0"/>
              <a:t>الموضوع</a:t>
            </a:r>
            <a:endParaRPr lang="en-US" sz="5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200401"/>
            <a:ext cx="7924800" cy="99059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sz="5400" dirty="0" smtClean="0"/>
              <a:t>أوجز</a:t>
            </a:r>
            <a:endParaRPr lang="en-US" sz="5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667000"/>
            <a:ext cx="7924800" cy="99059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sz="5400" dirty="0" smtClean="0"/>
              <a:t>التواصل </a:t>
            </a:r>
          </a:p>
          <a:p>
            <a:pPr marL="0" indent="0">
              <a:buFont typeface="Arial" pitchFamily="34" charset="0"/>
              <a:buNone/>
            </a:pPr>
            <a:r>
              <a:rPr lang="ar-SA" sz="5400" dirty="0" smtClean="0"/>
              <a:t>البصري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فقرة الخطب الارتجالية</a:t>
            </a:r>
          </a:p>
        </p:txBody>
      </p:sp>
      <p:pic>
        <p:nvPicPr>
          <p:cNvPr id="38914" name="Picture 2" descr="http://thelondonspeaker.typepad.com/weblog/WindowsLiveWriter/table%20topic%20sp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29200" y="1295400"/>
            <a:ext cx="4134257" cy="27432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4648200" y="1981200"/>
          <a:ext cx="388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2" descr="http://www.knowledgeshopatlanta.com/images/Public%20Speak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136" y="1524000"/>
            <a:ext cx="3300664" cy="457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l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ماذا تفعل عندما يطلب منك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تقديم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كلمة مرتجلة؟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finkblog.com/wp-content/uploads/2009/03/listening.jpg"/>
          <p:cNvPicPr>
            <a:picLocks noChangeAspect="1" noChangeArrowheads="1"/>
          </p:cNvPicPr>
          <p:nvPr/>
        </p:nvPicPr>
        <p:blipFill>
          <a:blip r:embed="rId7" cstate="print"/>
          <a:srcRect l="10522" r="12210"/>
          <a:stretch>
            <a:fillRect/>
          </a:stretch>
        </p:blipFill>
        <p:spPr bwMode="auto">
          <a:xfrm>
            <a:off x="7097101" y="4724400"/>
            <a:ext cx="158969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724400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kaushik.net/avinash/wp-content/uploads/2008/05/ready-set-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-1828800"/>
            <a:ext cx="1811642" cy="1139825"/>
          </a:xfrm>
          <a:prstGeom prst="rect">
            <a:avLst/>
          </a:prstGeom>
          <a:noFill/>
        </p:spPr>
      </p:pic>
      <p:pic>
        <p:nvPicPr>
          <p:cNvPr id="16392" name="Picture 8" descr="http://www.show.me.uk/dbimages/chunked_image/darr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6002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more4kids.info/UserFiles/Image/little-boy-covered-with-pai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524000"/>
            <a:ext cx="990600" cy="148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billboardmama.com/images/public%20speak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97957" y="4724400"/>
            <a:ext cx="1359643" cy="135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stocktraderjourney.com/Graphics/Focus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400" y="1600200"/>
            <a:ext cx="1421250" cy="120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Diagram 11"/>
          <p:cNvGraphicFramePr/>
          <p:nvPr/>
        </p:nvGraphicFramePr>
        <p:xfrm>
          <a:off x="4876800" y="1010959"/>
          <a:ext cx="3429000" cy="302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Rectangle 2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081" y="5130225"/>
            <a:ext cx="4376519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متحدث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تقرير الوقت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39940" name="Picture 4" descr="http://www.psychologytoday.com/files/u45/time_tr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1"/>
            <a:ext cx="3962400" cy="396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التصويت لأفضل مشارك في الخطب الارتجالية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مقدمة في إدارة حلقات النقاش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الحلقة الثالثة</a:t>
            </a:r>
            <a:endParaRPr lang="ar-SA" dirty="0"/>
          </a:p>
        </p:txBody>
      </p:sp>
      <p:sp>
        <p:nvSpPr>
          <p:cNvPr id="6" name="Rectangle 2"/>
          <p:cNvSpPr/>
          <p:nvPr/>
        </p:nvSpPr>
        <p:spPr>
          <a:xfrm>
            <a:off x="7543800" y="2257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النقاش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3962400" cy="4571999"/>
          </a:xfrm>
        </p:spPr>
        <p:txBody>
          <a:bodyPr>
            <a:no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النقاش: عمل جماعي 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المشاركة بالأفكار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المشاعر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المعلومات: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/>
              <a:t>حل المشكلات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/>
              <a:t>الوصول إلى القرارات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/>
              <a:t>إعداد خطط لتنفيذ القرارات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أنواع النقاشات: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الاجتماعات </a:t>
            </a:r>
            <a:r>
              <a:rPr lang="ar-SA" sz="2800" dirty="0" err="1" smtClean="0"/>
              <a:t>و</a:t>
            </a:r>
            <a:r>
              <a:rPr lang="ar-SA" sz="2800" dirty="0" smtClean="0"/>
              <a:t> حلقات النقاش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600200"/>
            <a:ext cx="3429000" cy="457199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يعتمد القرار الجيد: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المشاركين (يعرفون هدف النقاش)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مدير النقاش (يعرف ماذا يفعل)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7696200" y="4291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الاجتماعات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343399"/>
          </a:xfrm>
        </p:spPr>
        <p:txBody>
          <a:bodyPr>
            <a:no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خصوصية الموضوع لحل مشكلة معينة </a:t>
            </a:r>
            <a:r>
              <a:rPr lang="ar-SA" sz="2800" dirty="0" err="1" smtClean="0"/>
              <a:t>و</a:t>
            </a:r>
            <a:r>
              <a:rPr lang="ar-SA" sz="2800" dirty="0" smtClean="0"/>
              <a:t> محددة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تحديد المشكلة ووضعها في جملة مطلقة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تقدير حجم المشكلة و معرفة سبب اهتمام المجموعة بهذه المشكلة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كتابة قائمة الحلول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تشجيع الجميع على المشاركة في إيجاد الحلول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لا ترد أو تناقش أي فكرة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تقييم الحلول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800" dirty="0" smtClean="0"/>
              <a:t>اتخاذ القرار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sz="2800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5" name="Rectangle 2"/>
          <p:cNvSpPr/>
          <p:nvPr/>
        </p:nvSpPr>
        <p:spPr>
          <a:xfrm>
            <a:off x="7696200" y="4291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مقدمة في الخطب الارتجالية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الحلقة الثالثة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تمرين الاجتماع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71999"/>
          </a:xfrm>
        </p:spPr>
        <p:txBody>
          <a:bodyPr>
            <a:no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4000" dirty="0" smtClean="0"/>
              <a:t>عريف الاجتماع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4000" dirty="0" smtClean="0"/>
              <a:t>تقديم المشكلة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4000" dirty="0" smtClean="0"/>
              <a:t>ترأس المجموعة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4000" dirty="0" smtClean="0"/>
              <a:t>إتباع خطوات  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sz="4000" dirty="0"/>
          </a:p>
        </p:txBody>
      </p:sp>
      <p:sp>
        <p:nvSpPr>
          <p:cNvPr id="5" name="Rectangle 2"/>
          <p:cNvSpPr/>
          <p:nvPr/>
        </p:nvSpPr>
        <p:spPr>
          <a:xfrm>
            <a:off x="7696200" y="4291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pPr marL="465138"/>
            <a:r>
              <a:rPr lang="ar-SA" sz="4000" dirty="0" smtClean="0"/>
              <a:t>إدارة حلقات النقاش (الندوات)</a:t>
            </a:r>
            <a:endParaRPr lang="ar-SA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12673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working_together_teamwork_puzzle_conce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8194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9126%20Farming%20India%2070-year-old%20Tangaya%20digging%20irrigation%20ditches%20on%20his%20land%20near%20Nagercoil%20Tamil%20Nadu%20India%20%0D%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3858" y="-457199"/>
            <a:ext cx="10267757" cy="6629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anal Irrigation - Cigar Tobacco Plant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8204200" cy="615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حلقات النقاش (الندوات)؟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029200" y="1600201"/>
          <a:ext cx="3505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Panel%20discussion%20at%20the%20Opening%20Plena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2013491"/>
            <a:ext cx="4121292" cy="278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524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محاور حلقة النقاش (الندوة)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BC9D6-ED66-4DF5-9A35-B10731E5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BC9D6-ED66-4DF5-9A35-B10731E5E6B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BC9D6-ED66-4DF5-9A35-B10731E5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5A4BC9D6-ED66-4DF5-9A35-B10731E5E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9A4E7-F0FD-419C-A80A-D8C0958C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9A4E7-F0FD-419C-A80A-D8C0958CC93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9A4E7-F0FD-419C-A80A-D8C0958C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1579A4E7-F0FD-419C-A80A-D8C0958C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89213-61E2-4DA6-B119-B5454CB86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89213-61E2-4DA6-B119-B5454CB8692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89213-61E2-4DA6-B119-B5454CB86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7589213-61E2-4DA6-B119-B5454CB86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021C4-07A2-43F0-8F93-677D97871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021C4-07A2-43F0-8F93-677D9787143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021C4-07A2-43F0-8F93-677D97871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3FD021C4-07A2-43F0-8F93-677D97871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82AFF-B16B-4A33-AB28-EF242EAE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82AFF-B16B-4A33-AB28-EF242EAE0FB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82AFF-B16B-4A33-AB28-EF242EAE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C582AFF-B16B-4A33-AB28-EF242EAE0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E8378-6275-416F-A054-E90000D71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E8378-6275-416F-A054-E90000D71DB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E8378-6275-416F-A054-E90000D71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10E8378-6275-416F-A054-E90000D71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0" y="1600200"/>
          <a:ext cx="5867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463879686_2eb265a2c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1524000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/>
        </p:nvGraphicFramePr>
        <p:xfrm>
          <a:off x="533400" y="1524000"/>
          <a:ext cx="25908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 descr="body_languag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599" y="1600200"/>
            <a:ext cx="1638215" cy="2362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أنواع حلقة النقاش (الندوة)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E6126-F7AE-4E5D-8DEF-E1804B58E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E6126-F7AE-4E5D-8DEF-E1804B58EB6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E6126-F7AE-4E5D-8DEF-E1804B58E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38BE6126-F7AE-4E5D-8DEF-E1804B58E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8F455-A57D-4E71-AA85-5CBB0744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8F455-A57D-4E71-AA85-5CBB07440CE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8F455-A57D-4E71-AA85-5CBB0744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B28F455-A57D-4E71-AA85-5CBB07440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782C8-9205-4485-BFD3-06E87EC2F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782C8-9205-4485-BFD3-06E87EC2FC5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782C8-9205-4485-BFD3-06E87EC2F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2C8782C8-9205-4485-BFD3-06E87EC2F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DF120-AC74-439A-894F-74741E49F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DF120-AC74-439A-894F-74741E49FC8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DF120-AC74-439A-894F-74741E49F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9E1DF120-AC74-439A-894F-74741E49F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ABB5A7-7BFA-4EBA-B425-A93E0349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ABB5A7-7BFA-4EBA-B425-A93E0349B46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ABB5A7-7BFA-4EBA-B425-A93E0349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graphicEl>
                                              <a:dgm id="{B9ABB5A7-7BFA-4EBA-B425-A93E0349B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68F804-98C7-41CD-8A04-4732ECC37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68F804-98C7-41CD-8A04-4732ECC37BB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68F804-98C7-41CD-8A04-4732ECC37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graphicEl>
                                              <a:dgm id="{3068F804-98C7-41CD-8A04-4732ECC37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5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trilliumassociates.com/images/magnif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37126"/>
            <a:ext cx="2362200" cy="15826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6477000" y="1981200"/>
          <a:ext cx="2438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057400" y="1803400"/>
          <a:ext cx="2819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حلقة النقاش (الندوة) المغلقة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body_languag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" y="381000"/>
            <a:ext cx="845531" cy="1219200"/>
          </a:xfrm>
          <a:prstGeom prst="rect">
            <a:avLst/>
          </a:prstGeom>
        </p:spPr>
      </p:pic>
      <p:pic>
        <p:nvPicPr>
          <p:cNvPr id="14" name="Picture 16" descr="http://1.bp.blogspot.com/_ZTZBrUpNWS4/SBiq4gOMQ9I/AAAAAAAAAJs/Ev-m_kC9QrE/s320/enthusiasm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3429000"/>
            <a:ext cx="1981200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80FC014D-42F5-4123-B362-C3FB47FCF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B98EA468-6CFE-456C-A27D-BEEEBCDC7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9338E907-DF08-4D52-B705-41AC9F664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AD656520-22E4-482E-AAD1-12CFD5BD8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EA75A595-4DD1-461F-BAC0-D5931AF26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5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371600" y="1600200"/>
          <a:ext cx="754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حلقة النقاش (الندوة) المفتوحة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463879686_2eb265a2c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150" y="381000"/>
            <a:ext cx="93345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D36107AF-DE95-470F-A6B2-91E8021CA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2FEC14-AE7B-48E6-A983-E1645C6D3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2FEC14-AE7B-48E6-A983-E1645C6D319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2FEC14-AE7B-48E6-A983-E1645C6D3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E72FEC14-AE7B-48E6-A983-E1645C6D3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724D0-1AD9-4EA6-88AA-E0109A84D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724D0-1AD9-4EA6-88AA-E0109A84D23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724D0-1AD9-4EA6-88AA-E0109A84D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153724D0-1AD9-4EA6-88AA-E0109A84D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A6F6FD-5172-43AD-B5C5-CA35792F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A6F6FD-5172-43AD-B5C5-CA35792FD9E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A6F6FD-5172-43AD-B5C5-CA35792F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E6A6F6FD-5172-43AD-B5C5-CA35792FD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9A7DA-0E9B-4ED1-858A-4DDD6C340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9A7DA-0E9B-4ED1-858A-4DDD6C340A3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9A7DA-0E9B-4ED1-858A-4DDD6C340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9EA9A7DA-0E9B-4ED1-858A-4DDD6C340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6CA4B-BC6D-4017-90A6-7788A8A5E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6CA4B-BC6D-4017-90A6-7788A8A5EBE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6CA4B-BC6D-4017-90A6-7788A8A5E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8D96CA4B-BC6D-4017-90A6-7788A8A5E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0ABE43-E123-4154-959A-F7BC4DE9C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0ABE43-E123-4154-959A-F7BC4DE9C45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0ABE43-E123-4154-959A-F7BC4DE9C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A30ABE43-E123-4154-959A-F7BC4DE9C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لإعداد لحلقة النقاش (الندوة)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133600" y="1524000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4CF82E-B3BD-40F3-A49B-BD5A3BE5D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4CF82E-B3BD-40F3-A49B-BD5A3BE5D37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4CF82E-B3BD-40F3-A49B-BD5A3BE5D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024CF82E-B3BD-40F3-A49B-BD5A3BE5D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804A75-0884-4557-8258-225B1195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804A75-0884-4557-8258-225B1195403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804A75-0884-4557-8258-225B1195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55804A75-0884-4557-8258-225B11954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93073-E4AF-424A-A81A-3FEE912F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93073-E4AF-424A-A81A-3FEE912FCB6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93073-E4AF-424A-A81A-3FEE912F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36693073-E4AF-424A-A81A-3FEE912FC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FF594-2389-489B-B7B1-A1B8F74A9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FF594-2389-489B-B7B1-A1B8F74A9BF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FF594-2389-489B-B7B1-A1B8F74A9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C7DFF594-2389-489B-B7B1-A1B8F74A9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65D8C-F4AC-4E63-8B16-8ED951D0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65D8C-F4AC-4E63-8B16-8ED951D0642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65D8C-F4AC-4E63-8B16-8ED951D0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38A65D8C-F4AC-4E63-8B16-8ED951D06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أهداف الحلقة الثالثة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381000" y="457200"/>
          <a:ext cx="9525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E2858-5EB7-4610-B856-AAC0D3A1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154E2858-5EB7-4610-B856-AAC0D3A1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54E2858-5EB7-4610-B856-AAC0D3A1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54E2858-5EB7-4610-B856-AAC0D3A1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154E2858-5EB7-4610-B856-AAC0D3A1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F2C421-5A08-40E5-AD26-4DEEA37C1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67F2C421-5A08-40E5-AD26-4DEEA37C1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67F2C421-5A08-40E5-AD26-4DEEA37C1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67F2C421-5A08-40E5-AD26-4DEEA37C1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67F2C421-5A08-40E5-AD26-4DEEA37C1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9F4E41-3AF0-4013-BBDD-23FD0EF3D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EF9F4E41-3AF0-4013-BBDD-23FD0EF3D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F9F4E41-3AF0-4013-BBDD-23FD0EF3D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F9F4E41-3AF0-4013-BBDD-23FD0EF3D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EF9F4E41-3AF0-4013-BBDD-23FD0EF3D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1596C8-D82F-4981-86B5-8DDB6732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8D1596C8-D82F-4981-86B5-8DDB6732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8D1596C8-D82F-4981-86B5-8DDB6732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8D1596C8-D82F-4981-86B5-8DDB6732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8D1596C8-D82F-4981-86B5-8DDB6732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066800" y="1600200"/>
          <a:ext cx="7848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إدارة حلقة النقاش (الندوة)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0D596C-8A7F-4CAA-B97B-AE39194EC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0D596C-8A7F-4CAA-B97B-AE39194ECB5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0D596C-8A7F-4CAA-B97B-AE39194EC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8D0D596C-8A7F-4CAA-B97B-AE39194EC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5E9063-3003-43A7-89B3-09A370A82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5E9063-3003-43A7-89B3-09A370A823A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5E9063-3003-43A7-89B3-09A370A82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8F5E9063-3003-43A7-89B3-09A370A82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47F231-FF0C-4478-9C74-5B38FD889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47F231-FF0C-4478-9C74-5B38FD889CB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47F231-FF0C-4478-9C74-5B38FD889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C47F231-FF0C-4478-9C74-5B38FD889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5240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إدارة حلقة النقاش (الندوة)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76A35-82F9-41D0-9F99-1A5F985D8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76A35-82F9-41D0-9F99-1A5F985D8B8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76A35-82F9-41D0-9F99-1A5F985D8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BC176A35-82F9-41D0-9F99-1A5F985D8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9E0751-2E20-46E1-B09C-812D41F3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9E0751-2E20-46E1-B09C-812D41F389D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9E0751-2E20-46E1-B09C-812D41F3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59E0751-2E20-46E1-B09C-812D41F38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415A0-C0DE-4AC0-A838-E712CB1D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415A0-C0DE-4AC0-A838-E712CB1D70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415A0-C0DE-4AC0-A838-E712CB1D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A4F415A0-C0DE-4AC0-A838-E712CB1D7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D9761-25F9-4803-B770-D57934213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D9761-25F9-4803-B770-D579342139F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D9761-25F9-4803-B770-D57934213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AFED9761-25F9-4803-B770-D57934213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37D61A-8606-4761-834D-B6FC45057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37D61A-8606-4761-834D-B6FC450578A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37D61A-8606-4761-834D-B6FC45057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C237D61A-8606-4761-834D-B6FC45057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E8A820-AB2F-419F-AFBD-CF4D6929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E8A820-AB2F-419F-AFBD-CF4D6929875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E8A820-AB2F-419F-AFBD-CF4D6929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39E8A820-AB2F-419F-AFBD-CF4D6929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5F903-F085-4013-BF65-31732CEF5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5F903-F085-4013-BF65-31732CEF507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5F903-F085-4013-BF65-31732CEF5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0845F903-F085-4013-BF65-31732CEF5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CF85BD-B07D-47D3-9A74-D745D07C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CF85BD-B07D-47D3-9A74-D745D07C2E7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CF85BD-B07D-47D3-9A74-D745D07C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75CF85BD-B07D-47D3-9A74-D745D07C2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DEEA59-3B8D-4203-B13A-325EF5498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DEEA59-3B8D-4203-B13A-325EF549806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DEEA59-3B8D-4203-B13A-325EF5498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8ADEEA59-3B8D-4203-B13A-325EF5498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F2467-2354-40F8-B7F0-059E3AB9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F2467-2354-40F8-B7F0-059E3AB9744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F2467-2354-40F8-B7F0-059E3AB9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8C0F2467-2354-40F8-B7F0-059E3AB97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566E4E-3136-4BEF-BFFF-AEE379E6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566E4E-3136-4BEF-BFFF-AEE379E6583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566E4E-3136-4BEF-BFFF-AEE379E6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1C566E4E-3136-4BEF-BFFF-AEE379E65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29FA27-A841-477D-802D-12CE5E828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29FA27-A841-477D-802D-12CE5E828BD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29FA27-A841-477D-802D-12CE5E828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5729FA27-A841-477D-802D-12CE5E828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حلقة نقاش الانفتاح الفكري 1 15 ‎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6019800" cy="45432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مثال: إدارة حلقة النقاش (الندوة)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ar-SA" dirty="0" smtClean="0"/>
              <a:t>استراحة (10) دقائق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391400" y="38862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55245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تقديم الخطب المعدة مسبقاً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43092567"/>
              </p:ext>
            </p:extLst>
          </p:nvPr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673" y="5130225"/>
            <a:ext cx="427392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خطيب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التقييم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سلوكيات المقيم الفعال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143000" y="1600201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786" y="5130225"/>
            <a:ext cx="3999814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مقيم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تقرير الوقت/ التقييم/عداد الأصوات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39938" name="Picture 2" descr="http://www.trilliumassociates.com/images/magnif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895600" cy="1940052"/>
          </a:xfrm>
          <a:prstGeom prst="rect">
            <a:avLst/>
          </a:prstGeom>
          <a:noFill/>
        </p:spPr>
      </p:pic>
      <p:pic>
        <p:nvPicPr>
          <p:cNvPr id="39940" name="Picture 4" descr="http://www.psychologytoday.com/files/u45/time_tr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71900"/>
            <a:ext cx="2247901" cy="2247900"/>
          </a:xfrm>
          <a:prstGeom prst="rect">
            <a:avLst/>
          </a:prstGeom>
          <a:noFill/>
        </p:spPr>
      </p:pic>
      <p:pic>
        <p:nvPicPr>
          <p:cNvPr id="39942" name="Picture 6" descr="http://www.binbin.net/photos/generic/say/say-ahh-for-mickey-by-dis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2590800"/>
            <a:ext cx="266700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SA" dirty="0" smtClean="0"/>
              <a:t>الخطب الارتجالية</a:t>
            </a:r>
            <a:br>
              <a:rPr lang="ar-SA" dirty="0" smtClean="0"/>
            </a:br>
            <a:r>
              <a:rPr lang="ar-SA" dirty="0" smtClean="0"/>
              <a:t>(تقديم خطبة بدون إعداد)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4" name="Rectangle 2"/>
          <p:cNvSpPr/>
          <p:nvPr/>
        </p:nvSpPr>
        <p:spPr>
          <a:xfrm>
            <a:off x="76200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التصويت لأفضل خطيب </a:t>
            </a:r>
            <a:r>
              <a:rPr lang="ar-SA" dirty="0" err="1" smtClean="0"/>
              <a:t>و</a:t>
            </a:r>
            <a:r>
              <a:rPr lang="ar-SA" dirty="0" smtClean="0"/>
              <a:t> مقيم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إعلان الفائزين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30442"/>
            <a:ext cx="4648200" cy="309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81400"/>
            <a:ext cx="1554163" cy="23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مناقشة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توزيع مهام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76400"/>
            <a:ext cx="3886200" cy="434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00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الميقاتي: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عداد أصوات ملئ الفراغ </a:t>
            </a:r>
            <a:r>
              <a:rPr lang="ar-SA" sz="3200" dirty="0" err="1" smtClean="0"/>
              <a:t>و</a:t>
            </a:r>
            <a:r>
              <a:rPr lang="ar-SA" sz="3200" dirty="0" smtClean="0"/>
              <a:t> أصوات الترشيح: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الخطيب الأول:  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الثاني: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الثالث: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الرابع: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الخامس: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السادس: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الثامن: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التاسع: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العاشر: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676400"/>
            <a:ext cx="37338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0000" lnSpcReduction="20000"/>
          </a:bodyPr>
          <a:lstStyle/>
          <a:p>
            <a:r>
              <a:rPr lang="ar-SA" sz="2400" b="1" dirty="0" smtClean="0"/>
              <a:t>جدول أعمال الاجتماع التالي:</a:t>
            </a:r>
          </a:p>
          <a:p>
            <a:endParaRPr lang="ar-SA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المقدمة </a:t>
            </a:r>
            <a:r>
              <a:rPr lang="ar-SA" sz="3200" dirty="0" err="1" smtClean="0"/>
              <a:t>و</a:t>
            </a:r>
            <a:r>
              <a:rPr lang="ar-SA" sz="3200" dirty="0" smtClean="0"/>
              <a:t> الدعوة للانتظام وقراءة محضر الاجتماع الثالث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تقديم الخطب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تقديم فقرة موضوعات الساحة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تقييم الخطب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انتخاب أعضاء الهيئة الإدارية للاجتماعات من الخامس إلى الثامن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مناقشة تنظيم الخطبة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مُناقشة </a:t>
            </a:r>
            <a:r>
              <a:rPr lang="ar-SA" sz="3200" dirty="0" err="1" smtClean="0"/>
              <a:t>و</a:t>
            </a:r>
            <a:r>
              <a:rPr lang="ar-SA" sz="3200" dirty="0" smtClean="0"/>
              <a:t> توزيع المهام للاجتماع الخامس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رفع الاجتماع.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960438"/>
          </a:xfrm>
        </p:spPr>
        <p:txBody>
          <a:bodyPr>
            <a:no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تحديد يوم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تاريخ ووقت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مكان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1600200"/>
          <a:ext cx="78486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27432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2362"/>
            <a:ext cx="8229600" cy="15700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 على الاستفسارات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Abdulaziz\AppData\Local\Microsoft\Windows\Temporary Internet Files\Content.IE5\Y5D4XAQ3\MCj043379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81400" y="3733800"/>
            <a:ext cx="2285714" cy="2285714"/>
          </a:xfrm>
          <a:prstGeom prst="rect">
            <a:avLst/>
          </a:prstGeom>
          <a:noFill/>
        </p:spPr>
      </p:pic>
      <p:pic>
        <p:nvPicPr>
          <p:cNvPr id="1027" name="Picture 3" descr="C:\Users\Abdulaziz\AppData\Local\Microsoft\Windows\Temporary Internet Files\Content.IE5\2OD8QCQS\MCj043156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400" y="609600"/>
            <a:ext cx="1981486" cy="1981486"/>
          </a:xfrm>
          <a:prstGeom prst="rect">
            <a:avLst/>
          </a:prstGeom>
          <a:noFill/>
        </p:spPr>
      </p:pic>
      <p:pic>
        <p:nvPicPr>
          <p:cNvPr id="1028" name="Picture 4" descr="C:\Users\Abdulaziz\AppData\Local\Microsoft\Windows\Temporary Internet Files\Content.IE5\X7R35HIT\MCj044207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5200" y="990600"/>
            <a:ext cx="1930400" cy="1377950"/>
          </a:xfrm>
          <a:prstGeom prst="rect">
            <a:avLst/>
          </a:prstGeom>
          <a:noFill/>
        </p:spPr>
      </p:pic>
      <p:pic>
        <p:nvPicPr>
          <p:cNvPr id="1031" name="Picture 7" descr="http://www.isthmuscatholic.org/pictures/question%20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9800" y="533400"/>
            <a:ext cx="2133600" cy="2133600"/>
          </a:xfrm>
          <a:prstGeom prst="rect">
            <a:avLst/>
          </a:prstGeom>
          <a:noFill/>
        </p:spPr>
      </p:pic>
      <p:pic>
        <p:nvPicPr>
          <p:cNvPr id="5122" name="Picture 2" descr="http://herewearewithluci.typepad.com/.a/6a00e5516ef02e8833010536f8a895970c-320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733800" y="1600200"/>
            <a:ext cx="304800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ماذا تفعل عندما يطلب منك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تقديم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كلمة مرتجلة؟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finkblog.com/wp-content/uploads/2009/03/listening.jpg"/>
          <p:cNvPicPr>
            <a:picLocks noChangeAspect="1" noChangeArrowheads="1"/>
          </p:cNvPicPr>
          <p:nvPr/>
        </p:nvPicPr>
        <p:blipFill>
          <a:blip r:embed="rId7" cstate="print"/>
          <a:srcRect l="10522" r="12210"/>
          <a:stretch>
            <a:fillRect/>
          </a:stretch>
        </p:blipFill>
        <p:spPr bwMode="auto">
          <a:xfrm>
            <a:off x="7097101" y="4724400"/>
            <a:ext cx="158969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724400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kaushik.net/avinash/wp-content/uploads/2008/05/ready-set-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-1828800"/>
            <a:ext cx="1811642" cy="1139825"/>
          </a:xfrm>
          <a:prstGeom prst="rect">
            <a:avLst/>
          </a:prstGeom>
          <a:noFill/>
        </p:spPr>
      </p:pic>
      <p:pic>
        <p:nvPicPr>
          <p:cNvPr id="16392" name="Picture 8" descr="http://www.show.me.uk/dbimages/chunked_image/darr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6002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more4kids.info/UserFiles/Image/little-boy-covered-with-pai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524000"/>
            <a:ext cx="990600" cy="148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billboardmama.com/images/public%20speak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97957" y="4724400"/>
            <a:ext cx="1359643" cy="135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stocktraderjourney.com/Graphics/Focus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400" y="1600200"/>
            <a:ext cx="1421250" cy="120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/>
          <p:nvPr/>
        </p:nvSpPr>
        <p:spPr>
          <a:xfrm>
            <a:off x="79248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sz="54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أنصت</a:t>
            </a:r>
            <a:endParaRPr lang="en-US" sz="5400" b="1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finkblog.com/wp-content/uploads/2009/03/list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73275"/>
            <a:ext cx="4433888" cy="2955925"/>
          </a:xfrm>
          <a:prstGeom prst="rect">
            <a:avLst/>
          </a:prstGeom>
          <a:noFill/>
        </p:spPr>
      </p:pic>
      <p:sp>
        <p:nvSpPr>
          <p:cNvPr id="6" name="Rectangle 2"/>
          <p:cNvSpPr/>
          <p:nvPr/>
        </p:nvSpPr>
        <p:spPr>
          <a:xfrm>
            <a:off x="76962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1"/>
            <a:ext cx="3810000" cy="37338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أنصت بتمعن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sz="54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الاعداد</a:t>
            </a:r>
            <a:endParaRPr lang="en-US" sz="5400" b="1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http://www.show.me.uk/dbimages/chunked_image/darr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21336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/>
          <p:nvPr/>
        </p:nvSpPr>
        <p:spPr>
          <a:xfrm>
            <a:off x="76962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1"/>
            <a:ext cx="5410200" cy="373380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ar-SA" sz="5400" dirty="0"/>
              <a:t>الارتجال= بدون </a:t>
            </a:r>
            <a:r>
              <a:rPr lang="ar-SA" sz="5400" dirty="0" smtClean="0"/>
              <a:t>إعداد </a:t>
            </a:r>
            <a:r>
              <a:rPr lang="ar-SA" sz="5400" dirty="0"/>
              <a:t>صحيح</a:t>
            </a:r>
            <a:r>
              <a:rPr lang="ar-SA" sz="5400" dirty="0" smtClean="0"/>
              <a:t>؟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hristianrenaud.com/photos/uncategorized/2008/03/26/open_door.jpg"/>
          <p:cNvPicPr>
            <a:picLocks noChangeAspect="1" noChangeArrowheads="1"/>
          </p:cNvPicPr>
          <p:nvPr/>
        </p:nvPicPr>
        <p:blipFill>
          <a:blip r:embed="rId2" cstate="print"/>
          <a:srcRect l="33508" t="10980" r="30408" b="10327"/>
          <a:stretch>
            <a:fillRect/>
          </a:stretch>
        </p:blipFill>
        <p:spPr bwMode="auto">
          <a:xfrm>
            <a:off x="561753" y="1676400"/>
            <a:ext cx="2486247" cy="42325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r>
              <a:rPr lang="ar-SA" sz="6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الإعداد: المقدمة</a:t>
            </a:r>
            <a:endParaRPr lang="ar-SA" sz="7200" b="1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77724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1"/>
            <a:ext cx="5791200" cy="3733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ar-SA" sz="5400" dirty="0" smtClean="0"/>
              <a:t>أعد صياغة السؤال</a:t>
            </a:r>
          </a:p>
          <a:p>
            <a:pPr marL="0" indent="0">
              <a:buNone/>
            </a:pPr>
            <a:r>
              <a:rPr lang="ar-SA" sz="5400" dirty="0" smtClean="0"/>
              <a:t>الترحيب بالجمهور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11814</TotalTime>
  <Words>1272</Words>
  <Application>Microsoft Office PowerPoint</Application>
  <PresentationFormat>On-screen Show (4:3)</PresentationFormat>
  <Paragraphs>365</Paragraphs>
  <Slides>54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1_Office Theme</vt:lpstr>
      <vt:lpstr>PowerPoint Presentation</vt:lpstr>
      <vt:lpstr>PowerPoint Presentation</vt:lpstr>
      <vt:lpstr>مقدمة في الخطب الارتجالية</vt:lpstr>
      <vt:lpstr>أهداف الحلقة الثالثة</vt:lpstr>
      <vt:lpstr>الخطب الارتجالية (تقديم خطبة بدون إعداد)</vt:lpstr>
      <vt:lpstr>ماذا تفعل عندما يطلب منك تقديم كلمة مرتجلة؟</vt:lpstr>
      <vt:lpstr>أنصت</vt:lpstr>
      <vt:lpstr>الاعداد</vt:lpstr>
      <vt:lpstr>الإعداد: المقدمة</vt:lpstr>
      <vt:lpstr>الاعداد: مثال على المقدمة</vt:lpstr>
      <vt:lpstr>الإعداد: صلب الموضوع</vt:lpstr>
      <vt:lpstr>الإعداد: الخاتمة</vt:lpstr>
      <vt:lpstr>الإعداد: الخاتمة</vt:lpstr>
      <vt:lpstr>الإعداد: الخاتمة</vt:lpstr>
      <vt:lpstr>الإعداد: هيكل الخطبة</vt:lpstr>
      <vt:lpstr>استراتيجيات الخطبة الارتجالية</vt:lpstr>
      <vt:lpstr>استرخ</vt:lpstr>
      <vt:lpstr>تصرف بثقة</vt:lpstr>
      <vt:lpstr>تصرف بثقة</vt:lpstr>
      <vt:lpstr>تحدث بتأني و سلاسة</vt:lpstr>
      <vt:lpstr>ركز</vt:lpstr>
      <vt:lpstr>فقرة الخطب الارتجالية</vt:lpstr>
      <vt:lpstr>ماذا تفعل عندما يطلب منك تقديم كلمة مرتجلة؟</vt:lpstr>
      <vt:lpstr>الإشارة بالوقت و قوانين التأهيل للتصويت</vt:lpstr>
      <vt:lpstr>تقرير الوقت</vt:lpstr>
      <vt:lpstr>التصويت لأفضل مشارك في الخطب الارتجالية</vt:lpstr>
      <vt:lpstr>مقدمة في إدارة حلقات النقاش</vt:lpstr>
      <vt:lpstr>النقاش</vt:lpstr>
      <vt:lpstr>الاجتماعات</vt:lpstr>
      <vt:lpstr>تمرين الاجتماع</vt:lpstr>
      <vt:lpstr>إدارة حلقات النقاش (الندوات)</vt:lpstr>
      <vt:lpstr>PowerPoint Presentation</vt:lpstr>
      <vt:lpstr>PowerPoint Presentation</vt:lpstr>
      <vt:lpstr>حلقات النقاش (الندوات)؟</vt:lpstr>
      <vt:lpstr>محاور حلقة النقاش (الندوة)</vt:lpstr>
      <vt:lpstr>أنواع حلقة النقاش (الندوة)</vt:lpstr>
      <vt:lpstr>حلقة النقاش (الندوة) المغلقة</vt:lpstr>
      <vt:lpstr>حلقة النقاش (الندوة) المفتوحة</vt:lpstr>
      <vt:lpstr>لإعداد لحلقة النقاش (الندوة)</vt:lpstr>
      <vt:lpstr>إدارة حلقة النقاش (الندوة)</vt:lpstr>
      <vt:lpstr>إدارة حلقة النقاش (الندوة)</vt:lpstr>
      <vt:lpstr>مثال: إدارة حلقة النقاش (الندوة)</vt:lpstr>
      <vt:lpstr>استراحة (10) دقائق</vt:lpstr>
      <vt:lpstr>فقرة تقديم الخطب المعدة مسبقاً</vt:lpstr>
      <vt:lpstr>الإشارة بالوقت و قوانين التأهيل للتصويت</vt:lpstr>
      <vt:lpstr>فقرة التقييم</vt:lpstr>
      <vt:lpstr>سلوكيات المقيم الفعال</vt:lpstr>
      <vt:lpstr>الإشارة بالوقت و قوانين التأهيل للتصويت</vt:lpstr>
      <vt:lpstr>تقرير الوقت/ التقييم/عداد الأصوات</vt:lpstr>
      <vt:lpstr>التصويت لأفضل خطيب و مقيم</vt:lpstr>
      <vt:lpstr>إعلان الفائزين</vt:lpstr>
      <vt:lpstr>مناقشة و توزيع مهام الاجتماع التالي</vt:lpstr>
      <vt:lpstr>تحديد يوم و تاريخ ووقت و مكان الاجتماع التالي</vt:lpstr>
      <vt:lpstr>الإجابة على الاستفسارات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Abdulaziz</dc:creator>
  <cp:lastModifiedBy>عبدالعزيز</cp:lastModifiedBy>
  <cp:revision>168</cp:revision>
  <dcterms:created xsi:type="dcterms:W3CDTF">2009-08-13T08:43:32Z</dcterms:created>
  <dcterms:modified xsi:type="dcterms:W3CDTF">2011-07-06T06:09:42Z</dcterms:modified>
</cp:coreProperties>
</file>