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2"/>
    <p:sldId id="279" r:id="rId3"/>
    <p:sldId id="280" r:id="rId4"/>
    <p:sldId id="290" r:id="rId5"/>
    <p:sldId id="400" r:id="rId6"/>
    <p:sldId id="401" r:id="rId7"/>
    <p:sldId id="397" r:id="rId8"/>
    <p:sldId id="399" r:id="rId9"/>
    <p:sldId id="398" r:id="rId10"/>
    <p:sldId id="311" r:id="rId11"/>
    <p:sldId id="313" r:id="rId12"/>
    <p:sldId id="328" r:id="rId13"/>
    <p:sldId id="354" r:id="rId14"/>
    <p:sldId id="336" r:id="rId15"/>
    <p:sldId id="337" r:id="rId16"/>
    <p:sldId id="358" r:id="rId17"/>
    <p:sldId id="360" r:id="rId18"/>
    <p:sldId id="307" r:id="rId19"/>
    <p:sldId id="277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5819" autoAdjust="0"/>
    <p:restoredTop sz="94660"/>
  </p:normalViewPr>
  <p:slideViewPr>
    <p:cSldViewPr>
      <p:cViewPr>
        <p:scale>
          <a:sx n="50" d="100"/>
          <a:sy n="50" d="100"/>
        </p:scale>
        <p:origin x="-194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606B8-3536-408D-BC0E-1508FCDBA40A}" type="doc">
      <dgm:prSet loTypeId="urn:microsoft.com/office/officeart/2005/8/layout/cycle8" loCatId="cycle" qsTypeId="urn:microsoft.com/office/officeart/2005/8/quickstyle/3d2" qsCatId="3D" csTypeId="urn:microsoft.com/office/officeart/2005/8/colors/colorful1#14" csCatId="colorful" phldr="1"/>
      <dgm:spPr/>
      <dgm:t>
        <a:bodyPr/>
        <a:lstStyle/>
        <a:p>
          <a:pPr rtl="1"/>
          <a:endParaRPr lang="ar-SA"/>
        </a:p>
      </dgm:t>
    </dgm:pt>
    <dgm:pt modelId="{9AF7F96F-DA85-4F47-A67D-F10170B2D1C3}">
      <dgm:prSet/>
      <dgm:spPr/>
      <dgm:t>
        <a:bodyPr/>
        <a:lstStyle/>
        <a:p>
          <a:pPr rtl="1"/>
          <a:r>
            <a:rPr lang="ar-SA" dirty="0" smtClean="0"/>
            <a:t>للتدرب على المهارات الجديدة المكتسبة في الخطابة </a:t>
          </a:r>
          <a:r>
            <a:rPr lang="ar-SA" dirty="0" err="1" smtClean="0"/>
            <a:t>و</a:t>
          </a:r>
          <a:r>
            <a:rPr lang="ar-SA" dirty="0" smtClean="0"/>
            <a:t> في رئاسة الاجتماعات</a:t>
          </a:r>
          <a:endParaRPr lang="en-US" dirty="0"/>
        </a:p>
      </dgm:t>
    </dgm:pt>
    <dgm:pt modelId="{66C7F7EC-16D2-4720-B0E9-92DD29DD1680}" type="par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CF4589AC-94D6-4691-8570-7379A816542E}" type="sib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B9172FF2-AC57-4BE1-96F3-A1CF65727623}">
      <dgm:prSet/>
      <dgm:spPr/>
      <dgm:t>
        <a:bodyPr/>
        <a:lstStyle/>
        <a:p>
          <a:pPr rtl="1"/>
          <a:r>
            <a:rPr lang="ar-SA" dirty="0" smtClean="0"/>
            <a:t>التخطيط لحفل خاص بالأهل والأصدقاء </a:t>
          </a:r>
          <a:r>
            <a:rPr lang="ar-SA" dirty="0" err="1" smtClean="0"/>
            <a:t>و</a:t>
          </a:r>
          <a:r>
            <a:rPr lang="ar-SA" dirty="0" smtClean="0"/>
            <a:t> الضيوف لاستعراض تلك المهارات</a:t>
          </a:r>
          <a:endParaRPr lang="ar-SA" dirty="0"/>
        </a:p>
      </dgm:t>
    </dgm:pt>
    <dgm:pt modelId="{C2267580-FC3E-4E2B-BA74-C44B3EBF8A49}" type="parTrans" cxnId="{5A1682E8-2478-44B0-97C3-194051598739}">
      <dgm:prSet/>
      <dgm:spPr/>
      <dgm:t>
        <a:bodyPr/>
        <a:lstStyle/>
        <a:p>
          <a:pPr rtl="1"/>
          <a:endParaRPr lang="ar-SA"/>
        </a:p>
      </dgm:t>
    </dgm:pt>
    <dgm:pt modelId="{61A92FFA-876A-411C-B466-AA6FB02D08AF}" type="sibTrans" cxnId="{5A1682E8-2478-44B0-97C3-194051598739}">
      <dgm:prSet/>
      <dgm:spPr/>
      <dgm:t>
        <a:bodyPr/>
        <a:lstStyle/>
        <a:p>
          <a:pPr rtl="1"/>
          <a:endParaRPr lang="ar-SA"/>
        </a:p>
      </dgm:t>
    </dgm:pt>
    <dgm:pt modelId="{0F030BFC-EDBB-4A66-A9A0-F34F95A25B13}" type="pres">
      <dgm:prSet presAssocID="{92A606B8-3536-408D-BC0E-1508FCDBA4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24141A6-1D4D-4A27-9D2D-444181075EE5}" type="pres">
      <dgm:prSet presAssocID="{92A606B8-3536-408D-BC0E-1508FCDBA40A}" presName="wedge1" presStyleLbl="node1" presStyleIdx="0" presStyleCnt="2"/>
      <dgm:spPr/>
      <dgm:t>
        <a:bodyPr/>
        <a:lstStyle/>
        <a:p>
          <a:pPr rtl="1"/>
          <a:endParaRPr lang="ar-SA"/>
        </a:p>
      </dgm:t>
    </dgm:pt>
    <dgm:pt modelId="{A13BE893-352C-4A56-B3B6-91870974303D}" type="pres">
      <dgm:prSet presAssocID="{92A606B8-3536-408D-BC0E-1508FCDBA40A}" presName="dummy1a" presStyleCnt="0"/>
      <dgm:spPr/>
    </dgm:pt>
    <dgm:pt modelId="{4AA0FFD5-5DCE-43A3-9D51-CB690D212017}" type="pres">
      <dgm:prSet presAssocID="{92A606B8-3536-408D-BC0E-1508FCDBA40A}" presName="dummy1b" presStyleCnt="0"/>
      <dgm:spPr/>
    </dgm:pt>
    <dgm:pt modelId="{F12E0235-F11F-4A2B-868F-F06E9A32EBF2}" type="pres">
      <dgm:prSet presAssocID="{92A606B8-3536-408D-BC0E-1508FCDBA40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B06BEB-8CD5-4235-B7AD-5239822DCB0F}" type="pres">
      <dgm:prSet presAssocID="{92A606B8-3536-408D-BC0E-1508FCDBA40A}" presName="wedge2" presStyleLbl="node1" presStyleIdx="1" presStyleCnt="2"/>
      <dgm:spPr/>
      <dgm:t>
        <a:bodyPr/>
        <a:lstStyle/>
        <a:p>
          <a:pPr rtl="1"/>
          <a:endParaRPr lang="ar-SA"/>
        </a:p>
      </dgm:t>
    </dgm:pt>
    <dgm:pt modelId="{27F63F07-B625-4F46-A31D-09E89FDD1CBA}" type="pres">
      <dgm:prSet presAssocID="{92A606B8-3536-408D-BC0E-1508FCDBA40A}" presName="dummy2a" presStyleCnt="0"/>
      <dgm:spPr/>
    </dgm:pt>
    <dgm:pt modelId="{2B93D942-D253-4A92-8A54-F81CFD09DFE2}" type="pres">
      <dgm:prSet presAssocID="{92A606B8-3536-408D-BC0E-1508FCDBA40A}" presName="dummy2b" presStyleCnt="0"/>
      <dgm:spPr/>
    </dgm:pt>
    <dgm:pt modelId="{475B8D44-78FA-42B1-946E-713C4B3DAA72}" type="pres">
      <dgm:prSet presAssocID="{92A606B8-3536-408D-BC0E-1508FCDBA40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E903E7-E367-4275-99E0-C245BF3CAEC7}" type="pres">
      <dgm:prSet presAssocID="{CF4589AC-94D6-4691-8570-7379A816542E}" presName="arrowWedge1" presStyleLbl="fgSibTrans2D1" presStyleIdx="0" presStyleCnt="2"/>
      <dgm:spPr/>
    </dgm:pt>
    <dgm:pt modelId="{713C7E2D-71E3-46AD-BDAA-9A30F15A31C6}" type="pres">
      <dgm:prSet presAssocID="{61A92FFA-876A-411C-B466-AA6FB02D08AF}" presName="arrowWedge2" presStyleLbl="fgSibTrans2D1" presStyleIdx="1" presStyleCnt="2"/>
      <dgm:spPr/>
    </dgm:pt>
  </dgm:ptLst>
  <dgm:cxnLst>
    <dgm:cxn modelId="{DF990D7B-BA40-49BC-9A70-D3C98BA3AB0B}" type="presOf" srcId="{B9172FF2-AC57-4BE1-96F3-A1CF65727623}" destId="{44B06BEB-8CD5-4235-B7AD-5239822DCB0F}" srcOrd="0" destOrd="0" presId="urn:microsoft.com/office/officeart/2005/8/layout/cycle8"/>
    <dgm:cxn modelId="{8AE72E18-1D0D-40E7-B2E0-76D7CCA7B5D6}" type="presOf" srcId="{9AF7F96F-DA85-4F47-A67D-F10170B2D1C3}" destId="{224141A6-1D4D-4A27-9D2D-444181075EE5}" srcOrd="0" destOrd="0" presId="urn:microsoft.com/office/officeart/2005/8/layout/cycle8"/>
    <dgm:cxn modelId="{35EA1997-E600-436B-B407-A9D0A765103B}" type="presOf" srcId="{B9172FF2-AC57-4BE1-96F3-A1CF65727623}" destId="{475B8D44-78FA-42B1-946E-713C4B3DAA72}" srcOrd="1" destOrd="0" presId="urn:microsoft.com/office/officeart/2005/8/layout/cycle8"/>
    <dgm:cxn modelId="{E00157D7-6972-4C88-A7DD-646494F3EDFC}" srcId="{92A606B8-3536-408D-BC0E-1508FCDBA40A}" destId="{9AF7F96F-DA85-4F47-A67D-F10170B2D1C3}" srcOrd="0" destOrd="0" parTransId="{66C7F7EC-16D2-4720-B0E9-92DD29DD1680}" sibTransId="{CF4589AC-94D6-4691-8570-7379A816542E}"/>
    <dgm:cxn modelId="{B9BCFC61-4581-4B6B-B08E-3B603FF4BFA1}" type="presOf" srcId="{9AF7F96F-DA85-4F47-A67D-F10170B2D1C3}" destId="{F12E0235-F11F-4A2B-868F-F06E9A32EBF2}" srcOrd="1" destOrd="0" presId="urn:microsoft.com/office/officeart/2005/8/layout/cycle8"/>
    <dgm:cxn modelId="{5A1682E8-2478-44B0-97C3-194051598739}" srcId="{92A606B8-3536-408D-BC0E-1508FCDBA40A}" destId="{B9172FF2-AC57-4BE1-96F3-A1CF65727623}" srcOrd="1" destOrd="0" parTransId="{C2267580-FC3E-4E2B-BA74-C44B3EBF8A49}" sibTransId="{61A92FFA-876A-411C-B466-AA6FB02D08AF}"/>
    <dgm:cxn modelId="{0842FEB1-5E50-49DB-B2CD-31A07BE0F87B}" type="presOf" srcId="{92A606B8-3536-408D-BC0E-1508FCDBA40A}" destId="{0F030BFC-EDBB-4A66-A9A0-F34F95A25B13}" srcOrd="0" destOrd="0" presId="urn:microsoft.com/office/officeart/2005/8/layout/cycle8"/>
    <dgm:cxn modelId="{CB76D9A0-6839-4A47-9781-CFE49FAFB46C}" type="presParOf" srcId="{0F030BFC-EDBB-4A66-A9A0-F34F95A25B13}" destId="{224141A6-1D4D-4A27-9D2D-444181075EE5}" srcOrd="0" destOrd="0" presId="urn:microsoft.com/office/officeart/2005/8/layout/cycle8"/>
    <dgm:cxn modelId="{562CCCDA-08D5-438B-8366-887C7320BFCB}" type="presParOf" srcId="{0F030BFC-EDBB-4A66-A9A0-F34F95A25B13}" destId="{A13BE893-352C-4A56-B3B6-91870974303D}" srcOrd="1" destOrd="0" presId="urn:microsoft.com/office/officeart/2005/8/layout/cycle8"/>
    <dgm:cxn modelId="{91A20652-B657-429D-8735-05783CE2059A}" type="presParOf" srcId="{0F030BFC-EDBB-4A66-A9A0-F34F95A25B13}" destId="{4AA0FFD5-5DCE-43A3-9D51-CB690D212017}" srcOrd="2" destOrd="0" presId="urn:microsoft.com/office/officeart/2005/8/layout/cycle8"/>
    <dgm:cxn modelId="{0C4EE45D-3DC3-4E43-A3E9-56109148BA60}" type="presParOf" srcId="{0F030BFC-EDBB-4A66-A9A0-F34F95A25B13}" destId="{F12E0235-F11F-4A2B-868F-F06E9A32EBF2}" srcOrd="3" destOrd="0" presId="urn:microsoft.com/office/officeart/2005/8/layout/cycle8"/>
    <dgm:cxn modelId="{86B3A4E2-0FA9-44CE-94B7-D6744BECCAAD}" type="presParOf" srcId="{0F030BFC-EDBB-4A66-A9A0-F34F95A25B13}" destId="{44B06BEB-8CD5-4235-B7AD-5239822DCB0F}" srcOrd="4" destOrd="0" presId="urn:microsoft.com/office/officeart/2005/8/layout/cycle8"/>
    <dgm:cxn modelId="{C8989D8C-8F7F-4042-A8BF-A4789117AB90}" type="presParOf" srcId="{0F030BFC-EDBB-4A66-A9A0-F34F95A25B13}" destId="{27F63F07-B625-4F46-A31D-09E89FDD1CBA}" srcOrd="5" destOrd="0" presId="urn:microsoft.com/office/officeart/2005/8/layout/cycle8"/>
    <dgm:cxn modelId="{1923D74C-391E-4ADE-A559-EE1C9C688682}" type="presParOf" srcId="{0F030BFC-EDBB-4A66-A9A0-F34F95A25B13}" destId="{2B93D942-D253-4A92-8A54-F81CFD09DFE2}" srcOrd="6" destOrd="0" presId="urn:microsoft.com/office/officeart/2005/8/layout/cycle8"/>
    <dgm:cxn modelId="{244C7E55-769D-423E-9232-F93BC760BB12}" type="presParOf" srcId="{0F030BFC-EDBB-4A66-A9A0-F34F95A25B13}" destId="{475B8D44-78FA-42B1-946E-713C4B3DAA72}" srcOrd="7" destOrd="0" presId="urn:microsoft.com/office/officeart/2005/8/layout/cycle8"/>
    <dgm:cxn modelId="{F20F47DE-F22F-4D76-8A48-4957EB47FDE3}" type="presParOf" srcId="{0F030BFC-EDBB-4A66-A9A0-F34F95A25B13}" destId="{4AE903E7-E367-4275-99E0-C245BF3CAEC7}" srcOrd="8" destOrd="0" presId="urn:microsoft.com/office/officeart/2005/8/layout/cycle8"/>
    <dgm:cxn modelId="{447E468A-3635-4C04-AD09-1EF3254A9527}" type="presParOf" srcId="{0F030BFC-EDBB-4A66-A9A0-F34F95A25B13}" destId="{713C7E2D-71E3-46AD-BDAA-9A30F15A31C6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3B64D-A0C1-427B-B52B-D003FC3DB21E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C590107-8A3D-42F4-9DF7-FD83B443B0A1}">
      <dgm:prSet custT="1"/>
      <dgm:spPr/>
      <dgm:t>
        <a:bodyPr/>
        <a:lstStyle/>
        <a:p>
          <a:pPr rtl="1"/>
          <a:r>
            <a:rPr lang="ar-SA" sz="2000" dirty="0" smtClean="0"/>
            <a:t>طرح الاقتراح</a:t>
          </a:r>
          <a:endParaRPr lang="ar-SA" sz="2000" dirty="0"/>
        </a:p>
      </dgm:t>
    </dgm:pt>
    <dgm:pt modelId="{491F9BB6-7645-4AC3-9603-A116D77D321F}" type="parTrans" cxnId="{DBC8DDEB-9C49-405B-B740-C3AEC6B579CF}">
      <dgm:prSet/>
      <dgm:spPr/>
      <dgm:t>
        <a:bodyPr/>
        <a:lstStyle/>
        <a:p>
          <a:pPr rtl="1"/>
          <a:endParaRPr lang="ar-SA" sz="1800"/>
        </a:p>
      </dgm:t>
    </dgm:pt>
    <dgm:pt modelId="{0E050A6E-41EE-46A1-BFC5-9F0B6BCD06D0}" type="sibTrans" cxnId="{DBC8DDEB-9C49-405B-B740-C3AEC6B579CF}">
      <dgm:prSet custT="1"/>
      <dgm:spPr/>
      <dgm:t>
        <a:bodyPr/>
        <a:lstStyle/>
        <a:p>
          <a:pPr rtl="1"/>
          <a:endParaRPr lang="ar-SA" sz="1600"/>
        </a:p>
      </dgm:t>
    </dgm:pt>
    <dgm:pt modelId="{DF8AE92B-7187-42C4-BE1B-7F71E765A114}">
      <dgm:prSet custT="1"/>
      <dgm:spPr/>
      <dgm:t>
        <a:bodyPr/>
        <a:lstStyle/>
        <a:p>
          <a:pPr rtl="1"/>
          <a:r>
            <a:rPr lang="ar-SA" sz="2000" dirty="0" smtClean="0"/>
            <a:t>التثنية</a:t>
          </a:r>
          <a:endParaRPr lang="ar-SA" sz="2000" dirty="0"/>
        </a:p>
      </dgm:t>
    </dgm:pt>
    <dgm:pt modelId="{5F5635EF-6D28-4AC3-896B-D05FAC9EAAEA}" type="parTrans" cxnId="{CDBB9FE3-2CDC-4162-8E95-71CBBBBFFED9}">
      <dgm:prSet/>
      <dgm:spPr/>
      <dgm:t>
        <a:bodyPr/>
        <a:lstStyle/>
        <a:p>
          <a:pPr rtl="1"/>
          <a:endParaRPr lang="ar-SA" sz="1800"/>
        </a:p>
      </dgm:t>
    </dgm:pt>
    <dgm:pt modelId="{98D1A3A6-525F-431C-A80F-78E45D4092F9}" type="sibTrans" cxnId="{CDBB9FE3-2CDC-4162-8E95-71CBBBBFFED9}">
      <dgm:prSet custT="1"/>
      <dgm:spPr/>
      <dgm:t>
        <a:bodyPr/>
        <a:lstStyle/>
        <a:p>
          <a:pPr rtl="1"/>
          <a:endParaRPr lang="ar-SA" sz="1600"/>
        </a:p>
      </dgm:t>
    </dgm:pt>
    <dgm:pt modelId="{9A56AC89-DB32-4B8B-9806-3EF93358A540}">
      <dgm:prSet custT="1"/>
      <dgm:spPr/>
      <dgm:t>
        <a:bodyPr/>
        <a:lstStyle/>
        <a:p>
          <a:pPr rtl="1"/>
          <a:r>
            <a:rPr lang="ar-SA" sz="2000" dirty="0" smtClean="0"/>
            <a:t>طرح الاقتراح</a:t>
          </a:r>
          <a:endParaRPr lang="ar-SA" sz="2000" dirty="0"/>
        </a:p>
      </dgm:t>
    </dgm:pt>
    <dgm:pt modelId="{D8A67282-0571-4FB3-8F6E-06C02FE1088D}" type="parTrans" cxnId="{ED39F4DB-B2DF-4448-9241-60D43B729BDA}">
      <dgm:prSet/>
      <dgm:spPr/>
      <dgm:t>
        <a:bodyPr/>
        <a:lstStyle/>
        <a:p>
          <a:pPr rtl="1"/>
          <a:endParaRPr lang="ar-SA" sz="1800"/>
        </a:p>
      </dgm:t>
    </dgm:pt>
    <dgm:pt modelId="{1C66401A-B7A9-4A1E-A926-1157B84A1D8D}" type="sibTrans" cxnId="{ED39F4DB-B2DF-4448-9241-60D43B729BDA}">
      <dgm:prSet custT="1"/>
      <dgm:spPr/>
      <dgm:t>
        <a:bodyPr/>
        <a:lstStyle/>
        <a:p>
          <a:pPr rtl="1"/>
          <a:endParaRPr lang="ar-SA" sz="1600"/>
        </a:p>
      </dgm:t>
    </dgm:pt>
    <dgm:pt modelId="{28A3BA51-9869-4E2D-8031-B6709E43ED23}">
      <dgm:prSet custT="1"/>
      <dgm:spPr/>
      <dgm:t>
        <a:bodyPr/>
        <a:lstStyle/>
        <a:p>
          <a:pPr rtl="1"/>
          <a:r>
            <a:rPr lang="ar-SA" sz="2000" dirty="0" smtClean="0"/>
            <a:t>المناقشة</a:t>
          </a:r>
          <a:endParaRPr lang="ar-SA" sz="2000" dirty="0"/>
        </a:p>
      </dgm:t>
    </dgm:pt>
    <dgm:pt modelId="{EEBD0897-EB51-4A12-91C4-5EACA850F98F}" type="parTrans" cxnId="{05F86DEA-CA80-4194-A766-07A11861D779}">
      <dgm:prSet/>
      <dgm:spPr/>
      <dgm:t>
        <a:bodyPr/>
        <a:lstStyle/>
        <a:p>
          <a:pPr rtl="1"/>
          <a:endParaRPr lang="ar-SA" sz="1800"/>
        </a:p>
      </dgm:t>
    </dgm:pt>
    <dgm:pt modelId="{13AF9F26-31DB-4464-8091-6E02A87130B6}" type="sibTrans" cxnId="{05F86DEA-CA80-4194-A766-07A11861D779}">
      <dgm:prSet custT="1"/>
      <dgm:spPr/>
      <dgm:t>
        <a:bodyPr/>
        <a:lstStyle/>
        <a:p>
          <a:pPr rtl="1"/>
          <a:endParaRPr lang="ar-SA" sz="1600"/>
        </a:p>
      </dgm:t>
    </dgm:pt>
    <dgm:pt modelId="{ACEC4E08-7955-4147-A930-84C9A90F9396}">
      <dgm:prSet custT="1"/>
      <dgm:spPr/>
      <dgm:t>
        <a:bodyPr/>
        <a:lstStyle/>
        <a:p>
          <a:pPr rtl="1"/>
          <a:r>
            <a:rPr lang="ar-SA" sz="2000" dirty="0" smtClean="0"/>
            <a:t>التصويت </a:t>
          </a:r>
          <a:endParaRPr lang="ar-SA" sz="2000" dirty="0"/>
        </a:p>
      </dgm:t>
    </dgm:pt>
    <dgm:pt modelId="{E2F5C2DA-2A41-49F0-A3EB-E0D6B62255DA}" type="parTrans" cxnId="{BA19BAFE-BEA8-4087-B407-CFD62FB7E8D3}">
      <dgm:prSet/>
      <dgm:spPr/>
      <dgm:t>
        <a:bodyPr/>
        <a:lstStyle/>
        <a:p>
          <a:pPr rtl="1"/>
          <a:endParaRPr lang="ar-SA" sz="1800"/>
        </a:p>
      </dgm:t>
    </dgm:pt>
    <dgm:pt modelId="{A40F061A-2E44-42B6-B522-6F7300570484}" type="sibTrans" cxnId="{BA19BAFE-BEA8-4087-B407-CFD62FB7E8D3}">
      <dgm:prSet custT="1"/>
      <dgm:spPr/>
      <dgm:t>
        <a:bodyPr/>
        <a:lstStyle/>
        <a:p>
          <a:pPr rtl="1"/>
          <a:endParaRPr lang="ar-SA" sz="1600"/>
        </a:p>
      </dgm:t>
    </dgm:pt>
    <dgm:pt modelId="{BC99816B-9F23-4941-BB2A-73090C110DFD}">
      <dgm:prSet custT="1"/>
      <dgm:spPr/>
      <dgm:t>
        <a:bodyPr/>
        <a:lstStyle/>
        <a:p>
          <a:pPr rtl="1"/>
          <a:r>
            <a:rPr lang="ar-SA" sz="2000" dirty="0" smtClean="0"/>
            <a:t>النتيجة</a:t>
          </a:r>
          <a:endParaRPr lang="en-US" sz="2000" dirty="0"/>
        </a:p>
      </dgm:t>
    </dgm:pt>
    <dgm:pt modelId="{32215D94-EB68-4080-AF0C-E221398577E5}" type="parTrans" cxnId="{B9A71485-C13B-403A-9EA1-D9A94BFA5F94}">
      <dgm:prSet/>
      <dgm:spPr/>
      <dgm:t>
        <a:bodyPr/>
        <a:lstStyle/>
        <a:p>
          <a:pPr rtl="1"/>
          <a:endParaRPr lang="ar-SA" sz="1800"/>
        </a:p>
      </dgm:t>
    </dgm:pt>
    <dgm:pt modelId="{C60C911F-37C7-4E1F-9F2A-DC18919EE742}" type="sibTrans" cxnId="{B9A71485-C13B-403A-9EA1-D9A94BFA5F94}">
      <dgm:prSet custT="1"/>
      <dgm:spPr/>
      <dgm:t>
        <a:bodyPr/>
        <a:lstStyle/>
        <a:p>
          <a:pPr rtl="1"/>
          <a:endParaRPr lang="ar-SA" sz="1600"/>
        </a:p>
      </dgm:t>
    </dgm:pt>
    <dgm:pt modelId="{2F6488F7-4732-4171-9F20-1ADF85656C54}" type="pres">
      <dgm:prSet presAssocID="{2F73B64D-A0C1-427B-B52B-D003FC3DB2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3C5AD01-5DD6-4785-A359-F051CA8BE64C}" type="pres">
      <dgm:prSet presAssocID="{BC590107-8A3D-42F4-9DF7-FD83B443B0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BE5A70-0929-42F6-9980-958D0D33ED25}" type="pres">
      <dgm:prSet presAssocID="{0E050A6E-41EE-46A1-BFC5-9F0B6BCD06D0}" presName="sibTrans" presStyleLbl="sibTrans2D1" presStyleIdx="0" presStyleCnt="6"/>
      <dgm:spPr/>
      <dgm:t>
        <a:bodyPr/>
        <a:lstStyle/>
        <a:p>
          <a:pPr rtl="1"/>
          <a:endParaRPr lang="ar-SA"/>
        </a:p>
      </dgm:t>
    </dgm:pt>
    <dgm:pt modelId="{46F55F05-CD9E-49F0-AE16-EA5436F5D5E6}" type="pres">
      <dgm:prSet presAssocID="{0E050A6E-41EE-46A1-BFC5-9F0B6BCD06D0}" presName="connectorText" presStyleLbl="sibTrans2D1" presStyleIdx="0" presStyleCnt="6"/>
      <dgm:spPr/>
      <dgm:t>
        <a:bodyPr/>
        <a:lstStyle/>
        <a:p>
          <a:pPr rtl="1"/>
          <a:endParaRPr lang="ar-SA"/>
        </a:p>
      </dgm:t>
    </dgm:pt>
    <dgm:pt modelId="{3041A0B8-03F6-40DC-B2D7-05A44BE3FE49}" type="pres">
      <dgm:prSet presAssocID="{DF8AE92B-7187-42C4-BE1B-7F71E765A1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A77728-B686-4D53-82A0-589C9825F69C}" type="pres">
      <dgm:prSet presAssocID="{98D1A3A6-525F-431C-A80F-78E45D4092F9}" presName="sibTrans" presStyleLbl="sibTrans2D1" presStyleIdx="1" presStyleCnt="6"/>
      <dgm:spPr/>
      <dgm:t>
        <a:bodyPr/>
        <a:lstStyle/>
        <a:p>
          <a:pPr rtl="1"/>
          <a:endParaRPr lang="ar-SA"/>
        </a:p>
      </dgm:t>
    </dgm:pt>
    <dgm:pt modelId="{B8879500-8E94-4A6D-95C8-9DC1A4D7F0F9}" type="pres">
      <dgm:prSet presAssocID="{98D1A3A6-525F-431C-A80F-78E45D4092F9}" presName="connectorText" presStyleLbl="sibTrans2D1" presStyleIdx="1" presStyleCnt="6"/>
      <dgm:spPr/>
      <dgm:t>
        <a:bodyPr/>
        <a:lstStyle/>
        <a:p>
          <a:pPr rtl="1"/>
          <a:endParaRPr lang="ar-SA"/>
        </a:p>
      </dgm:t>
    </dgm:pt>
    <dgm:pt modelId="{A3C7F1B9-58ED-4068-92BA-2430EB7CA3D3}" type="pres">
      <dgm:prSet presAssocID="{9A56AC89-DB32-4B8B-9806-3EF93358A5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E63228-3E03-446C-9190-BDF333622F33}" type="pres">
      <dgm:prSet presAssocID="{1C66401A-B7A9-4A1E-A926-1157B84A1D8D}" presName="sibTrans" presStyleLbl="sibTrans2D1" presStyleIdx="2" presStyleCnt="6"/>
      <dgm:spPr/>
      <dgm:t>
        <a:bodyPr/>
        <a:lstStyle/>
        <a:p>
          <a:pPr rtl="1"/>
          <a:endParaRPr lang="ar-SA"/>
        </a:p>
      </dgm:t>
    </dgm:pt>
    <dgm:pt modelId="{B6F71D2C-A734-495F-BE16-F4B6A25DA016}" type="pres">
      <dgm:prSet presAssocID="{1C66401A-B7A9-4A1E-A926-1157B84A1D8D}" presName="connectorText" presStyleLbl="sibTrans2D1" presStyleIdx="2" presStyleCnt="6"/>
      <dgm:spPr/>
      <dgm:t>
        <a:bodyPr/>
        <a:lstStyle/>
        <a:p>
          <a:pPr rtl="1"/>
          <a:endParaRPr lang="ar-SA"/>
        </a:p>
      </dgm:t>
    </dgm:pt>
    <dgm:pt modelId="{5E6AD70C-539F-4E5D-B789-CA86C3D5E654}" type="pres">
      <dgm:prSet presAssocID="{28A3BA51-9869-4E2D-8031-B6709E43ED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9A6195-F060-45F2-B87C-B80DA99F7411}" type="pres">
      <dgm:prSet presAssocID="{13AF9F26-31DB-4464-8091-6E02A87130B6}" presName="sibTrans" presStyleLbl="sibTrans2D1" presStyleIdx="3" presStyleCnt="6"/>
      <dgm:spPr/>
      <dgm:t>
        <a:bodyPr/>
        <a:lstStyle/>
        <a:p>
          <a:pPr rtl="1"/>
          <a:endParaRPr lang="ar-SA"/>
        </a:p>
      </dgm:t>
    </dgm:pt>
    <dgm:pt modelId="{B2BDFDF0-DC31-416A-B898-4D68217E6D92}" type="pres">
      <dgm:prSet presAssocID="{13AF9F26-31DB-4464-8091-6E02A87130B6}" presName="connectorText" presStyleLbl="sibTrans2D1" presStyleIdx="3" presStyleCnt="6"/>
      <dgm:spPr/>
      <dgm:t>
        <a:bodyPr/>
        <a:lstStyle/>
        <a:p>
          <a:pPr rtl="1"/>
          <a:endParaRPr lang="ar-SA"/>
        </a:p>
      </dgm:t>
    </dgm:pt>
    <dgm:pt modelId="{B9E225BB-0FBA-460F-B75D-BED754894097}" type="pres">
      <dgm:prSet presAssocID="{ACEC4E08-7955-4147-A930-84C9A90F93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7F604E-71DF-4AD0-AA83-47DA9980D223}" type="pres">
      <dgm:prSet presAssocID="{A40F061A-2E44-42B6-B522-6F7300570484}" presName="sibTrans" presStyleLbl="sibTrans2D1" presStyleIdx="4" presStyleCnt="6"/>
      <dgm:spPr/>
      <dgm:t>
        <a:bodyPr/>
        <a:lstStyle/>
        <a:p>
          <a:pPr rtl="1"/>
          <a:endParaRPr lang="ar-SA"/>
        </a:p>
      </dgm:t>
    </dgm:pt>
    <dgm:pt modelId="{1E63DC40-6A2A-4C76-8DED-6063B0E9599E}" type="pres">
      <dgm:prSet presAssocID="{A40F061A-2E44-42B6-B522-6F7300570484}" presName="connectorText" presStyleLbl="sibTrans2D1" presStyleIdx="4" presStyleCnt="6"/>
      <dgm:spPr/>
      <dgm:t>
        <a:bodyPr/>
        <a:lstStyle/>
        <a:p>
          <a:pPr rtl="1"/>
          <a:endParaRPr lang="ar-SA"/>
        </a:p>
      </dgm:t>
    </dgm:pt>
    <dgm:pt modelId="{DBB104D8-EE12-49BA-9CAC-62A1558FAB98}" type="pres">
      <dgm:prSet presAssocID="{BC99816B-9F23-4941-BB2A-73090C110D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43266B-26B2-42D6-982F-49F2EBED579E}" type="pres">
      <dgm:prSet presAssocID="{C60C911F-37C7-4E1F-9F2A-DC18919EE742}" presName="sibTrans" presStyleLbl="sibTrans2D1" presStyleIdx="5" presStyleCnt="6"/>
      <dgm:spPr/>
      <dgm:t>
        <a:bodyPr/>
        <a:lstStyle/>
        <a:p>
          <a:pPr rtl="1"/>
          <a:endParaRPr lang="ar-SA"/>
        </a:p>
      </dgm:t>
    </dgm:pt>
    <dgm:pt modelId="{C142BDDB-6169-4EE1-9B62-8F5E4E3BD2DD}" type="pres">
      <dgm:prSet presAssocID="{C60C911F-37C7-4E1F-9F2A-DC18919EE742}" presName="connectorText" presStyleLbl="sibTrans2D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686FD3FE-442F-4B11-9312-0F65A2124D29}" type="presOf" srcId="{BC99816B-9F23-4941-BB2A-73090C110DFD}" destId="{DBB104D8-EE12-49BA-9CAC-62A1558FAB98}" srcOrd="0" destOrd="0" presId="urn:microsoft.com/office/officeart/2005/8/layout/cycle2"/>
    <dgm:cxn modelId="{847A31F1-37E7-4EB6-8B8F-76A713E94EEE}" type="presOf" srcId="{28A3BA51-9869-4E2D-8031-B6709E43ED23}" destId="{5E6AD70C-539F-4E5D-B789-CA86C3D5E654}" srcOrd="0" destOrd="0" presId="urn:microsoft.com/office/officeart/2005/8/layout/cycle2"/>
    <dgm:cxn modelId="{C116EE60-3771-4FC9-BE6B-6DE36AB4F715}" type="presOf" srcId="{98D1A3A6-525F-431C-A80F-78E45D4092F9}" destId="{5FA77728-B686-4D53-82A0-589C9825F69C}" srcOrd="0" destOrd="0" presId="urn:microsoft.com/office/officeart/2005/8/layout/cycle2"/>
    <dgm:cxn modelId="{74F59227-557D-4E55-B84F-334C1EF195D3}" type="presOf" srcId="{C60C911F-37C7-4E1F-9F2A-DC18919EE742}" destId="{C142BDDB-6169-4EE1-9B62-8F5E4E3BD2DD}" srcOrd="1" destOrd="0" presId="urn:microsoft.com/office/officeart/2005/8/layout/cycle2"/>
    <dgm:cxn modelId="{AE0FD825-4418-4CB0-A905-54285947D8C6}" type="presOf" srcId="{13AF9F26-31DB-4464-8091-6E02A87130B6}" destId="{289A6195-F060-45F2-B87C-B80DA99F7411}" srcOrd="0" destOrd="0" presId="urn:microsoft.com/office/officeart/2005/8/layout/cycle2"/>
    <dgm:cxn modelId="{B9A71485-C13B-403A-9EA1-D9A94BFA5F94}" srcId="{2F73B64D-A0C1-427B-B52B-D003FC3DB21E}" destId="{BC99816B-9F23-4941-BB2A-73090C110DFD}" srcOrd="5" destOrd="0" parTransId="{32215D94-EB68-4080-AF0C-E221398577E5}" sibTransId="{C60C911F-37C7-4E1F-9F2A-DC18919EE742}"/>
    <dgm:cxn modelId="{C783934B-318F-4F3C-A481-E04BB0A3C3DF}" type="presOf" srcId="{C60C911F-37C7-4E1F-9F2A-DC18919EE742}" destId="{0743266B-26B2-42D6-982F-49F2EBED579E}" srcOrd="0" destOrd="0" presId="urn:microsoft.com/office/officeart/2005/8/layout/cycle2"/>
    <dgm:cxn modelId="{35AFA5B7-FCDA-48B9-8D87-09DEE57E5B25}" type="presOf" srcId="{BC590107-8A3D-42F4-9DF7-FD83B443B0A1}" destId="{03C5AD01-5DD6-4785-A359-F051CA8BE64C}" srcOrd="0" destOrd="0" presId="urn:microsoft.com/office/officeart/2005/8/layout/cycle2"/>
    <dgm:cxn modelId="{7249ADE5-AA4C-4662-AFB2-69E528067715}" type="presOf" srcId="{1C66401A-B7A9-4A1E-A926-1157B84A1D8D}" destId="{48E63228-3E03-446C-9190-BDF333622F33}" srcOrd="0" destOrd="0" presId="urn:microsoft.com/office/officeart/2005/8/layout/cycle2"/>
    <dgm:cxn modelId="{BA19BAFE-BEA8-4087-B407-CFD62FB7E8D3}" srcId="{2F73B64D-A0C1-427B-B52B-D003FC3DB21E}" destId="{ACEC4E08-7955-4147-A930-84C9A90F9396}" srcOrd="4" destOrd="0" parTransId="{E2F5C2DA-2A41-49F0-A3EB-E0D6B62255DA}" sibTransId="{A40F061A-2E44-42B6-B522-6F7300570484}"/>
    <dgm:cxn modelId="{EDEF5A94-AE8F-4028-A8E7-5FF2207C71B3}" type="presOf" srcId="{DF8AE92B-7187-42C4-BE1B-7F71E765A114}" destId="{3041A0B8-03F6-40DC-B2D7-05A44BE3FE49}" srcOrd="0" destOrd="0" presId="urn:microsoft.com/office/officeart/2005/8/layout/cycle2"/>
    <dgm:cxn modelId="{612679E3-05D2-4D99-98BB-F4E2E584D520}" type="presOf" srcId="{98D1A3A6-525F-431C-A80F-78E45D4092F9}" destId="{B8879500-8E94-4A6D-95C8-9DC1A4D7F0F9}" srcOrd="1" destOrd="0" presId="urn:microsoft.com/office/officeart/2005/8/layout/cycle2"/>
    <dgm:cxn modelId="{9F9130E9-8E53-491A-9494-8D2A8DBE84F5}" type="presOf" srcId="{13AF9F26-31DB-4464-8091-6E02A87130B6}" destId="{B2BDFDF0-DC31-416A-B898-4D68217E6D92}" srcOrd="1" destOrd="0" presId="urn:microsoft.com/office/officeart/2005/8/layout/cycle2"/>
    <dgm:cxn modelId="{0C939626-40A3-4ACA-A6FD-7219D6644E1E}" type="presOf" srcId="{1C66401A-B7A9-4A1E-A926-1157B84A1D8D}" destId="{B6F71D2C-A734-495F-BE16-F4B6A25DA016}" srcOrd="1" destOrd="0" presId="urn:microsoft.com/office/officeart/2005/8/layout/cycle2"/>
    <dgm:cxn modelId="{DBC8DDEB-9C49-405B-B740-C3AEC6B579CF}" srcId="{2F73B64D-A0C1-427B-B52B-D003FC3DB21E}" destId="{BC590107-8A3D-42F4-9DF7-FD83B443B0A1}" srcOrd="0" destOrd="0" parTransId="{491F9BB6-7645-4AC3-9603-A116D77D321F}" sibTransId="{0E050A6E-41EE-46A1-BFC5-9F0B6BCD06D0}"/>
    <dgm:cxn modelId="{69F2ACED-96B5-4A94-A3DD-A03EFCEB55E2}" type="presOf" srcId="{ACEC4E08-7955-4147-A930-84C9A90F9396}" destId="{B9E225BB-0FBA-460F-B75D-BED754894097}" srcOrd="0" destOrd="0" presId="urn:microsoft.com/office/officeart/2005/8/layout/cycle2"/>
    <dgm:cxn modelId="{2F4335AB-EBED-4AE5-ACC3-F383C87626AD}" type="presOf" srcId="{A40F061A-2E44-42B6-B522-6F7300570484}" destId="{1E63DC40-6A2A-4C76-8DED-6063B0E9599E}" srcOrd="1" destOrd="0" presId="urn:microsoft.com/office/officeart/2005/8/layout/cycle2"/>
    <dgm:cxn modelId="{0576B66C-29A1-4A6C-919C-018FBBD31832}" type="presOf" srcId="{0E050A6E-41EE-46A1-BFC5-9F0B6BCD06D0}" destId="{D3BE5A70-0929-42F6-9980-958D0D33ED25}" srcOrd="0" destOrd="0" presId="urn:microsoft.com/office/officeart/2005/8/layout/cycle2"/>
    <dgm:cxn modelId="{D57FB965-0ED8-4526-9C55-B4A828E6ED45}" type="presOf" srcId="{2F73B64D-A0C1-427B-B52B-D003FC3DB21E}" destId="{2F6488F7-4732-4171-9F20-1ADF85656C54}" srcOrd="0" destOrd="0" presId="urn:microsoft.com/office/officeart/2005/8/layout/cycle2"/>
    <dgm:cxn modelId="{CDBB9FE3-2CDC-4162-8E95-71CBBBBFFED9}" srcId="{2F73B64D-A0C1-427B-B52B-D003FC3DB21E}" destId="{DF8AE92B-7187-42C4-BE1B-7F71E765A114}" srcOrd="1" destOrd="0" parTransId="{5F5635EF-6D28-4AC3-896B-D05FAC9EAAEA}" sibTransId="{98D1A3A6-525F-431C-A80F-78E45D4092F9}"/>
    <dgm:cxn modelId="{05F86DEA-CA80-4194-A766-07A11861D779}" srcId="{2F73B64D-A0C1-427B-B52B-D003FC3DB21E}" destId="{28A3BA51-9869-4E2D-8031-B6709E43ED23}" srcOrd="3" destOrd="0" parTransId="{EEBD0897-EB51-4A12-91C4-5EACA850F98F}" sibTransId="{13AF9F26-31DB-4464-8091-6E02A87130B6}"/>
    <dgm:cxn modelId="{ED39F4DB-B2DF-4448-9241-60D43B729BDA}" srcId="{2F73B64D-A0C1-427B-B52B-D003FC3DB21E}" destId="{9A56AC89-DB32-4B8B-9806-3EF93358A540}" srcOrd="2" destOrd="0" parTransId="{D8A67282-0571-4FB3-8F6E-06C02FE1088D}" sibTransId="{1C66401A-B7A9-4A1E-A926-1157B84A1D8D}"/>
    <dgm:cxn modelId="{8B8C29FF-3DC8-48EA-857F-8297E04BEB4F}" type="presOf" srcId="{9A56AC89-DB32-4B8B-9806-3EF93358A540}" destId="{A3C7F1B9-58ED-4068-92BA-2430EB7CA3D3}" srcOrd="0" destOrd="0" presId="urn:microsoft.com/office/officeart/2005/8/layout/cycle2"/>
    <dgm:cxn modelId="{91571CCD-46EC-4B4E-BD0B-DA2749FEFA59}" type="presOf" srcId="{0E050A6E-41EE-46A1-BFC5-9F0B6BCD06D0}" destId="{46F55F05-CD9E-49F0-AE16-EA5436F5D5E6}" srcOrd="1" destOrd="0" presId="urn:microsoft.com/office/officeart/2005/8/layout/cycle2"/>
    <dgm:cxn modelId="{9E061618-1CA0-44EB-BA90-C8F494BAD5A3}" type="presOf" srcId="{A40F061A-2E44-42B6-B522-6F7300570484}" destId="{1E7F604E-71DF-4AD0-AA83-47DA9980D223}" srcOrd="0" destOrd="0" presId="urn:microsoft.com/office/officeart/2005/8/layout/cycle2"/>
    <dgm:cxn modelId="{C31D56B2-C32A-45EF-B0B0-F16DE1308D70}" type="presParOf" srcId="{2F6488F7-4732-4171-9F20-1ADF85656C54}" destId="{03C5AD01-5DD6-4785-A359-F051CA8BE64C}" srcOrd="0" destOrd="0" presId="urn:microsoft.com/office/officeart/2005/8/layout/cycle2"/>
    <dgm:cxn modelId="{7F9ACA80-D554-41C6-9232-1BDF6AFDE181}" type="presParOf" srcId="{2F6488F7-4732-4171-9F20-1ADF85656C54}" destId="{D3BE5A70-0929-42F6-9980-958D0D33ED25}" srcOrd="1" destOrd="0" presId="urn:microsoft.com/office/officeart/2005/8/layout/cycle2"/>
    <dgm:cxn modelId="{10000C30-5F7E-42CC-96CB-B519CCEBD68C}" type="presParOf" srcId="{D3BE5A70-0929-42F6-9980-958D0D33ED25}" destId="{46F55F05-CD9E-49F0-AE16-EA5436F5D5E6}" srcOrd="0" destOrd="0" presId="urn:microsoft.com/office/officeart/2005/8/layout/cycle2"/>
    <dgm:cxn modelId="{33148E69-E6A7-45DF-9081-335D2EC6A112}" type="presParOf" srcId="{2F6488F7-4732-4171-9F20-1ADF85656C54}" destId="{3041A0B8-03F6-40DC-B2D7-05A44BE3FE49}" srcOrd="2" destOrd="0" presId="urn:microsoft.com/office/officeart/2005/8/layout/cycle2"/>
    <dgm:cxn modelId="{17F29649-7598-4B4B-BD1F-D1BE63B45CF9}" type="presParOf" srcId="{2F6488F7-4732-4171-9F20-1ADF85656C54}" destId="{5FA77728-B686-4D53-82A0-589C9825F69C}" srcOrd="3" destOrd="0" presId="urn:microsoft.com/office/officeart/2005/8/layout/cycle2"/>
    <dgm:cxn modelId="{E00B6D9A-2F99-4AC1-8121-C87D2A4FE57F}" type="presParOf" srcId="{5FA77728-B686-4D53-82A0-589C9825F69C}" destId="{B8879500-8E94-4A6D-95C8-9DC1A4D7F0F9}" srcOrd="0" destOrd="0" presId="urn:microsoft.com/office/officeart/2005/8/layout/cycle2"/>
    <dgm:cxn modelId="{D2C3F377-DD5D-4693-9166-AD2864BDA6F2}" type="presParOf" srcId="{2F6488F7-4732-4171-9F20-1ADF85656C54}" destId="{A3C7F1B9-58ED-4068-92BA-2430EB7CA3D3}" srcOrd="4" destOrd="0" presId="urn:microsoft.com/office/officeart/2005/8/layout/cycle2"/>
    <dgm:cxn modelId="{E0B0B38F-CE37-4C40-B8EE-6DA6724A58F5}" type="presParOf" srcId="{2F6488F7-4732-4171-9F20-1ADF85656C54}" destId="{48E63228-3E03-446C-9190-BDF333622F33}" srcOrd="5" destOrd="0" presId="urn:microsoft.com/office/officeart/2005/8/layout/cycle2"/>
    <dgm:cxn modelId="{9E3264B6-E0BF-4C82-B71D-61EBCC030C5D}" type="presParOf" srcId="{48E63228-3E03-446C-9190-BDF333622F33}" destId="{B6F71D2C-A734-495F-BE16-F4B6A25DA016}" srcOrd="0" destOrd="0" presId="urn:microsoft.com/office/officeart/2005/8/layout/cycle2"/>
    <dgm:cxn modelId="{E26478C0-BB78-41BB-BD36-8B818FCC9FB6}" type="presParOf" srcId="{2F6488F7-4732-4171-9F20-1ADF85656C54}" destId="{5E6AD70C-539F-4E5D-B789-CA86C3D5E654}" srcOrd="6" destOrd="0" presId="urn:microsoft.com/office/officeart/2005/8/layout/cycle2"/>
    <dgm:cxn modelId="{56BC62A7-F998-499A-95F4-3891FBBDD0CB}" type="presParOf" srcId="{2F6488F7-4732-4171-9F20-1ADF85656C54}" destId="{289A6195-F060-45F2-B87C-B80DA99F7411}" srcOrd="7" destOrd="0" presId="urn:microsoft.com/office/officeart/2005/8/layout/cycle2"/>
    <dgm:cxn modelId="{7A0E2B10-6845-4985-A8BB-8E3ADFC9EBFC}" type="presParOf" srcId="{289A6195-F060-45F2-B87C-B80DA99F7411}" destId="{B2BDFDF0-DC31-416A-B898-4D68217E6D92}" srcOrd="0" destOrd="0" presId="urn:microsoft.com/office/officeart/2005/8/layout/cycle2"/>
    <dgm:cxn modelId="{4ED1A46E-7857-4DDB-8F0D-2E8CF0DB0B60}" type="presParOf" srcId="{2F6488F7-4732-4171-9F20-1ADF85656C54}" destId="{B9E225BB-0FBA-460F-B75D-BED754894097}" srcOrd="8" destOrd="0" presId="urn:microsoft.com/office/officeart/2005/8/layout/cycle2"/>
    <dgm:cxn modelId="{92DB5CF1-B24B-470A-993B-936AE4177C02}" type="presParOf" srcId="{2F6488F7-4732-4171-9F20-1ADF85656C54}" destId="{1E7F604E-71DF-4AD0-AA83-47DA9980D223}" srcOrd="9" destOrd="0" presId="urn:microsoft.com/office/officeart/2005/8/layout/cycle2"/>
    <dgm:cxn modelId="{3F900153-1B04-4AA9-B2E1-B4BE63328D3B}" type="presParOf" srcId="{1E7F604E-71DF-4AD0-AA83-47DA9980D223}" destId="{1E63DC40-6A2A-4C76-8DED-6063B0E9599E}" srcOrd="0" destOrd="0" presId="urn:microsoft.com/office/officeart/2005/8/layout/cycle2"/>
    <dgm:cxn modelId="{8A13A0C0-9831-44EA-BC9A-D7ACAB9B6E82}" type="presParOf" srcId="{2F6488F7-4732-4171-9F20-1ADF85656C54}" destId="{DBB104D8-EE12-49BA-9CAC-62A1558FAB98}" srcOrd="10" destOrd="0" presId="urn:microsoft.com/office/officeart/2005/8/layout/cycle2"/>
    <dgm:cxn modelId="{77F4197B-EC89-4321-9FD7-CDD4884D0859}" type="presParOf" srcId="{2F6488F7-4732-4171-9F20-1ADF85656C54}" destId="{0743266B-26B2-42D6-982F-49F2EBED579E}" srcOrd="11" destOrd="0" presId="urn:microsoft.com/office/officeart/2005/8/layout/cycle2"/>
    <dgm:cxn modelId="{5BA5694F-F4AD-4472-A123-CF41A1C739E1}" type="presParOf" srcId="{0743266B-26B2-42D6-982F-49F2EBED579E}" destId="{C142BDDB-6169-4EE1-9B62-8F5E4E3BD2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159AB-C151-46A7-9797-04F438A0CC86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817CEDEB-FAFE-496D-9AF7-D26ACF726501}">
      <dgm:prSet/>
      <dgm:spPr/>
      <dgm:t>
        <a:bodyPr/>
        <a:lstStyle/>
        <a:p>
          <a:pPr rtl="1"/>
          <a:r>
            <a:rPr lang="ar-SA" dirty="0" smtClean="0"/>
            <a:t>الاهتمام</a:t>
          </a:r>
          <a:endParaRPr lang="ar-SA" dirty="0"/>
        </a:p>
      </dgm:t>
    </dgm:pt>
    <dgm:pt modelId="{138DF45F-33B0-4F0C-A9CB-7362EF9FB4C7}" type="par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F9D4DF87-8E02-4F63-8598-6622EDBA06CE}" type="sib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A9A8008D-0619-4268-A103-A20E9AA2CE7B}">
      <dgm:prSet/>
      <dgm:spPr/>
      <dgm:t>
        <a:bodyPr/>
        <a:lstStyle/>
        <a:p>
          <a:pPr rtl="1"/>
          <a:r>
            <a:rPr lang="ar-SA" dirty="0" smtClean="0"/>
            <a:t>أهداف الخطبة</a:t>
          </a:r>
          <a:endParaRPr lang="ar-SA" dirty="0"/>
        </a:p>
      </dgm:t>
    </dgm:pt>
    <dgm:pt modelId="{8AB5973A-02E9-4AB4-8928-152C8D4988B8}" type="par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9475333F-A081-4439-B13C-94091997E49B}" type="sib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05C72287-EA2C-4435-B2C8-7F8546EAD3A6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ar-SA" dirty="0"/>
        </a:p>
      </dgm:t>
    </dgm:pt>
    <dgm:pt modelId="{27E4885E-85A3-448B-A3B2-19C072D0FC0D}" type="par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2BF4D079-6295-49F3-A078-790A5C599BE7}" type="sib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1BCCDA79-1D4B-42D2-8958-4A9BEABAB9B0}">
      <dgm:prSet/>
      <dgm:spPr/>
      <dgm:t>
        <a:bodyPr/>
        <a:lstStyle/>
        <a:p>
          <a:pPr rtl="1"/>
          <a:r>
            <a:rPr lang="ar-SA" dirty="0" smtClean="0"/>
            <a:t>خصص حديثك</a:t>
          </a:r>
          <a:endParaRPr lang="ar-SA" dirty="0"/>
        </a:p>
      </dgm:t>
    </dgm:pt>
    <dgm:pt modelId="{DED27CD3-31EC-4A9F-A553-C41B431344F8}" type="par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3D3C23E1-C30A-4C47-AA15-DCAE8E33EF12}" type="sib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06962645-3037-4DE6-8FE3-256FE2F5C234}">
      <dgm:prSet/>
      <dgm:spPr/>
      <dgm:t>
        <a:bodyPr/>
        <a:lstStyle/>
        <a:p>
          <a:pPr rtl="1"/>
          <a:r>
            <a:rPr lang="ar-SA" dirty="0" smtClean="0"/>
            <a:t>الإيجابية</a:t>
          </a:r>
          <a:endParaRPr lang="ar-SA" dirty="0"/>
        </a:p>
      </dgm:t>
    </dgm:pt>
    <dgm:pt modelId="{5DE1878B-B0B9-4273-AA0A-2A8737DF516A}" type="par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C172BB0E-858A-46DD-8D6B-CB39CE6018DC}" type="sib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AB363FDE-C640-49AD-B942-6B53FE794D9E}">
      <dgm:prSet/>
      <dgm:spPr/>
      <dgm:t>
        <a:bodyPr/>
        <a:lstStyle/>
        <a:p>
          <a:pPr rtl="1"/>
          <a:r>
            <a:rPr lang="ar-SA" dirty="0" smtClean="0"/>
            <a:t>حفز</a:t>
          </a:r>
          <a:endParaRPr lang="ar-SA" dirty="0"/>
        </a:p>
      </dgm:t>
    </dgm:pt>
    <dgm:pt modelId="{F0E6688B-0788-4768-B4CA-CE64750C464E}" type="par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AA7E0F0B-F8B7-428D-8C2F-7285974F46E3}" type="sib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761E31BD-E654-4F94-BD2B-1C6DD76E6BA4}">
      <dgm:prSet/>
      <dgm:spPr/>
      <dgm:t>
        <a:bodyPr/>
        <a:lstStyle/>
        <a:p>
          <a:pPr rtl="1"/>
          <a:r>
            <a:rPr lang="ar-SA" dirty="0" smtClean="0"/>
            <a:t>تقييم السلوك لا الشخصية</a:t>
          </a:r>
          <a:endParaRPr lang="ar-SA" dirty="0"/>
        </a:p>
      </dgm:t>
    </dgm:pt>
    <dgm:pt modelId="{6DF7FCD2-E00E-40B0-9657-110B1531E7E3}" type="par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CE51DE8C-4906-4DE8-B10D-6485066C96E2}" type="sib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DB5FBA4B-460B-434E-A149-DF99D518A16B}">
      <dgm:prSet/>
      <dgm:spPr/>
      <dgm:t>
        <a:bodyPr/>
        <a:lstStyle/>
        <a:p>
          <a:pPr rtl="1"/>
          <a:r>
            <a:rPr lang="ar-SA" dirty="0" smtClean="0"/>
            <a:t>تقدير الذات</a:t>
          </a:r>
          <a:endParaRPr lang="ar-SA" dirty="0"/>
        </a:p>
      </dgm:t>
    </dgm:pt>
    <dgm:pt modelId="{9FA0FC18-FDC3-44E1-8589-9EC85CB43A36}" type="par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95F274EA-ACE3-4DA6-8375-37258060B926}" type="sib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686ADD38-FC65-4533-8806-640A8977CF04}">
      <dgm:prSet/>
      <dgm:spPr/>
      <dgm:t>
        <a:bodyPr/>
        <a:lstStyle/>
        <a:p>
          <a:pPr rtl="1"/>
          <a:r>
            <a:rPr lang="ar-SA" dirty="0" smtClean="0"/>
            <a:t>مواطن التحسن</a:t>
          </a:r>
          <a:endParaRPr lang="en-US" dirty="0"/>
        </a:p>
      </dgm:t>
    </dgm:pt>
    <dgm:pt modelId="{0D0E7EED-959C-442F-86A9-A7D8C4FFBE96}" type="par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EC349E52-7AE6-4308-8ADC-98913DEED3A5}" type="sib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24BE899B-862A-4BDE-A977-BE24768F3988}" type="pres">
      <dgm:prSet presAssocID="{0BF159AB-C151-46A7-9797-04F438A0CC86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45A0D68-FA6E-464C-9F3F-91DC9B509A46}" type="pres">
      <dgm:prSet presAssocID="{817CEDEB-FAFE-496D-9AF7-D26ACF72650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B693747-0F52-435F-B7BF-6C0E11573377}" type="pres">
      <dgm:prSet presAssocID="{F9D4DF87-8E02-4F63-8598-6622EDBA06CE}" presName="sibTrans" presStyleLbl="sibTrans2D1" presStyleIdx="0" presStyleCnt="8"/>
      <dgm:spPr/>
      <dgm:t>
        <a:bodyPr/>
        <a:lstStyle/>
        <a:p>
          <a:pPr rtl="1"/>
          <a:endParaRPr lang="ar-SA"/>
        </a:p>
      </dgm:t>
    </dgm:pt>
    <dgm:pt modelId="{4B55BBEB-F5FC-4E21-BD13-38AB2A22677B}" type="pres">
      <dgm:prSet presAssocID="{F9D4DF87-8E02-4F63-8598-6622EDBA06CE}" presName="connectorText" presStyleLbl="sibTrans2D1" presStyleIdx="0" presStyleCnt="8"/>
      <dgm:spPr/>
      <dgm:t>
        <a:bodyPr/>
        <a:lstStyle/>
        <a:p>
          <a:pPr rtl="1"/>
          <a:endParaRPr lang="ar-SA"/>
        </a:p>
      </dgm:t>
    </dgm:pt>
    <dgm:pt modelId="{C80E57B2-E329-4618-84EA-FA28B10C058A}" type="pres">
      <dgm:prSet presAssocID="{A9A8008D-0619-4268-A103-A20E9AA2CE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56951A-D159-42A8-954E-80026C491A79}" type="pres">
      <dgm:prSet presAssocID="{9475333F-A081-4439-B13C-94091997E49B}" presName="sibTrans" presStyleLbl="sibTrans2D1" presStyleIdx="1" presStyleCnt="8"/>
      <dgm:spPr/>
      <dgm:t>
        <a:bodyPr/>
        <a:lstStyle/>
        <a:p>
          <a:pPr rtl="1"/>
          <a:endParaRPr lang="ar-SA"/>
        </a:p>
      </dgm:t>
    </dgm:pt>
    <dgm:pt modelId="{3F7BFA14-D18C-4A53-9A79-57EC906CC80C}" type="pres">
      <dgm:prSet presAssocID="{9475333F-A081-4439-B13C-94091997E49B}" presName="connectorText" presStyleLbl="sibTrans2D1" presStyleIdx="1" presStyleCnt="8"/>
      <dgm:spPr/>
      <dgm:t>
        <a:bodyPr/>
        <a:lstStyle/>
        <a:p>
          <a:pPr rtl="1"/>
          <a:endParaRPr lang="ar-SA"/>
        </a:p>
      </dgm:t>
    </dgm:pt>
    <dgm:pt modelId="{6935CBA5-3F85-441D-A439-6840849070EF}" type="pres">
      <dgm:prSet presAssocID="{05C72287-EA2C-4435-B2C8-7F8546EAD3A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ABF309-D3C0-4495-A74F-437F1BF52673}" type="pres">
      <dgm:prSet presAssocID="{2BF4D079-6295-49F3-A078-790A5C599BE7}" presName="sibTrans" presStyleLbl="sibTrans2D1" presStyleIdx="2" presStyleCnt="8"/>
      <dgm:spPr/>
      <dgm:t>
        <a:bodyPr/>
        <a:lstStyle/>
        <a:p>
          <a:pPr rtl="1"/>
          <a:endParaRPr lang="ar-SA"/>
        </a:p>
      </dgm:t>
    </dgm:pt>
    <dgm:pt modelId="{0B176529-A3C0-4F2C-996F-3C1B26B6FB9E}" type="pres">
      <dgm:prSet presAssocID="{2BF4D079-6295-49F3-A078-790A5C599BE7}" presName="connectorText" presStyleLbl="sibTrans2D1" presStyleIdx="2" presStyleCnt="8"/>
      <dgm:spPr/>
      <dgm:t>
        <a:bodyPr/>
        <a:lstStyle/>
        <a:p>
          <a:pPr rtl="1"/>
          <a:endParaRPr lang="ar-SA"/>
        </a:p>
      </dgm:t>
    </dgm:pt>
    <dgm:pt modelId="{4D41ABD9-18FC-4056-81AF-F5FFA8F71EFC}" type="pres">
      <dgm:prSet presAssocID="{1BCCDA79-1D4B-42D2-8958-4A9BEABAB9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C83367B-96AA-46CF-9D58-9BD82A658478}" type="pres">
      <dgm:prSet presAssocID="{3D3C23E1-C30A-4C47-AA15-DCAE8E33EF12}" presName="sibTrans" presStyleLbl="sibTrans2D1" presStyleIdx="3" presStyleCnt="8"/>
      <dgm:spPr/>
      <dgm:t>
        <a:bodyPr/>
        <a:lstStyle/>
        <a:p>
          <a:pPr rtl="1"/>
          <a:endParaRPr lang="ar-SA"/>
        </a:p>
      </dgm:t>
    </dgm:pt>
    <dgm:pt modelId="{5992A60C-C639-4686-B006-C7D8ACD3959D}" type="pres">
      <dgm:prSet presAssocID="{3D3C23E1-C30A-4C47-AA15-DCAE8E33EF12}" presName="connectorText" presStyleLbl="sibTrans2D1" presStyleIdx="3" presStyleCnt="8"/>
      <dgm:spPr/>
      <dgm:t>
        <a:bodyPr/>
        <a:lstStyle/>
        <a:p>
          <a:pPr rtl="1"/>
          <a:endParaRPr lang="ar-SA"/>
        </a:p>
      </dgm:t>
    </dgm:pt>
    <dgm:pt modelId="{2E8A98AE-884D-4182-A5A0-908497182BB2}" type="pres">
      <dgm:prSet presAssocID="{06962645-3037-4DE6-8FE3-256FE2F5C2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E75940-66AB-4AAE-9190-086D95713096}" type="pres">
      <dgm:prSet presAssocID="{C172BB0E-858A-46DD-8D6B-CB39CE6018DC}" presName="sibTrans" presStyleLbl="sibTrans2D1" presStyleIdx="4" presStyleCnt="8"/>
      <dgm:spPr/>
      <dgm:t>
        <a:bodyPr/>
        <a:lstStyle/>
        <a:p>
          <a:pPr rtl="1"/>
          <a:endParaRPr lang="ar-SA"/>
        </a:p>
      </dgm:t>
    </dgm:pt>
    <dgm:pt modelId="{E42909CE-26D8-4413-AD42-3BA81B4E33A2}" type="pres">
      <dgm:prSet presAssocID="{C172BB0E-858A-46DD-8D6B-CB39CE6018DC}" presName="connectorText" presStyleLbl="sibTrans2D1" presStyleIdx="4" presStyleCnt="8"/>
      <dgm:spPr/>
      <dgm:t>
        <a:bodyPr/>
        <a:lstStyle/>
        <a:p>
          <a:pPr rtl="1"/>
          <a:endParaRPr lang="ar-SA"/>
        </a:p>
      </dgm:t>
    </dgm:pt>
    <dgm:pt modelId="{D6B6EE44-D7EB-43DE-A777-2D608588BCA2}" type="pres">
      <dgm:prSet presAssocID="{AB363FDE-C640-49AD-B942-6B53FE794D9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4DA917-E06D-4B66-933A-05FBA6D97A63}" type="pres">
      <dgm:prSet presAssocID="{AA7E0F0B-F8B7-428D-8C2F-7285974F46E3}" presName="sibTrans" presStyleLbl="sibTrans2D1" presStyleIdx="5" presStyleCnt="8"/>
      <dgm:spPr/>
      <dgm:t>
        <a:bodyPr/>
        <a:lstStyle/>
        <a:p>
          <a:pPr rtl="1"/>
          <a:endParaRPr lang="ar-SA"/>
        </a:p>
      </dgm:t>
    </dgm:pt>
    <dgm:pt modelId="{CC81390A-686A-4A0A-AD56-87EFFA68F4B8}" type="pres">
      <dgm:prSet presAssocID="{AA7E0F0B-F8B7-428D-8C2F-7285974F46E3}" presName="connectorText" presStyleLbl="sibTrans2D1" presStyleIdx="5" presStyleCnt="8"/>
      <dgm:spPr/>
      <dgm:t>
        <a:bodyPr/>
        <a:lstStyle/>
        <a:p>
          <a:pPr rtl="1"/>
          <a:endParaRPr lang="ar-SA"/>
        </a:p>
      </dgm:t>
    </dgm:pt>
    <dgm:pt modelId="{F3EF522E-84F4-4E3E-A4CA-C76FAB30187F}" type="pres">
      <dgm:prSet presAssocID="{761E31BD-E654-4F94-BD2B-1C6DD76E6B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4A5A141-A9C5-4720-B8CD-373FCA04E88F}" type="pres">
      <dgm:prSet presAssocID="{CE51DE8C-4906-4DE8-B10D-6485066C96E2}" presName="sibTrans" presStyleLbl="sibTrans2D1" presStyleIdx="6" presStyleCnt="8"/>
      <dgm:spPr/>
      <dgm:t>
        <a:bodyPr/>
        <a:lstStyle/>
        <a:p>
          <a:pPr rtl="1"/>
          <a:endParaRPr lang="ar-SA"/>
        </a:p>
      </dgm:t>
    </dgm:pt>
    <dgm:pt modelId="{472591B5-0A44-42DB-A51D-47DBF4736919}" type="pres">
      <dgm:prSet presAssocID="{CE51DE8C-4906-4DE8-B10D-6485066C96E2}" presName="connectorText" presStyleLbl="sibTrans2D1" presStyleIdx="6" presStyleCnt="8"/>
      <dgm:spPr/>
      <dgm:t>
        <a:bodyPr/>
        <a:lstStyle/>
        <a:p>
          <a:pPr rtl="1"/>
          <a:endParaRPr lang="ar-SA"/>
        </a:p>
      </dgm:t>
    </dgm:pt>
    <dgm:pt modelId="{8B05281B-0933-4D85-8F97-D8B966644626}" type="pres">
      <dgm:prSet presAssocID="{DB5FBA4B-460B-434E-A149-DF99D518A16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816463-2EB7-42C6-8569-D99B395FCCFB}" type="pres">
      <dgm:prSet presAssocID="{95F274EA-ACE3-4DA6-8375-37258060B926}" presName="sibTrans" presStyleLbl="sibTrans2D1" presStyleIdx="7" presStyleCnt="8"/>
      <dgm:spPr/>
      <dgm:t>
        <a:bodyPr/>
        <a:lstStyle/>
        <a:p>
          <a:pPr rtl="1"/>
          <a:endParaRPr lang="ar-SA"/>
        </a:p>
      </dgm:t>
    </dgm:pt>
    <dgm:pt modelId="{412AFA6D-35ED-4EFB-AB7E-A1C3A64FA4D2}" type="pres">
      <dgm:prSet presAssocID="{95F274EA-ACE3-4DA6-8375-37258060B926}" presName="connectorText" presStyleLbl="sibTrans2D1" presStyleIdx="7" presStyleCnt="8"/>
      <dgm:spPr/>
      <dgm:t>
        <a:bodyPr/>
        <a:lstStyle/>
        <a:p>
          <a:pPr rtl="1"/>
          <a:endParaRPr lang="ar-SA"/>
        </a:p>
      </dgm:t>
    </dgm:pt>
    <dgm:pt modelId="{0BCB8CD6-52F5-4848-9A54-2CC37110A607}" type="pres">
      <dgm:prSet presAssocID="{686ADD38-FC65-4533-8806-640A8977CF0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6D0619-9CC2-4A93-ABEE-0290F4AD85E3}" type="presOf" srcId="{C172BB0E-858A-46DD-8D6B-CB39CE6018DC}" destId="{FBE75940-66AB-4AAE-9190-086D95713096}" srcOrd="0" destOrd="0" presId="urn:microsoft.com/office/officeart/2005/8/layout/process5"/>
    <dgm:cxn modelId="{D7F72607-7B08-4C9F-8876-BA970DEBA86D}" type="presOf" srcId="{817CEDEB-FAFE-496D-9AF7-D26ACF726501}" destId="{B45A0D68-FA6E-464C-9F3F-91DC9B509A46}" srcOrd="0" destOrd="0" presId="urn:microsoft.com/office/officeart/2005/8/layout/process5"/>
    <dgm:cxn modelId="{3A01621F-6702-4102-94E5-5CEC9A65BE99}" type="presOf" srcId="{1BCCDA79-1D4B-42D2-8958-4A9BEABAB9B0}" destId="{4D41ABD9-18FC-4056-81AF-F5FFA8F71EFC}" srcOrd="0" destOrd="0" presId="urn:microsoft.com/office/officeart/2005/8/layout/process5"/>
    <dgm:cxn modelId="{BA1CB335-611B-4D89-850E-7626D52A9A66}" type="presOf" srcId="{686ADD38-FC65-4533-8806-640A8977CF04}" destId="{0BCB8CD6-52F5-4848-9A54-2CC37110A607}" srcOrd="0" destOrd="0" presId="urn:microsoft.com/office/officeart/2005/8/layout/process5"/>
    <dgm:cxn modelId="{C9B99666-502E-4FD0-AB4A-A2C6F20C3635}" type="presOf" srcId="{CE51DE8C-4906-4DE8-B10D-6485066C96E2}" destId="{472591B5-0A44-42DB-A51D-47DBF4736919}" srcOrd="1" destOrd="0" presId="urn:microsoft.com/office/officeart/2005/8/layout/process5"/>
    <dgm:cxn modelId="{D17E82FA-36E8-444F-9D3E-51D1B1926C54}" type="presOf" srcId="{95F274EA-ACE3-4DA6-8375-37258060B926}" destId="{D8816463-2EB7-42C6-8569-D99B395FCCFB}" srcOrd="0" destOrd="0" presId="urn:microsoft.com/office/officeart/2005/8/layout/process5"/>
    <dgm:cxn modelId="{1B7039D5-184A-412D-8F90-1923650F3FFD}" type="presOf" srcId="{F9D4DF87-8E02-4F63-8598-6622EDBA06CE}" destId="{AB693747-0F52-435F-B7BF-6C0E11573377}" srcOrd="0" destOrd="0" presId="urn:microsoft.com/office/officeart/2005/8/layout/process5"/>
    <dgm:cxn modelId="{6164BD65-D39A-4C33-9FDF-FA6768789368}" type="presOf" srcId="{2BF4D079-6295-49F3-A078-790A5C599BE7}" destId="{0B176529-A3C0-4F2C-996F-3C1B26B6FB9E}" srcOrd="1" destOrd="0" presId="urn:microsoft.com/office/officeart/2005/8/layout/process5"/>
    <dgm:cxn modelId="{C2544718-B722-48CF-9506-BDC0177B85C7}" srcId="{0BF159AB-C151-46A7-9797-04F438A0CC86}" destId="{DB5FBA4B-460B-434E-A149-DF99D518A16B}" srcOrd="7" destOrd="0" parTransId="{9FA0FC18-FDC3-44E1-8589-9EC85CB43A36}" sibTransId="{95F274EA-ACE3-4DA6-8375-37258060B926}"/>
    <dgm:cxn modelId="{9153BD44-3248-4B34-AC3C-009D2DBD41E9}" type="presOf" srcId="{3D3C23E1-C30A-4C47-AA15-DCAE8E33EF12}" destId="{5992A60C-C639-4686-B006-C7D8ACD3959D}" srcOrd="1" destOrd="0" presId="urn:microsoft.com/office/officeart/2005/8/layout/process5"/>
    <dgm:cxn modelId="{3E6E8F25-3DE4-4192-A672-BAE1ECC7A6E0}" srcId="{0BF159AB-C151-46A7-9797-04F438A0CC86}" destId="{AB363FDE-C640-49AD-B942-6B53FE794D9E}" srcOrd="5" destOrd="0" parTransId="{F0E6688B-0788-4768-B4CA-CE64750C464E}" sibTransId="{AA7E0F0B-F8B7-428D-8C2F-7285974F46E3}"/>
    <dgm:cxn modelId="{5A00DD95-69A4-4A7E-A52E-82952537788A}" type="presOf" srcId="{A9A8008D-0619-4268-A103-A20E9AA2CE7B}" destId="{C80E57B2-E329-4618-84EA-FA28B10C058A}" srcOrd="0" destOrd="0" presId="urn:microsoft.com/office/officeart/2005/8/layout/process5"/>
    <dgm:cxn modelId="{A6928D5F-DC8E-44F4-A5BD-6F57A7F9DB0F}" type="presOf" srcId="{AA7E0F0B-F8B7-428D-8C2F-7285974F46E3}" destId="{324DA917-E06D-4B66-933A-05FBA6D97A63}" srcOrd="0" destOrd="0" presId="urn:microsoft.com/office/officeart/2005/8/layout/process5"/>
    <dgm:cxn modelId="{D21621DC-FE75-41A6-B555-7CB99B95C6F0}" srcId="{0BF159AB-C151-46A7-9797-04F438A0CC86}" destId="{05C72287-EA2C-4435-B2C8-7F8546EAD3A6}" srcOrd="2" destOrd="0" parTransId="{27E4885E-85A3-448B-A3B2-19C072D0FC0D}" sibTransId="{2BF4D079-6295-49F3-A078-790A5C599BE7}"/>
    <dgm:cxn modelId="{472A8B72-0857-4392-973E-84EAEED3C592}" type="presOf" srcId="{AA7E0F0B-F8B7-428D-8C2F-7285974F46E3}" destId="{CC81390A-686A-4A0A-AD56-87EFFA68F4B8}" srcOrd="1" destOrd="0" presId="urn:microsoft.com/office/officeart/2005/8/layout/process5"/>
    <dgm:cxn modelId="{CFEBD028-07C4-446E-9278-461961AD2033}" type="presOf" srcId="{06962645-3037-4DE6-8FE3-256FE2F5C234}" destId="{2E8A98AE-884D-4182-A5A0-908497182BB2}" srcOrd="0" destOrd="0" presId="urn:microsoft.com/office/officeart/2005/8/layout/process5"/>
    <dgm:cxn modelId="{D054ED2A-DDB1-47C6-BDE7-25A987FEE504}" type="presOf" srcId="{95F274EA-ACE3-4DA6-8375-37258060B926}" destId="{412AFA6D-35ED-4EFB-AB7E-A1C3A64FA4D2}" srcOrd="1" destOrd="0" presId="urn:microsoft.com/office/officeart/2005/8/layout/process5"/>
    <dgm:cxn modelId="{EC46A08A-42EB-4A1F-B890-6236AAB86DAF}" type="presOf" srcId="{761E31BD-E654-4F94-BD2B-1C6DD76E6BA4}" destId="{F3EF522E-84F4-4E3E-A4CA-C76FAB30187F}" srcOrd="0" destOrd="0" presId="urn:microsoft.com/office/officeart/2005/8/layout/process5"/>
    <dgm:cxn modelId="{96FDAAF2-31B1-4AF6-A6B8-E527B33F05C0}" srcId="{0BF159AB-C151-46A7-9797-04F438A0CC86}" destId="{761E31BD-E654-4F94-BD2B-1C6DD76E6BA4}" srcOrd="6" destOrd="0" parTransId="{6DF7FCD2-E00E-40B0-9657-110B1531E7E3}" sibTransId="{CE51DE8C-4906-4DE8-B10D-6485066C96E2}"/>
    <dgm:cxn modelId="{7011FD53-2624-4584-9C54-88A25DEFB236}" type="presOf" srcId="{9475333F-A081-4439-B13C-94091997E49B}" destId="{C656951A-D159-42A8-954E-80026C491A79}" srcOrd="0" destOrd="0" presId="urn:microsoft.com/office/officeart/2005/8/layout/process5"/>
    <dgm:cxn modelId="{1E9E452D-4581-4098-AF93-C0653364AA02}" type="presOf" srcId="{AB363FDE-C640-49AD-B942-6B53FE794D9E}" destId="{D6B6EE44-D7EB-43DE-A777-2D608588BCA2}" srcOrd="0" destOrd="0" presId="urn:microsoft.com/office/officeart/2005/8/layout/process5"/>
    <dgm:cxn modelId="{25A648C6-CEA9-4159-99E0-058F403AA6EA}" srcId="{0BF159AB-C151-46A7-9797-04F438A0CC86}" destId="{817CEDEB-FAFE-496D-9AF7-D26ACF726501}" srcOrd="0" destOrd="0" parTransId="{138DF45F-33B0-4F0C-A9CB-7362EF9FB4C7}" sibTransId="{F9D4DF87-8E02-4F63-8598-6622EDBA06CE}"/>
    <dgm:cxn modelId="{7EB10A9C-517C-4BB4-8BA8-B1050B32F7DD}" type="presOf" srcId="{05C72287-EA2C-4435-B2C8-7F8546EAD3A6}" destId="{6935CBA5-3F85-441D-A439-6840849070EF}" srcOrd="0" destOrd="0" presId="urn:microsoft.com/office/officeart/2005/8/layout/process5"/>
    <dgm:cxn modelId="{AB60B209-DC00-4970-BF68-6CA6F6456438}" type="presOf" srcId="{CE51DE8C-4906-4DE8-B10D-6485066C96E2}" destId="{A4A5A141-A9C5-4720-B8CD-373FCA04E88F}" srcOrd="0" destOrd="0" presId="urn:microsoft.com/office/officeart/2005/8/layout/process5"/>
    <dgm:cxn modelId="{1CEE038A-1229-4ED7-844A-0E5DBBAA79BD}" srcId="{0BF159AB-C151-46A7-9797-04F438A0CC86}" destId="{A9A8008D-0619-4268-A103-A20E9AA2CE7B}" srcOrd="1" destOrd="0" parTransId="{8AB5973A-02E9-4AB4-8928-152C8D4988B8}" sibTransId="{9475333F-A081-4439-B13C-94091997E49B}"/>
    <dgm:cxn modelId="{D55E177F-6D9D-466F-A871-56FBD525E0B7}" type="presOf" srcId="{C172BB0E-858A-46DD-8D6B-CB39CE6018DC}" destId="{E42909CE-26D8-4413-AD42-3BA81B4E33A2}" srcOrd="1" destOrd="0" presId="urn:microsoft.com/office/officeart/2005/8/layout/process5"/>
    <dgm:cxn modelId="{E3560AFF-8771-4987-B338-836C11818810}" srcId="{0BF159AB-C151-46A7-9797-04F438A0CC86}" destId="{1BCCDA79-1D4B-42D2-8958-4A9BEABAB9B0}" srcOrd="3" destOrd="0" parTransId="{DED27CD3-31EC-4A9F-A553-C41B431344F8}" sibTransId="{3D3C23E1-C30A-4C47-AA15-DCAE8E33EF12}"/>
    <dgm:cxn modelId="{03155B5B-90BA-4ECD-A36D-B448D7A38EC8}" type="presOf" srcId="{2BF4D079-6295-49F3-A078-790A5C599BE7}" destId="{4BABF309-D3C0-4495-A74F-437F1BF52673}" srcOrd="0" destOrd="0" presId="urn:microsoft.com/office/officeart/2005/8/layout/process5"/>
    <dgm:cxn modelId="{4A229CEF-CDDB-4C01-821D-32ED07AC9E20}" type="presOf" srcId="{F9D4DF87-8E02-4F63-8598-6622EDBA06CE}" destId="{4B55BBEB-F5FC-4E21-BD13-38AB2A22677B}" srcOrd="1" destOrd="0" presId="urn:microsoft.com/office/officeart/2005/8/layout/process5"/>
    <dgm:cxn modelId="{170A2978-C6CD-4C2B-902B-B91CD74DB97F}" type="presOf" srcId="{9475333F-A081-4439-B13C-94091997E49B}" destId="{3F7BFA14-D18C-4A53-9A79-57EC906CC80C}" srcOrd="1" destOrd="0" presId="urn:microsoft.com/office/officeart/2005/8/layout/process5"/>
    <dgm:cxn modelId="{3B1BA7A2-7549-441B-B5FA-E81E47706EE9}" srcId="{0BF159AB-C151-46A7-9797-04F438A0CC86}" destId="{686ADD38-FC65-4533-8806-640A8977CF04}" srcOrd="8" destOrd="0" parTransId="{0D0E7EED-959C-442F-86A9-A7D8C4FFBE96}" sibTransId="{EC349E52-7AE6-4308-8ADC-98913DEED3A5}"/>
    <dgm:cxn modelId="{C40C5F74-D3FD-4A34-9AED-F3D1A1464B0A}" type="presOf" srcId="{3D3C23E1-C30A-4C47-AA15-DCAE8E33EF12}" destId="{CC83367B-96AA-46CF-9D58-9BD82A658478}" srcOrd="0" destOrd="0" presId="urn:microsoft.com/office/officeart/2005/8/layout/process5"/>
    <dgm:cxn modelId="{250CFCB1-2D80-4404-954A-1EE15F6A0E6E}" type="presOf" srcId="{0BF159AB-C151-46A7-9797-04F438A0CC86}" destId="{24BE899B-862A-4BDE-A977-BE24768F3988}" srcOrd="0" destOrd="0" presId="urn:microsoft.com/office/officeart/2005/8/layout/process5"/>
    <dgm:cxn modelId="{6EFF4E8E-A9C7-419F-AD85-2A23E9028C10}" type="presOf" srcId="{DB5FBA4B-460B-434E-A149-DF99D518A16B}" destId="{8B05281B-0933-4D85-8F97-D8B966644626}" srcOrd="0" destOrd="0" presId="urn:microsoft.com/office/officeart/2005/8/layout/process5"/>
    <dgm:cxn modelId="{EEEB5740-4F61-46AE-8ACD-BF9FA1932C82}" srcId="{0BF159AB-C151-46A7-9797-04F438A0CC86}" destId="{06962645-3037-4DE6-8FE3-256FE2F5C234}" srcOrd="4" destOrd="0" parTransId="{5DE1878B-B0B9-4273-AA0A-2A8737DF516A}" sibTransId="{C172BB0E-858A-46DD-8D6B-CB39CE6018DC}"/>
    <dgm:cxn modelId="{9A71ACFF-A30A-4990-A6EF-6C748C8394AC}" type="presParOf" srcId="{24BE899B-862A-4BDE-A977-BE24768F3988}" destId="{B45A0D68-FA6E-464C-9F3F-91DC9B509A46}" srcOrd="0" destOrd="0" presId="urn:microsoft.com/office/officeart/2005/8/layout/process5"/>
    <dgm:cxn modelId="{32418D02-A243-44B8-8790-8131C2DDC49D}" type="presParOf" srcId="{24BE899B-862A-4BDE-A977-BE24768F3988}" destId="{AB693747-0F52-435F-B7BF-6C0E11573377}" srcOrd="1" destOrd="0" presId="urn:microsoft.com/office/officeart/2005/8/layout/process5"/>
    <dgm:cxn modelId="{2FE368C5-AC3D-4BDD-96CF-B3830CBA290C}" type="presParOf" srcId="{AB693747-0F52-435F-B7BF-6C0E11573377}" destId="{4B55BBEB-F5FC-4E21-BD13-38AB2A22677B}" srcOrd="0" destOrd="0" presId="urn:microsoft.com/office/officeart/2005/8/layout/process5"/>
    <dgm:cxn modelId="{428F6AD9-164B-4B01-85F5-1A38B98D0769}" type="presParOf" srcId="{24BE899B-862A-4BDE-A977-BE24768F3988}" destId="{C80E57B2-E329-4618-84EA-FA28B10C058A}" srcOrd="2" destOrd="0" presId="urn:microsoft.com/office/officeart/2005/8/layout/process5"/>
    <dgm:cxn modelId="{9E16C93B-F0C3-4E50-B167-70A771C55E61}" type="presParOf" srcId="{24BE899B-862A-4BDE-A977-BE24768F3988}" destId="{C656951A-D159-42A8-954E-80026C491A79}" srcOrd="3" destOrd="0" presId="urn:microsoft.com/office/officeart/2005/8/layout/process5"/>
    <dgm:cxn modelId="{75A099D2-8477-4EEE-BC06-A4FE8B59714B}" type="presParOf" srcId="{C656951A-D159-42A8-954E-80026C491A79}" destId="{3F7BFA14-D18C-4A53-9A79-57EC906CC80C}" srcOrd="0" destOrd="0" presId="urn:microsoft.com/office/officeart/2005/8/layout/process5"/>
    <dgm:cxn modelId="{38585CD3-CBCD-4E9C-80BF-F1EB55F95656}" type="presParOf" srcId="{24BE899B-862A-4BDE-A977-BE24768F3988}" destId="{6935CBA5-3F85-441D-A439-6840849070EF}" srcOrd="4" destOrd="0" presId="urn:microsoft.com/office/officeart/2005/8/layout/process5"/>
    <dgm:cxn modelId="{5361EED3-A81E-414B-9AE6-1B726B4EDCAF}" type="presParOf" srcId="{24BE899B-862A-4BDE-A977-BE24768F3988}" destId="{4BABF309-D3C0-4495-A74F-437F1BF52673}" srcOrd="5" destOrd="0" presId="urn:microsoft.com/office/officeart/2005/8/layout/process5"/>
    <dgm:cxn modelId="{4371222A-CDF6-4598-AE7D-230742582276}" type="presParOf" srcId="{4BABF309-D3C0-4495-A74F-437F1BF52673}" destId="{0B176529-A3C0-4F2C-996F-3C1B26B6FB9E}" srcOrd="0" destOrd="0" presId="urn:microsoft.com/office/officeart/2005/8/layout/process5"/>
    <dgm:cxn modelId="{192B9244-3E78-4F88-A762-A4E1B3B53D48}" type="presParOf" srcId="{24BE899B-862A-4BDE-A977-BE24768F3988}" destId="{4D41ABD9-18FC-4056-81AF-F5FFA8F71EFC}" srcOrd="6" destOrd="0" presId="urn:microsoft.com/office/officeart/2005/8/layout/process5"/>
    <dgm:cxn modelId="{2D0279F3-AF53-4901-8A3A-7E482BE71A9F}" type="presParOf" srcId="{24BE899B-862A-4BDE-A977-BE24768F3988}" destId="{CC83367B-96AA-46CF-9D58-9BD82A658478}" srcOrd="7" destOrd="0" presId="urn:microsoft.com/office/officeart/2005/8/layout/process5"/>
    <dgm:cxn modelId="{ECB239B1-3635-4C2E-AA38-D644B528A736}" type="presParOf" srcId="{CC83367B-96AA-46CF-9D58-9BD82A658478}" destId="{5992A60C-C639-4686-B006-C7D8ACD3959D}" srcOrd="0" destOrd="0" presId="urn:microsoft.com/office/officeart/2005/8/layout/process5"/>
    <dgm:cxn modelId="{3090BB66-328B-444D-91DE-3F66068E0C36}" type="presParOf" srcId="{24BE899B-862A-4BDE-A977-BE24768F3988}" destId="{2E8A98AE-884D-4182-A5A0-908497182BB2}" srcOrd="8" destOrd="0" presId="urn:microsoft.com/office/officeart/2005/8/layout/process5"/>
    <dgm:cxn modelId="{22D482DF-7DB6-4324-BFD4-63268CBC6333}" type="presParOf" srcId="{24BE899B-862A-4BDE-A977-BE24768F3988}" destId="{FBE75940-66AB-4AAE-9190-086D95713096}" srcOrd="9" destOrd="0" presId="urn:microsoft.com/office/officeart/2005/8/layout/process5"/>
    <dgm:cxn modelId="{5B784205-78A7-4D04-B608-12DAC3B7AD1C}" type="presParOf" srcId="{FBE75940-66AB-4AAE-9190-086D95713096}" destId="{E42909CE-26D8-4413-AD42-3BA81B4E33A2}" srcOrd="0" destOrd="0" presId="urn:microsoft.com/office/officeart/2005/8/layout/process5"/>
    <dgm:cxn modelId="{241205B4-059F-4619-B392-F1FED190A2ED}" type="presParOf" srcId="{24BE899B-862A-4BDE-A977-BE24768F3988}" destId="{D6B6EE44-D7EB-43DE-A777-2D608588BCA2}" srcOrd="10" destOrd="0" presId="urn:microsoft.com/office/officeart/2005/8/layout/process5"/>
    <dgm:cxn modelId="{706B429A-2FD5-405C-8B8C-65131A8D90C1}" type="presParOf" srcId="{24BE899B-862A-4BDE-A977-BE24768F3988}" destId="{324DA917-E06D-4B66-933A-05FBA6D97A63}" srcOrd="11" destOrd="0" presId="urn:microsoft.com/office/officeart/2005/8/layout/process5"/>
    <dgm:cxn modelId="{4776919E-ABEA-43F1-96D4-316538AD3022}" type="presParOf" srcId="{324DA917-E06D-4B66-933A-05FBA6D97A63}" destId="{CC81390A-686A-4A0A-AD56-87EFFA68F4B8}" srcOrd="0" destOrd="0" presId="urn:microsoft.com/office/officeart/2005/8/layout/process5"/>
    <dgm:cxn modelId="{7BBBD92D-6D9D-48BA-BA5E-1B2FB0F3996D}" type="presParOf" srcId="{24BE899B-862A-4BDE-A977-BE24768F3988}" destId="{F3EF522E-84F4-4E3E-A4CA-C76FAB30187F}" srcOrd="12" destOrd="0" presId="urn:microsoft.com/office/officeart/2005/8/layout/process5"/>
    <dgm:cxn modelId="{6A292106-806C-4605-AB18-CE03AAAE7D4D}" type="presParOf" srcId="{24BE899B-862A-4BDE-A977-BE24768F3988}" destId="{A4A5A141-A9C5-4720-B8CD-373FCA04E88F}" srcOrd="13" destOrd="0" presId="urn:microsoft.com/office/officeart/2005/8/layout/process5"/>
    <dgm:cxn modelId="{7E16CE89-5ABB-438B-A653-835449F73AE7}" type="presParOf" srcId="{A4A5A141-A9C5-4720-B8CD-373FCA04E88F}" destId="{472591B5-0A44-42DB-A51D-47DBF4736919}" srcOrd="0" destOrd="0" presId="urn:microsoft.com/office/officeart/2005/8/layout/process5"/>
    <dgm:cxn modelId="{49A64ACC-D4B9-4591-A484-503FAECF666B}" type="presParOf" srcId="{24BE899B-862A-4BDE-A977-BE24768F3988}" destId="{8B05281B-0933-4D85-8F97-D8B966644626}" srcOrd="14" destOrd="0" presId="urn:microsoft.com/office/officeart/2005/8/layout/process5"/>
    <dgm:cxn modelId="{3EB88A08-7BDD-4212-888C-867D878C0B89}" type="presParOf" srcId="{24BE899B-862A-4BDE-A977-BE24768F3988}" destId="{D8816463-2EB7-42C6-8569-D99B395FCCFB}" srcOrd="15" destOrd="0" presId="urn:microsoft.com/office/officeart/2005/8/layout/process5"/>
    <dgm:cxn modelId="{D4C8B3BA-2807-4F92-A5E6-A4773579F39A}" type="presParOf" srcId="{D8816463-2EB7-42C6-8569-D99B395FCCFB}" destId="{412AFA6D-35ED-4EFB-AB7E-A1C3A64FA4D2}" srcOrd="0" destOrd="0" presId="urn:microsoft.com/office/officeart/2005/8/layout/process5"/>
    <dgm:cxn modelId="{2139BBF3-3FBB-4645-B165-7DB3891B5D8F}" type="presParOf" srcId="{24BE899B-862A-4BDE-A977-BE24768F3988}" destId="{0BCB8CD6-52F5-4848-9A54-2CC37110A607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12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4</a:t>
          </a:r>
        </a:p>
        <a:p>
          <a:pPr rtl="1"/>
          <a:r>
            <a:rPr lang="ar-SA" sz="2800" dirty="0" smtClean="0"/>
            <a:t>دقائق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4 </a:t>
          </a:r>
        </a:p>
        <a:p>
          <a:pPr rtl="1"/>
          <a:r>
            <a:rPr lang="ar-SA" dirty="0" smtClean="0"/>
            <a:t>دقائق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4:30 </a:t>
          </a:r>
        </a:p>
        <a:p>
          <a:pPr rtl="1"/>
          <a:r>
            <a:rPr lang="ar-SA" dirty="0" smtClean="0"/>
            <a:t>دقائق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5:00 </a:t>
          </a:r>
        </a:p>
        <a:p>
          <a:pPr rtl="1"/>
          <a:r>
            <a:rPr lang="ar-SA" dirty="0" smtClean="0"/>
            <a:t>دقائق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5:30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دقائق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D940C07E-F2A9-4FED-849F-5A356811CB42}" type="presOf" srcId="{4CF8370E-F7DD-4240-BD14-F41D837080D1}" destId="{09863F92-E230-4E0E-B16B-D87E837B3303}" srcOrd="0" destOrd="0" presId="urn:microsoft.com/office/officeart/2005/8/layout/hList7#12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0593E598-47A2-47E2-BD9B-769A20F95905}" type="presOf" srcId="{97AE6D53-2B2A-416B-A03C-F74F34E24599}" destId="{AFE74813-6EF6-4F31-B523-167E9EAB120A}" srcOrd="1" destOrd="0" presId="urn:microsoft.com/office/officeart/2005/8/layout/hList7#12"/>
    <dgm:cxn modelId="{DC0036C4-6F4C-49B4-A1E1-55FD9A121364}" type="presOf" srcId="{4CF8370E-F7DD-4240-BD14-F41D837080D1}" destId="{755F9CBC-C08F-4003-983D-DF5F797B309B}" srcOrd="1" destOrd="0" presId="urn:microsoft.com/office/officeart/2005/8/layout/hList7#12"/>
    <dgm:cxn modelId="{45C1C01D-D377-49B0-A4D2-CB0FEC48FE26}" type="presOf" srcId="{B1852699-F89D-400B-8E7F-2DC465FF3ED4}" destId="{9669BE54-8ACF-4F63-8D65-FBC78507D233}" srcOrd="0" destOrd="0" presId="urn:microsoft.com/office/officeart/2005/8/layout/hList7#12"/>
    <dgm:cxn modelId="{3F9FBF62-9B90-4CD8-BA60-806F81953926}" type="presOf" srcId="{496A182C-B60D-47E0-BDF5-C1AFF6F0A3C8}" destId="{FC426515-0213-47E1-99D6-5848AAEFB6AD}" srcOrd="0" destOrd="0" presId="urn:microsoft.com/office/officeart/2005/8/layout/hList7#12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E373696A-D5C8-4D39-B3B3-9DC6B6C8E530}" type="presOf" srcId="{C40EFDFB-1ECC-4C38-9D10-3AE085A4CBB8}" destId="{53818D15-B211-4A98-866D-8BD3C7F4240C}" srcOrd="1" destOrd="0" presId="urn:microsoft.com/office/officeart/2005/8/layout/hList7#12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E5C3868B-DD2D-4506-B02E-7913FC46826B}" type="presOf" srcId="{4D847FB6-8C65-4263-BDAD-1675F3437A65}" destId="{37D95DC5-CAB8-4320-BE37-6C7EB15F6A36}" srcOrd="1" destOrd="0" presId="urn:microsoft.com/office/officeart/2005/8/layout/hList7#12"/>
    <dgm:cxn modelId="{C02955A9-2501-4F78-9125-A336EA019CCB}" type="presOf" srcId="{DB849BA6-3005-40E2-9D77-C8ADCEEFA81C}" destId="{6043FEA5-6FDC-43CD-A9D3-B0E360290AA7}" srcOrd="1" destOrd="0" presId="urn:microsoft.com/office/officeart/2005/8/layout/hList7#12"/>
    <dgm:cxn modelId="{5EB37F9B-4A48-4456-8CF2-75A489DEA816}" type="presOf" srcId="{C40EFDFB-1ECC-4C38-9D10-3AE085A4CBB8}" destId="{47319333-2CF0-4BCC-BF20-4D1DCA509D52}" srcOrd="0" destOrd="0" presId="urn:microsoft.com/office/officeart/2005/8/layout/hList7#12"/>
    <dgm:cxn modelId="{C8B69EC7-13CB-47F6-8ADC-0662FA3850CA}" type="presOf" srcId="{DED42142-69BB-4B20-B47E-493913D61D03}" destId="{506B9A06-1568-410E-96F3-6479AC94ABC7}" srcOrd="0" destOrd="0" presId="urn:microsoft.com/office/officeart/2005/8/layout/hList7#12"/>
    <dgm:cxn modelId="{F3EFEEC9-06DD-41CB-874B-DB45B3FAE181}" type="presOf" srcId="{DB849BA6-3005-40E2-9D77-C8ADCEEFA81C}" destId="{0FA676A5-93A5-40E5-9BE0-54AA38E0A05A}" srcOrd="0" destOrd="0" presId="urn:microsoft.com/office/officeart/2005/8/layout/hList7#12"/>
    <dgm:cxn modelId="{1DCE8F2C-7E91-47E0-A347-1A0CD8E08794}" type="presOf" srcId="{77CED267-D9B7-479F-AEE7-9DE6446000A6}" destId="{BC994B93-69B1-4EC2-950B-B66AB1D9DA92}" srcOrd="0" destOrd="0" presId="urn:microsoft.com/office/officeart/2005/8/layout/hList7#12"/>
    <dgm:cxn modelId="{F2A77A01-DBF3-423C-A25A-5C36024C75B5}" type="presOf" srcId="{104B0B30-9E08-4AC0-B4E2-5ED7CB580630}" destId="{EB06AD90-3450-4517-B27F-D4CA567C825E}" srcOrd="0" destOrd="0" presId="urn:microsoft.com/office/officeart/2005/8/layout/hList7#12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0D89CDE5-AC4F-4C69-B4A5-69277AEF8B87}" type="presOf" srcId="{97AE6D53-2B2A-416B-A03C-F74F34E24599}" destId="{EAC92430-797B-4D29-8899-12E3403E095C}" srcOrd="0" destOrd="0" presId="urn:microsoft.com/office/officeart/2005/8/layout/hList7#12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54EC4A6E-2312-4207-A1CD-FC49926246DB}" type="presOf" srcId="{4D847FB6-8C65-4263-BDAD-1675F3437A65}" destId="{C77A4348-1F0B-43BD-8D8F-FE9B09F4B519}" srcOrd="0" destOrd="0" presId="urn:microsoft.com/office/officeart/2005/8/layout/hList7#12"/>
    <dgm:cxn modelId="{F666C686-C569-4BBE-B47B-C1D4F7B210D0}" type="presParOf" srcId="{EB06AD90-3450-4517-B27F-D4CA567C825E}" destId="{40E5CAAC-4D85-4AD2-B754-422766D15A88}" srcOrd="0" destOrd="0" presId="urn:microsoft.com/office/officeart/2005/8/layout/hList7#12"/>
    <dgm:cxn modelId="{BAD84763-3AC6-43D7-AA01-BC73BB5E8AC6}" type="presParOf" srcId="{EB06AD90-3450-4517-B27F-D4CA567C825E}" destId="{4766A233-C707-4609-A919-3F5C2872C509}" srcOrd="1" destOrd="0" presId="urn:microsoft.com/office/officeart/2005/8/layout/hList7#12"/>
    <dgm:cxn modelId="{4ADEEF9B-2982-4499-9547-820D94BC16DB}" type="presParOf" srcId="{4766A233-C707-4609-A919-3F5C2872C509}" destId="{6FD5E83D-E4CE-4AB2-98FD-CDCDF240C360}" srcOrd="0" destOrd="0" presId="urn:microsoft.com/office/officeart/2005/8/layout/hList7#12"/>
    <dgm:cxn modelId="{B537076C-8088-4630-9111-F4E9472D75D1}" type="presParOf" srcId="{6FD5E83D-E4CE-4AB2-98FD-CDCDF240C360}" destId="{EAC92430-797B-4D29-8899-12E3403E095C}" srcOrd="0" destOrd="0" presId="urn:microsoft.com/office/officeart/2005/8/layout/hList7#12"/>
    <dgm:cxn modelId="{2F5FFE1C-DDDB-46DC-81F3-FC92F5F09064}" type="presParOf" srcId="{6FD5E83D-E4CE-4AB2-98FD-CDCDF240C360}" destId="{AFE74813-6EF6-4F31-B523-167E9EAB120A}" srcOrd="1" destOrd="0" presId="urn:microsoft.com/office/officeart/2005/8/layout/hList7#12"/>
    <dgm:cxn modelId="{25589B1D-F006-4CDC-AB2D-340019029213}" type="presParOf" srcId="{6FD5E83D-E4CE-4AB2-98FD-CDCDF240C360}" destId="{DF882BB7-500C-4BE6-993B-1CB843905C20}" srcOrd="2" destOrd="0" presId="urn:microsoft.com/office/officeart/2005/8/layout/hList7#12"/>
    <dgm:cxn modelId="{6D37A76E-25A1-4C10-9E6A-32301257E4AC}" type="presParOf" srcId="{6FD5E83D-E4CE-4AB2-98FD-CDCDF240C360}" destId="{41B821EC-08C0-46E4-848D-379FC91321A0}" srcOrd="3" destOrd="0" presId="urn:microsoft.com/office/officeart/2005/8/layout/hList7#12"/>
    <dgm:cxn modelId="{B046AACE-8579-4C74-83E0-951F160A86D8}" type="presParOf" srcId="{4766A233-C707-4609-A919-3F5C2872C509}" destId="{9669BE54-8ACF-4F63-8D65-FBC78507D233}" srcOrd="1" destOrd="0" presId="urn:microsoft.com/office/officeart/2005/8/layout/hList7#12"/>
    <dgm:cxn modelId="{1DB8A206-359B-4FD5-B972-F9E6603B58BA}" type="presParOf" srcId="{4766A233-C707-4609-A919-3F5C2872C509}" destId="{B62A1C46-4E5D-44B1-A438-7AF221535AB5}" srcOrd="2" destOrd="0" presId="urn:microsoft.com/office/officeart/2005/8/layout/hList7#12"/>
    <dgm:cxn modelId="{ED11BDDC-B5D6-44B5-AAE9-1B769ECA13A2}" type="presParOf" srcId="{B62A1C46-4E5D-44B1-A438-7AF221535AB5}" destId="{09863F92-E230-4E0E-B16B-D87E837B3303}" srcOrd="0" destOrd="0" presId="urn:microsoft.com/office/officeart/2005/8/layout/hList7#12"/>
    <dgm:cxn modelId="{6134BF9F-CA4E-41E6-8FF9-618DB68BD9B8}" type="presParOf" srcId="{B62A1C46-4E5D-44B1-A438-7AF221535AB5}" destId="{755F9CBC-C08F-4003-983D-DF5F797B309B}" srcOrd="1" destOrd="0" presId="urn:microsoft.com/office/officeart/2005/8/layout/hList7#12"/>
    <dgm:cxn modelId="{E89F0DA9-363B-4636-B0C4-42C57584BAC0}" type="presParOf" srcId="{B62A1C46-4E5D-44B1-A438-7AF221535AB5}" destId="{0B005FB8-5291-4296-B072-90BD954DC066}" srcOrd="2" destOrd="0" presId="urn:microsoft.com/office/officeart/2005/8/layout/hList7#12"/>
    <dgm:cxn modelId="{F5B4BCE6-AC0E-40AC-B796-88FA455A3950}" type="presParOf" srcId="{B62A1C46-4E5D-44B1-A438-7AF221535AB5}" destId="{96DD4BF9-05A9-4163-A306-3EBBB2118C74}" srcOrd="3" destOrd="0" presId="urn:microsoft.com/office/officeart/2005/8/layout/hList7#12"/>
    <dgm:cxn modelId="{2411A781-1897-43B8-BC47-F0B60A099780}" type="presParOf" srcId="{4766A233-C707-4609-A919-3F5C2872C509}" destId="{506B9A06-1568-410E-96F3-6479AC94ABC7}" srcOrd="3" destOrd="0" presId="urn:microsoft.com/office/officeart/2005/8/layout/hList7#12"/>
    <dgm:cxn modelId="{D5558E9C-0B99-4B1B-8347-8203C70FEAE6}" type="presParOf" srcId="{4766A233-C707-4609-A919-3F5C2872C509}" destId="{D1DA1D64-CC86-45B3-A00E-2881C31B8F48}" srcOrd="4" destOrd="0" presId="urn:microsoft.com/office/officeart/2005/8/layout/hList7#12"/>
    <dgm:cxn modelId="{163AE2AF-1F5C-47C9-8895-8C17B8CBC15E}" type="presParOf" srcId="{D1DA1D64-CC86-45B3-A00E-2881C31B8F48}" destId="{47319333-2CF0-4BCC-BF20-4D1DCA509D52}" srcOrd="0" destOrd="0" presId="urn:microsoft.com/office/officeart/2005/8/layout/hList7#12"/>
    <dgm:cxn modelId="{F369C797-4281-475C-BFBA-CADAF2E55932}" type="presParOf" srcId="{D1DA1D64-CC86-45B3-A00E-2881C31B8F48}" destId="{53818D15-B211-4A98-866D-8BD3C7F4240C}" srcOrd="1" destOrd="0" presId="urn:microsoft.com/office/officeart/2005/8/layout/hList7#12"/>
    <dgm:cxn modelId="{0CA95AFA-8315-46F5-B3A9-23DB365392A0}" type="presParOf" srcId="{D1DA1D64-CC86-45B3-A00E-2881C31B8F48}" destId="{36F3C303-E937-427D-B806-D6C549B5B5A9}" srcOrd="2" destOrd="0" presId="urn:microsoft.com/office/officeart/2005/8/layout/hList7#12"/>
    <dgm:cxn modelId="{858E6E5E-50A7-4045-8F77-9478FDCFDBD5}" type="presParOf" srcId="{D1DA1D64-CC86-45B3-A00E-2881C31B8F48}" destId="{BF84DA24-9A23-4C45-ADC8-DD955080A22F}" srcOrd="3" destOrd="0" presId="urn:microsoft.com/office/officeart/2005/8/layout/hList7#12"/>
    <dgm:cxn modelId="{D235D4A0-680C-4571-9070-C9C80A0CC11F}" type="presParOf" srcId="{4766A233-C707-4609-A919-3F5C2872C509}" destId="{FC426515-0213-47E1-99D6-5848AAEFB6AD}" srcOrd="5" destOrd="0" presId="urn:microsoft.com/office/officeart/2005/8/layout/hList7#12"/>
    <dgm:cxn modelId="{002CE7E4-1484-4228-8C79-22E97332D920}" type="presParOf" srcId="{4766A233-C707-4609-A919-3F5C2872C509}" destId="{D460F491-5C22-4EDF-ACE5-CD967AF8C86C}" srcOrd="6" destOrd="0" presId="urn:microsoft.com/office/officeart/2005/8/layout/hList7#12"/>
    <dgm:cxn modelId="{8EBF02FF-60C4-4A9E-93CF-AD2B0E551D88}" type="presParOf" srcId="{D460F491-5C22-4EDF-ACE5-CD967AF8C86C}" destId="{0FA676A5-93A5-40E5-9BE0-54AA38E0A05A}" srcOrd="0" destOrd="0" presId="urn:microsoft.com/office/officeart/2005/8/layout/hList7#12"/>
    <dgm:cxn modelId="{2C6D9B43-FFCF-4E09-BEC6-70DB58D7A7E8}" type="presParOf" srcId="{D460F491-5C22-4EDF-ACE5-CD967AF8C86C}" destId="{6043FEA5-6FDC-43CD-A9D3-B0E360290AA7}" srcOrd="1" destOrd="0" presId="urn:microsoft.com/office/officeart/2005/8/layout/hList7#12"/>
    <dgm:cxn modelId="{D58810E7-0F4E-4AA9-AB1A-A159E5EF51CF}" type="presParOf" srcId="{D460F491-5C22-4EDF-ACE5-CD967AF8C86C}" destId="{2A2904DD-2970-437C-A7DF-9968426797B6}" srcOrd="2" destOrd="0" presId="urn:microsoft.com/office/officeart/2005/8/layout/hList7#12"/>
    <dgm:cxn modelId="{6A5CEFFB-42B3-475E-8836-AE9FF3606ADF}" type="presParOf" srcId="{D460F491-5C22-4EDF-ACE5-CD967AF8C86C}" destId="{FF096E11-9DD7-4560-BEB1-8E90D0C5DC01}" srcOrd="3" destOrd="0" presId="urn:microsoft.com/office/officeart/2005/8/layout/hList7#12"/>
    <dgm:cxn modelId="{44B3046E-3AF3-4FCD-A8B2-209433BAC0B4}" type="presParOf" srcId="{4766A233-C707-4609-A919-3F5C2872C509}" destId="{BC994B93-69B1-4EC2-950B-B66AB1D9DA92}" srcOrd="7" destOrd="0" presId="urn:microsoft.com/office/officeart/2005/8/layout/hList7#12"/>
    <dgm:cxn modelId="{607A0E86-EE06-4673-9D25-C8A457132E94}" type="presParOf" srcId="{4766A233-C707-4609-A919-3F5C2872C509}" destId="{223CC8BE-3289-40E9-B221-137EBC86757C}" srcOrd="8" destOrd="0" presId="urn:microsoft.com/office/officeart/2005/8/layout/hList7#12"/>
    <dgm:cxn modelId="{2D8F6434-803B-43E1-9482-37BB94E14ED9}" type="presParOf" srcId="{223CC8BE-3289-40E9-B221-137EBC86757C}" destId="{C77A4348-1F0B-43BD-8D8F-FE9B09F4B519}" srcOrd="0" destOrd="0" presId="urn:microsoft.com/office/officeart/2005/8/layout/hList7#12"/>
    <dgm:cxn modelId="{316EF5DD-F4ED-4EF8-AEBC-5D86D2DBC092}" type="presParOf" srcId="{223CC8BE-3289-40E9-B221-137EBC86757C}" destId="{37D95DC5-CAB8-4320-BE37-6C7EB15F6A36}" srcOrd="1" destOrd="0" presId="urn:microsoft.com/office/officeart/2005/8/layout/hList7#12"/>
    <dgm:cxn modelId="{386F5896-CD6E-4A91-8C6D-62FF31263E95}" type="presParOf" srcId="{223CC8BE-3289-40E9-B221-137EBC86757C}" destId="{7DC5E9AD-906D-4DDC-89A9-7D1712D3F9E4}" srcOrd="2" destOrd="0" presId="urn:microsoft.com/office/officeart/2005/8/layout/hList7#12"/>
    <dgm:cxn modelId="{E679A627-5CD1-4CF0-BD7B-F50A09FEE696}" type="presParOf" srcId="{223CC8BE-3289-40E9-B221-137EBC86757C}" destId="{989ED897-D2F3-4028-A8BB-AA1288DA5A1A}" srcOrd="3" destOrd="0" presId="urn:microsoft.com/office/officeart/2005/8/layout/hList7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08324-79E3-484D-9A86-84BF9E6E7DD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98BC31-CC2F-48A7-968F-5C4FAC19B680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en-US" dirty="0"/>
        </a:p>
      </dgm:t>
    </dgm:pt>
    <dgm:pt modelId="{D5C30DB4-F728-4224-A217-E0DC107CFC8D}" type="parTrans" cxnId="{5DB4C896-EE52-4A64-8F95-6C95055DDA68}">
      <dgm:prSet/>
      <dgm:spPr/>
      <dgm:t>
        <a:bodyPr/>
        <a:lstStyle/>
        <a:p>
          <a:endParaRPr lang="en-US"/>
        </a:p>
      </dgm:t>
    </dgm:pt>
    <dgm:pt modelId="{287FF15E-C479-45E8-A9D5-7CC888F3C93F}" type="sibTrans" cxnId="{5DB4C896-EE52-4A64-8F95-6C95055DDA68}">
      <dgm:prSet/>
      <dgm:spPr/>
      <dgm:t>
        <a:bodyPr/>
        <a:lstStyle/>
        <a:p>
          <a:endParaRPr lang="en-US"/>
        </a:p>
      </dgm:t>
    </dgm:pt>
    <dgm:pt modelId="{FE73F9E0-7646-4F1F-B250-823518887F6C}">
      <dgm:prSet/>
      <dgm:spPr/>
      <dgm:t>
        <a:bodyPr/>
        <a:lstStyle/>
        <a:p>
          <a:pPr rtl="1"/>
          <a:r>
            <a:rPr lang="ar-SA" dirty="0" smtClean="0"/>
            <a:t>الاعداد</a:t>
          </a:r>
          <a:endParaRPr lang="en-US" dirty="0"/>
        </a:p>
      </dgm:t>
    </dgm:pt>
    <dgm:pt modelId="{0D270675-6724-4816-800B-05C6DECF7476}" type="parTrans" cxnId="{C6C2A950-BDAA-4AEE-A2C3-2652C4F77D70}">
      <dgm:prSet/>
      <dgm:spPr/>
      <dgm:t>
        <a:bodyPr/>
        <a:lstStyle/>
        <a:p>
          <a:endParaRPr lang="en-US"/>
        </a:p>
      </dgm:t>
    </dgm:pt>
    <dgm:pt modelId="{A240DE50-206F-4ED9-A210-E3B8B1177E0E}" type="sibTrans" cxnId="{C6C2A950-BDAA-4AEE-A2C3-2652C4F77D70}">
      <dgm:prSet/>
      <dgm:spPr/>
      <dgm:t>
        <a:bodyPr/>
        <a:lstStyle/>
        <a:p>
          <a:endParaRPr lang="en-US"/>
        </a:p>
      </dgm:t>
    </dgm:pt>
    <dgm:pt modelId="{9D693F80-E6FE-4D11-8A88-0C0811629DA1}">
      <dgm:prSet/>
      <dgm:spPr/>
      <dgm:t>
        <a:bodyPr/>
        <a:lstStyle/>
        <a:p>
          <a:pPr rtl="1"/>
          <a:r>
            <a:rPr lang="ar-SA" dirty="0" smtClean="0"/>
            <a:t>استرخ</a:t>
          </a:r>
          <a:endParaRPr lang="en-US" dirty="0"/>
        </a:p>
      </dgm:t>
    </dgm:pt>
    <dgm:pt modelId="{5BFE19BE-293C-489F-9B89-4B1DC0E69B02}" type="parTrans" cxnId="{4024E0F2-A0C2-406E-9FAE-75BF496DE2CB}">
      <dgm:prSet/>
      <dgm:spPr/>
      <dgm:t>
        <a:bodyPr/>
        <a:lstStyle/>
        <a:p>
          <a:endParaRPr lang="en-US"/>
        </a:p>
      </dgm:t>
    </dgm:pt>
    <dgm:pt modelId="{B3C8CA04-47E3-4221-AB9C-1930ACCA1CC2}" type="sibTrans" cxnId="{4024E0F2-A0C2-406E-9FAE-75BF496DE2CB}">
      <dgm:prSet/>
      <dgm:spPr/>
      <dgm:t>
        <a:bodyPr/>
        <a:lstStyle/>
        <a:p>
          <a:endParaRPr lang="en-US"/>
        </a:p>
      </dgm:t>
    </dgm:pt>
    <dgm:pt modelId="{D1AE2D50-6DDD-4FB7-A19A-F5B2AE06F95A}">
      <dgm:prSet/>
      <dgm:spPr/>
      <dgm:t>
        <a:bodyPr/>
        <a:lstStyle/>
        <a:p>
          <a:pPr rtl="1"/>
          <a:r>
            <a:rPr lang="ar-SA" dirty="0" smtClean="0"/>
            <a:t>تصرف بثقة</a:t>
          </a:r>
          <a:endParaRPr lang="en-US" dirty="0"/>
        </a:p>
      </dgm:t>
    </dgm:pt>
    <dgm:pt modelId="{5F638D75-7A1B-4598-89CC-390C84D3D24D}" type="parTrans" cxnId="{5F29E5EE-C9BB-4188-A2A8-01875F93C795}">
      <dgm:prSet/>
      <dgm:spPr/>
      <dgm:t>
        <a:bodyPr/>
        <a:lstStyle/>
        <a:p>
          <a:endParaRPr lang="en-US"/>
        </a:p>
      </dgm:t>
    </dgm:pt>
    <dgm:pt modelId="{77C8D8EF-A55D-4FC1-B3A3-8692FB340836}" type="sibTrans" cxnId="{5F29E5EE-C9BB-4188-A2A8-01875F93C795}">
      <dgm:prSet/>
      <dgm:spPr/>
      <dgm:t>
        <a:bodyPr/>
        <a:lstStyle/>
        <a:p>
          <a:endParaRPr lang="en-US"/>
        </a:p>
      </dgm:t>
    </dgm:pt>
    <dgm:pt modelId="{65627FF2-1997-44A5-A65F-2B319DD30B07}">
      <dgm:prSet/>
      <dgm:spPr/>
      <dgm:t>
        <a:bodyPr/>
        <a:lstStyle/>
        <a:p>
          <a:pPr rtl="1"/>
          <a:r>
            <a:rPr lang="ar-SA" dirty="0" smtClean="0"/>
            <a:t>تحدث بتأني و سلاسة</a:t>
          </a:r>
          <a:endParaRPr lang="en-US" dirty="0"/>
        </a:p>
      </dgm:t>
    </dgm:pt>
    <dgm:pt modelId="{0DDB2DD6-46DB-4E79-BBC1-397864489940}" type="parTrans" cxnId="{8D3D1FDA-14ED-4227-B97A-248C2FAED81F}">
      <dgm:prSet/>
      <dgm:spPr/>
      <dgm:t>
        <a:bodyPr/>
        <a:lstStyle/>
        <a:p>
          <a:endParaRPr lang="en-US"/>
        </a:p>
      </dgm:t>
    </dgm:pt>
    <dgm:pt modelId="{C1AA06F9-C761-48CC-999B-D42BEDA7BE34}" type="sibTrans" cxnId="{8D3D1FDA-14ED-4227-B97A-248C2FAED81F}">
      <dgm:prSet/>
      <dgm:spPr/>
      <dgm:t>
        <a:bodyPr/>
        <a:lstStyle/>
        <a:p>
          <a:endParaRPr lang="en-US"/>
        </a:p>
      </dgm:t>
    </dgm:pt>
    <dgm:pt modelId="{2B83F72A-0A98-43A9-A348-F17B4396CB27}">
      <dgm:prSet/>
      <dgm:spPr/>
      <dgm:t>
        <a:bodyPr/>
        <a:lstStyle/>
        <a:p>
          <a:pPr rtl="1"/>
          <a:r>
            <a:rPr lang="ar-SA" dirty="0" smtClean="0"/>
            <a:t>ركز</a:t>
          </a:r>
          <a:endParaRPr lang="en-US" dirty="0"/>
        </a:p>
      </dgm:t>
    </dgm:pt>
    <dgm:pt modelId="{8770C8DE-1C89-47C4-B5E8-3F11FCC4C789}" type="parTrans" cxnId="{C6F38BF3-DE94-41D0-96BA-1B254291E702}">
      <dgm:prSet/>
      <dgm:spPr/>
      <dgm:t>
        <a:bodyPr/>
        <a:lstStyle/>
        <a:p>
          <a:endParaRPr lang="en-US"/>
        </a:p>
      </dgm:t>
    </dgm:pt>
    <dgm:pt modelId="{6533A811-0F75-41F0-9589-4F523A1B2863}" type="sibTrans" cxnId="{C6F38BF3-DE94-41D0-96BA-1B254291E702}">
      <dgm:prSet/>
      <dgm:spPr/>
      <dgm:t>
        <a:bodyPr/>
        <a:lstStyle/>
        <a:p>
          <a:endParaRPr lang="en-US"/>
        </a:p>
      </dgm:t>
    </dgm:pt>
    <dgm:pt modelId="{C1E0F85C-4542-4689-8D86-B5CF84346950}" type="pres">
      <dgm:prSet presAssocID="{F1508324-79E3-484D-9A86-84BF9E6E7DD9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9B830D7-0FF1-4A26-AF13-C0D6C8739724}" type="pres">
      <dgm:prSet presAssocID="{F1508324-79E3-484D-9A86-84BF9E6E7DD9}" presName="arrow" presStyleLbl="bgShp" presStyleIdx="0" presStyleCnt="1"/>
      <dgm:spPr/>
    </dgm:pt>
    <dgm:pt modelId="{578D2DAC-BD0C-4F8A-9915-12DDC2170D2B}" type="pres">
      <dgm:prSet presAssocID="{F1508324-79E3-484D-9A86-84BF9E6E7DD9}" presName="linearProcess" presStyleCnt="0"/>
      <dgm:spPr/>
    </dgm:pt>
    <dgm:pt modelId="{B5CB45ED-58B0-4A5B-A374-DA89AB4B140F}" type="pres">
      <dgm:prSet presAssocID="{E798BC31-CC2F-48A7-968F-5C4FAC19B68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86D1D5-59FC-40C7-9616-2DE5B1C28099}" type="pres">
      <dgm:prSet presAssocID="{287FF15E-C479-45E8-A9D5-7CC888F3C93F}" presName="sibTrans" presStyleCnt="0"/>
      <dgm:spPr/>
    </dgm:pt>
    <dgm:pt modelId="{D3F21793-C479-48D2-BAD3-9A47CD985A6D}" type="pres">
      <dgm:prSet presAssocID="{FE73F9E0-7646-4F1F-B250-823518887F6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0610AD-C0A6-475E-A613-1CD8E94A2D43}" type="pres">
      <dgm:prSet presAssocID="{A240DE50-206F-4ED9-A210-E3B8B1177E0E}" presName="sibTrans" presStyleCnt="0"/>
      <dgm:spPr/>
    </dgm:pt>
    <dgm:pt modelId="{3206BE72-72DA-4A92-9225-E63D844176BE}" type="pres">
      <dgm:prSet presAssocID="{9D693F80-E6FE-4D11-8A88-0C0811629DA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F19A2F-195B-4E4F-99D1-9E4974ED40BD}" type="pres">
      <dgm:prSet presAssocID="{B3C8CA04-47E3-4221-AB9C-1930ACCA1CC2}" presName="sibTrans" presStyleCnt="0"/>
      <dgm:spPr/>
    </dgm:pt>
    <dgm:pt modelId="{7CD20E42-68C6-4160-8778-E8D9D41CD1AF}" type="pres">
      <dgm:prSet presAssocID="{D1AE2D50-6DDD-4FB7-A19A-F5B2AE06F95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DE65BC-C3D9-4C7F-98E2-536B7C51E057}" type="pres">
      <dgm:prSet presAssocID="{77C8D8EF-A55D-4FC1-B3A3-8692FB340836}" presName="sibTrans" presStyleCnt="0"/>
      <dgm:spPr/>
    </dgm:pt>
    <dgm:pt modelId="{229FB77D-4BBC-46A5-B75C-6C120E45A445}" type="pres">
      <dgm:prSet presAssocID="{65627FF2-1997-44A5-A65F-2B319DD30B0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D890F2-FE12-461A-8778-13F79A13C99A}" type="pres">
      <dgm:prSet presAssocID="{C1AA06F9-C761-48CC-999B-D42BEDA7BE34}" presName="sibTrans" presStyleCnt="0"/>
      <dgm:spPr/>
    </dgm:pt>
    <dgm:pt modelId="{DBB4DB1F-9036-498E-9AAE-0E4473207242}" type="pres">
      <dgm:prSet presAssocID="{2B83F72A-0A98-43A9-A348-F17B4396CB2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F29E5EE-C9BB-4188-A2A8-01875F93C795}" srcId="{F1508324-79E3-484D-9A86-84BF9E6E7DD9}" destId="{D1AE2D50-6DDD-4FB7-A19A-F5B2AE06F95A}" srcOrd="3" destOrd="0" parTransId="{5F638D75-7A1B-4598-89CC-390C84D3D24D}" sibTransId="{77C8D8EF-A55D-4FC1-B3A3-8692FB340836}"/>
    <dgm:cxn modelId="{B38E95AF-3211-46B9-B0E6-958E6D0E9518}" type="presOf" srcId="{65627FF2-1997-44A5-A65F-2B319DD30B07}" destId="{229FB77D-4BBC-46A5-B75C-6C120E45A445}" srcOrd="0" destOrd="0" presId="urn:microsoft.com/office/officeart/2005/8/layout/hProcess9"/>
    <dgm:cxn modelId="{E5C52F97-39BA-4CB5-A98F-E15314473CC1}" type="presOf" srcId="{9D693F80-E6FE-4D11-8A88-0C0811629DA1}" destId="{3206BE72-72DA-4A92-9225-E63D844176BE}" srcOrd="0" destOrd="0" presId="urn:microsoft.com/office/officeart/2005/8/layout/hProcess9"/>
    <dgm:cxn modelId="{8D3D1FDA-14ED-4227-B97A-248C2FAED81F}" srcId="{F1508324-79E3-484D-9A86-84BF9E6E7DD9}" destId="{65627FF2-1997-44A5-A65F-2B319DD30B07}" srcOrd="4" destOrd="0" parTransId="{0DDB2DD6-46DB-4E79-BBC1-397864489940}" sibTransId="{C1AA06F9-C761-48CC-999B-D42BEDA7BE34}"/>
    <dgm:cxn modelId="{C6C2A950-BDAA-4AEE-A2C3-2652C4F77D70}" srcId="{F1508324-79E3-484D-9A86-84BF9E6E7DD9}" destId="{FE73F9E0-7646-4F1F-B250-823518887F6C}" srcOrd="1" destOrd="0" parTransId="{0D270675-6724-4816-800B-05C6DECF7476}" sibTransId="{A240DE50-206F-4ED9-A210-E3B8B1177E0E}"/>
    <dgm:cxn modelId="{14611F6A-9B11-4301-88BF-334B210F11CF}" type="presOf" srcId="{D1AE2D50-6DDD-4FB7-A19A-F5B2AE06F95A}" destId="{7CD20E42-68C6-4160-8778-E8D9D41CD1AF}" srcOrd="0" destOrd="0" presId="urn:microsoft.com/office/officeart/2005/8/layout/hProcess9"/>
    <dgm:cxn modelId="{27747CF0-0E5F-4D13-87AB-E1E46F900E20}" type="presOf" srcId="{FE73F9E0-7646-4F1F-B250-823518887F6C}" destId="{D3F21793-C479-48D2-BAD3-9A47CD985A6D}" srcOrd="0" destOrd="0" presId="urn:microsoft.com/office/officeart/2005/8/layout/hProcess9"/>
    <dgm:cxn modelId="{5DB4C896-EE52-4A64-8F95-6C95055DDA68}" srcId="{F1508324-79E3-484D-9A86-84BF9E6E7DD9}" destId="{E798BC31-CC2F-48A7-968F-5C4FAC19B680}" srcOrd="0" destOrd="0" parTransId="{D5C30DB4-F728-4224-A217-E0DC107CFC8D}" sibTransId="{287FF15E-C479-45E8-A9D5-7CC888F3C93F}"/>
    <dgm:cxn modelId="{4024E0F2-A0C2-406E-9FAE-75BF496DE2CB}" srcId="{F1508324-79E3-484D-9A86-84BF9E6E7DD9}" destId="{9D693F80-E6FE-4D11-8A88-0C0811629DA1}" srcOrd="2" destOrd="0" parTransId="{5BFE19BE-293C-489F-9B89-4B1DC0E69B02}" sibTransId="{B3C8CA04-47E3-4221-AB9C-1930ACCA1CC2}"/>
    <dgm:cxn modelId="{7A92B96D-45A0-46D9-8A1C-1FA89B4CFB2F}" type="presOf" srcId="{F1508324-79E3-484D-9A86-84BF9E6E7DD9}" destId="{C1E0F85C-4542-4689-8D86-B5CF84346950}" srcOrd="0" destOrd="0" presId="urn:microsoft.com/office/officeart/2005/8/layout/hProcess9"/>
    <dgm:cxn modelId="{3911407D-E319-43E9-901A-BA00479F27B8}" type="presOf" srcId="{E798BC31-CC2F-48A7-968F-5C4FAC19B680}" destId="{B5CB45ED-58B0-4A5B-A374-DA89AB4B140F}" srcOrd="0" destOrd="0" presId="urn:microsoft.com/office/officeart/2005/8/layout/hProcess9"/>
    <dgm:cxn modelId="{C6F38BF3-DE94-41D0-96BA-1B254291E702}" srcId="{F1508324-79E3-484D-9A86-84BF9E6E7DD9}" destId="{2B83F72A-0A98-43A9-A348-F17B4396CB27}" srcOrd="5" destOrd="0" parTransId="{8770C8DE-1C89-47C4-B5E8-3F11FCC4C789}" sibTransId="{6533A811-0F75-41F0-9589-4F523A1B2863}"/>
    <dgm:cxn modelId="{D0829A4A-854C-4B93-98EE-1BE7596AA647}" type="presOf" srcId="{2B83F72A-0A98-43A9-A348-F17B4396CB27}" destId="{DBB4DB1F-9036-498E-9AAE-0E4473207242}" srcOrd="0" destOrd="0" presId="urn:microsoft.com/office/officeart/2005/8/layout/hProcess9"/>
    <dgm:cxn modelId="{E8EA07B8-1F20-46C4-B31F-6C2045770FC3}" type="presParOf" srcId="{C1E0F85C-4542-4689-8D86-B5CF84346950}" destId="{59B830D7-0FF1-4A26-AF13-C0D6C8739724}" srcOrd="0" destOrd="0" presId="urn:microsoft.com/office/officeart/2005/8/layout/hProcess9"/>
    <dgm:cxn modelId="{398547D8-0A4F-4650-9500-EACA6AE2CBD1}" type="presParOf" srcId="{C1E0F85C-4542-4689-8D86-B5CF84346950}" destId="{578D2DAC-BD0C-4F8A-9915-12DDC2170D2B}" srcOrd="1" destOrd="0" presId="urn:microsoft.com/office/officeart/2005/8/layout/hProcess9"/>
    <dgm:cxn modelId="{6BC3DED2-F5F0-47C1-868D-EAB92C0FBBEC}" type="presParOf" srcId="{578D2DAC-BD0C-4F8A-9915-12DDC2170D2B}" destId="{B5CB45ED-58B0-4A5B-A374-DA89AB4B140F}" srcOrd="0" destOrd="0" presId="urn:microsoft.com/office/officeart/2005/8/layout/hProcess9"/>
    <dgm:cxn modelId="{83A6DEEA-1B55-4F9E-8367-B9B2F4A2015E}" type="presParOf" srcId="{578D2DAC-BD0C-4F8A-9915-12DDC2170D2B}" destId="{6386D1D5-59FC-40C7-9616-2DE5B1C28099}" srcOrd="1" destOrd="0" presId="urn:microsoft.com/office/officeart/2005/8/layout/hProcess9"/>
    <dgm:cxn modelId="{42089B73-5B98-46D5-9E78-BFCCC386D746}" type="presParOf" srcId="{578D2DAC-BD0C-4F8A-9915-12DDC2170D2B}" destId="{D3F21793-C479-48D2-BAD3-9A47CD985A6D}" srcOrd="2" destOrd="0" presId="urn:microsoft.com/office/officeart/2005/8/layout/hProcess9"/>
    <dgm:cxn modelId="{E7460904-E675-4969-B87B-6BA5624274BC}" type="presParOf" srcId="{578D2DAC-BD0C-4F8A-9915-12DDC2170D2B}" destId="{3B0610AD-C0A6-475E-A613-1CD8E94A2D43}" srcOrd="3" destOrd="0" presId="urn:microsoft.com/office/officeart/2005/8/layout/hProcess9"/>
    <dgm:cxn modelId="{C5158AFE-50EB-4F30-908F-EF3840DDDA75}" type="presParOf" srcId="{578D2DAC-BD0C-4F8A-9915-12DDC2170D2B}" destId="{3206BE72-72DA-4A92-9225-E63D844176BE}" srcOrd="4" destOrd="0" presId="urn:microsoft.com/office/officeart/2005/8/layout/hProcess9"/>
    <dgm:cxn modelId="{C4D6FA68-2EB8-44F4-84CB-5B8F60F01313}" type="presParOf" srcId="{578D2DAC-BD0C-4F8A-9915-12DDC2170D2B}" destId="{24F19A2F-195B-4E4F-99D1-9E4974ED40BD}" srcOrd="5" destOrd="0" presId="urn:microsoft.com/office/officeart/2005/8/layout/hProcess9"/>
    <dgm:cxn modelId="{5092BE2A-476B-47DB-85E1-E43FDF51553C}" type="presParOf" srcId="{578D2DAC-BD0C-4F8A-9915-12DDC2170D2B}" destId="{7CD20E42-68C6-4160-8778-E8D9D41CD1AF}" srcOrd="6" destOrd="0" presId="urn:microsoft.com/office/officeart/2005/8/layout/hProcess9"/>
    <dgm:cxn modelId="{D73842EA-D401-41EC-9F2C-1B09078A07D8}" type="presParOf" srcId="{578D2DAC-BD0C-4F8A-9915-12DDC2170D2B}" destId="{0CDE65BC-C3D9-4C7F-98E2-536B7C51E057}" srcOrd="7" destOrd="0" presId="urn:microsoft.com/office/officeart/2005/8/layout/hProcess9"/>
    <dgm:cxn modelId="{6673C3AF-7F2D-47D2-ABF4-0496B705A5C4}" type="presParOf" srcId="{578D2DAC-BD0C-4F8A-9915-12DDC2170D2B}" destId="{229FB77D-4BBC-46A5-B75C-6C120E45A445}" srcOrd="8" destOrd="0" presId="urn:microsoft.com/office/officeart/2005/8/layout/hProcess9"/>
    <dgm:cxn modelId="{6585A8B5-2A6A-4D30-A986-5AAF98C14DD4}" type="presParOf" srcId="{578D2DAC-BD0C-4F8A-9915-12DDC2170D2B}" destId="{97D890F2-FE12-461A-8778-13F79A13C99A}" srcOrd="9" destOrd="0" presId="urn:microsoft.com/office/officeart/2005/8/layout/hProcess9"/>
    <dgm:cxn modelId="{1BFDCE8A-46BB-455A-9155-1976D23470F9}" type="presParOf" srcId="{578D2DAC-BD0C-4F8A-9915-12DDC2170D2B}" destId="{DBB4DB1F-9036-498E-9AAE-0E447320724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21B224-4F97-4348-A35B-A9EE10768C3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97B3D965-BC91-4DDA-B1BC-13B8F066E3E1}">
      <dgm:prSet/>
      <dgm:spPr/>
      <dgm:t>
        <a:bodyPr/>
        <a:lstStyle/>
        <a:p>
          <a:pPr rtl="1"/>
          <a:r>
            <a:rPr lang="ar-SA" dirty="0" smtClean="0"/>
            <a:t>رتب أفكارك</a:t>
          </a:r>
          <a:endParaRPr lang="ar-SA" dirty="0"/>
        </a:p>
      </dgm:t>
    </dgm:pt>
    <dgm:pt modelId="{3A84E770-0988-47EA-97CD-3B77B13B55D2}" type="par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CD68D8A9-56B8-4AD9-88CA-F4D0E28AA3B7}" type="sib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1F00563F-2CB6-4C29-9F89-E984669867BE}">
      <dgm:prSet/>
      <dgm:spPr/>
      <dgm:t>
        <a:bodyPr/>
        <a:lstStyle/>
        <a:p>
          <a:pPr rtl="1"/>
          <a:r>
            <a:rPr lang="ar-SA" dirty="0" smtClean="0"/>
            <a:t>اتخذ قرارا محدد</a:t>
          </a:r>
          <a:endParaRPr lang="ar-SA" dirty="0"/>
        </a:p>
      </dgm:t>
    </dgm:pt>
    <dgm:pt modelId="{2855B9A4-1299-4631-9100-C20EA2CC5E4D}" type="par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50AFBC45-ED74-4853-8EC7-9B01E3820F94}" type="sib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D1CBD333-66E2-4A6D-BC73-132BEFE34757}">
      <dgm:prSet/>
      <dgm:spPr/>
      <dgm:t>
        <a:bodyPr/>
        <a:lstStyle/>
        <a:p>
          <a:pPr rtl="1"/>
          <a:r>
            <a:rPr lang="ar-SA" dirty="0" smtClean="0"/>
            <a:t>علل </a:t>
          </a:r>
          <a:endParaRPr lang="ar-SA" dirty="0"/>
        </a:p>
      </dgm:t>
    </dgm:pt>
    <dgm:pt modelId="{94220CE9-66C2-4600-A9CA-51DAD6B204C0}" type="par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A4DC25EE-C5AD-42C2-AD83-F5011CCC1608}" type="sib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1C6A2053-5574-4758-B62B-CAD611FB89E1}">
      <dgm:prSet/>
      <dgm:spPr/>
      <dgm:t>
        <a:bodyPr/>
        <a:lstStyle/>
        <a:p>
          <a:pPr rtl="1"/>
          <a:r>
            <a:rPr lang="ar-SA" dirty="0" smtClean="0"/>
            <a:t>مثل</a:t>
          </a:r>
          <a:endParaRPr lang="ar-SA" dirty="0"/>
        </a:p>
      </dgm:t>
    </dgm:pt>
    <dgm:pt modelId="{3D3D11CC-987D-410E-AE3F-FB0CEBF8B79C}" type="par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EBF06E8F-3530-4B46-AB7D-A07F5EB2F362}" type="sib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5ADA6221-DAC5-4B72-A614-BD3F22D5775E}">
      <dgm:prSet/>
      <dgm:spPr/>
      <dgm:t>
        <a:bodyPr/>
        <a:lstStyle/>
        <a:p>
          <a:pPr rtl="1"/>
          <a:r>
            <a:rPr lang="ar-SA" dirty="0" smtClean="0"/>
            <a:t>اختم بخلاصة</a:t>
          </a:r>
          <a:endParaRPr lang="ar-SA" dirty="0"/>
        </a:p>
      </dgm:t>
    </dgm:pt>
    <dgm:pt modelId="{D187D2C7-236A-48BD-ADED-6A8D9E3C5928}" type="par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2728E324-4013-4365-9C4D-2DE68AD26E7D}" type="sib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9B74E0B6-EC0A-4B77-8D1D-FC8FD8D16F31}" type="pres">
      <dgm:prSet presAssocID="{DC21B224-4F97-4348-A35B-A9EE10768C39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A607999-C52B-41D6-92AE-23873043E2C5}" type="pres">
      <dgm:prSet presAssocID="{97B3D965-BC91-4DDA-B1BC-13B8F066E3E1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44E2C37A-0DF7-475D-A542-8DB1494393D1}" type="pres">
      <dgm:prSet presAssocID="{2855B9A4-1299-4631-9100-C20EA2CC5E4D}" presName="parTrans" presStyleLbl="bgSibTrans2D1" presStyleIdx="0" presStyleCnt="4"/>
      <dgm:spPr/>
      <dgm:t>
        <a:bodyPr/>
        <a:lstStyle/>
        <a:p>
          <a:pPr rtl="1"/>
          <a:endParaRPr lang="ar-SA"/>
        </a:p>
      </dgm:t>
    </dgm:pt>
    <dgm:pt modelId="{6973A068-A936-4F18-BA34-4690CAFAC734}" type="pres">
      <dgm:prSet presAssocID="{1F00563F-2CB6-4C29-9F89-E984669867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D2977A-6D74-49D5-B140-4252E12A8D14}" type="pres">
      <dgm:prSet presAssocID="{94220CE9-66C2-4600-A9CA-51DAD6B204C0}" presName="parTrans" presStyleLbl="bgSibTrans2D1" presStyleIdx="1" presStyleCnt="4"/>
      <dgm:spPr/>
      <dgm:t>
        <a:bodyPr/>
        <a:lstStyle/>
        <a:p>
          <a:pPr rtl="1"/>
          <a:endParaRPr lang="ar-SA"/>
        </a:p>
      </dgm:t>
    </dgm:pt>
    <dgm:pt modelId="{CFCC1F6A-67C8-413B-B29F-4116D1260DFF}" type="pres">
      <dgm:prSet presAssocID="{D1CBD333-66E2-4A6D-BC73-132BEFE347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8028A7-56F3-41D9-A645-B0EB17442193}" type="pres">
      <dgm:prSet presAssocID="{3D3D11CC-987D-410E-AE3F-FB0CEBF8B79C}" presName="parTrans" presStyleLbl="bgSibTrans2D1" presStyleIdx="2" presStyleCnt="4"/>
      <dgm:spPr/>
      <dgm:t>
        <a:bodyPr/>
        <a:lstStyle/>
        <a:p>
          <a:pPr rtl="1"/>
          <a:endParaRPr lang="ar-SA"/>
        </a:p>
      </dgm:t>
    </dgm:pt>
    <dgm:pt modelId="{CDF4DAE9-59F7-4F8B-B427-E40D2E459C03}" type="pres">
      <dgm:prSet presAssocID="{1C6A2053-5574-4758-B62B-CAD611FB89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D10F68-AA37-465C-B7CD-E0DBDA893CFC}" type="pres">
      <dgm:prSet presAssocID="{D187D2C7-236A-48BD-ADED-6A8D9E3C5928}" presName="parTrans" presStyleLbl="bgSibTrans2D1" presStyleIdx="3" presStyleCnt="4"/>
      <dgm:spPr/>
      <dgm:t>
        <a:bodyPr/>
        <a:lstStyle/>
        <a:p>
          <a:pPr rtl="1"/>
          <a:endParaRPr lang="ar-SA"/>
        </a:p>
      </dgm:t>
    </dgm:pt>
    <dgm:pt modelId="{E237342E-FEED-4A6D-B0BD-8875E50C5AFD}" type="pres">
      <dgm:prSet presAssocID="{5ADA6221-DAC5-4B72-A614-BD3F22D577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CC2CBA8-811C-4338-B77D-58F5712EE34C}" type="presOf" srcId="{97B3D965-BC91-4DDA-B1BC-13B8F066E3E1}" destId="{6A607999-C52B-41D6-92AE-23873043E2C5}" srcOrd="0" destOrd="0" presId="urn:microsoft.com/office/officeart/2005/8/layout/radial4"/>
    <dgm:cxn modelId="{8995FFD8-9D91-4DE0-A733-FC4238DE66B3}" srcId="{97B3D965-BC91-4DDA-B1BC-13B8F066E3E1}" destId="{5ADA6221-DAC5-4B72-A614-BD3F22D5775E}" srcOrd="3" destOrd="0" parTransId="{D187D2C7-236A-48BD-ADED-6A8D9E3C5928}" sibTransId="{2728E324-4013-4365-9C4D-2DE68AD26E7D}"/>
    <dgm:cxn modelId="{62316ED2-00B4-4F7A-856F-79493B64C5E6}" type="presOf" srcId="{3D3D11CC-987D-410E-AE3F-FB0CEBF8B79C}" destId="{648028A7-56F3-41D9-A645-B0EB17442193}" srcOrd="0" destOrd="0" presId="urn:microsoft.com/office/officeart/2005/8/layout/radial4"/>
    <dgm:cxn modelId="{C869CCB1-0465-43FC-A63C-80E1914094F1}" srcId="{DC21B224-4F97-4348-A35B-A9EE10768C39}" destId="{97B3D965-BC91-4DDA-B1BC-13B8F066E3E1}" srcOrd="0" destOrd="0" parTransId="{3A84E770-0988-47EA-97CD-3B77B13B55D2}" sibTransId="{CD68D8A9-56B8-4AD9-88CA-F4D0E28AA3B7}"/>
    <dgm:cxn modelId="{3028B404-2473-4887-8C0B-4A64E0159430}" type="presOf" srcId="{D187D2C7-236A-48BD-ADED-6A8D9E3C5928}" destId="{FDD10F68-AA37-465C-B7CD-E0DBDA893CFC}" srcOrd="0" destOrd="0" presId="urn:microsoft.com/office/officeart/2005/8/layout/radial4"/>
    <dgm:cxn modelId="{F0A26118-838C-4042-BC16-47FEC8AE6D2C}" type="presOf" srcId="{D1CBD333-66E2-4A6D-BC73-132BEFE34757}" destId="{CFCC1F6A-67C8-413B-B29F-4116D1260DFF}" srcOrd="0" destOrd="0" presId="urn:microsoft.com/office/officeart/2005/8/layout/radial4"/>
    <dgm:cxn modelId="{77826528-8412-46E0-A34B-C7B4C0F8298E}" type="presOf" srcId="{94220CE9-66C2-4600-A9CA-51DAD6B204C0}" destId="{6AD2977A-6D74-49D5-B140-4252E12A8D14}" srcOrd="0" destOrd="0" presId="urn:microsoft.com/office/officeart/2005/8/layout/radial4"/>
    <dgm:cxn modelId="{64D9EBAF-F96D-479A-8470-07D5378AE884}" type="presOf" srcId="{2855B9A4-1299-4631-9100-C20EA2CC5E4D}" destId="{44E2C37A-0DF7-475D-A542-8DB1494393D1}" srcOrd="0" destOrd="0" presId="urn:microsoft.com/office/officeart/2005/8/layout/radial4"/>
    <dgm:cxn modelId="{979139F5-316B-4DC0-906B-4295C5C619BC}" srcId="{97B3D965-BC91-4DDA-B1BC-13B8F066E3E1}" destId="{1F00563F-2CB6-4C29-9F89-E984669867BE}" srcOrd="0" destOrd="0" parTransId="{2855B9A4-1299-4631-9100-C20EA2CC5E4D}" sibTransId="{50AFBC45-ED74-4853-8EC7-9B01E3820F94}"/>
    <dgm:cxn modelId="{65E5988E-08C2-416B-B34C-80B4D169F5D2}" type="presOf" srcId="{5ADA6221-DAC5-4B72-A614-BD3F22D5775E}" destId="{E237342E-FEED-4A6D-B0BD-8875E50C5AFD}" srcOrd="0" destOrd="0" presId="urn:microsoft.com/office/officeart/2005/8/layout/radial4"/>
    <dgm:cxn modelId="{DC22355E-066E-4E2A-90E1-ED691962F33A}" type="presOf" srcId="{1C6A2053-5574-4758-B62B-CAD611FB89E1}" destId="{CDF4DAE9-59F7-4F8B-B427-E40D2E459C03}" srcOrd="0" destOrd="0" presId="urn:microsoft.com/office/officeart/2005/8/layout/radial4"/>
    <dgm:cxn modelId="{7BC8DDBC-53F2-4824-89E2-BF88A5F62AA6}" srcId="{97B3D965-BC91-4DDA-B1BC-13B8F066E3E1}" destId="{1C6A2053-5574-4758-B62B-CAD611FB89E1}" srcOrd="2" destOrd="0" parTransId="{3D3D11CC-987D-410E-AE3F-FB0CEBF8B79C}" sibTransId="{EBF06E8F-3530-4B46-AB7D-A07F5EB2F362}"/>
    <dgm:cxn modelId="{22E527A7-430F-4EC0-B1EB-8F38719226F7}" type="presOf" srcId="{DC21B224-4F97-4348-A35B-A9EE10768C39}" destId="{9B74E0B6-EC0A-4B77-8D1D-FC8FD8D16F31}" srcOrd="0" destOrd="0" presId="urn:microsoft.com/office/officeart/2005/8/layout/radial4"/>
    <dgm:cxn modelId="{AA06165C-CCB8-4FF0-BD9F-4E33788E6B03}" type="presOf" srcId="{1F00563F-2CB6-4C29-9F89-E984669867BE}" destId="{6973A068-A936-4F18-BA34-4690CAFAC734}" srcOrd="0" destOrd="0" presId="urn:microsoft.com/office/officeart/2005/8/layout/radial4"/>
    <dgm:cxn modelId="{F344F1B2-ED94-4C70-B975-317BC161A926}" srcId="{97B3D965-BC91-4DDA-B1BC-13B8F066E3E1}" destId="{D1CBD333-66E2-4A6D-BC73-132BEFE34757}" srcOrd="1" destOrd="0" parTransId="{94220CE9-66C2-4600-A9CA-51DAD6B204C0}" sibTransId="{A4DC25EE-C5AD-42C2-AD83-F5011CCC1608}"/>
    <dgm:cxn modelId="{081E8D76-A22E-4C70-8FE8-2176633A8E94}" type="presParOf" srcId="{9B74E0B6-EC0A-4B77-8D1D-FC8FD8D16F31}" destId="{6A607999-C52B-41D6-92AE-23873043E2C5}" srcOrd="0" destOrd="0" presId="urn:microsoft.com/office/officeart/2005/8/layout/radial4"/>
    <dgm:cxn modelId="{C78DE7F9-CA1F-492E-A5E1-8E2D823D1BF2}" type="presParOf" srcId="{9B74E0B6-EC0A-4B77-8D1D-FC8FD8D16F31}" destId="{44E2C37A-0DF7-475D-A542-8DB1494393D1}" srcOrd="1" destOrd="0" presId="urn:microsoft.com/office/officeart/2005/8/layout/radial4"/>
    <dgm:cxn modelId="{DF301FAC-5299-474C-A8D3-5DAC3958E880}" type="presParOf" srcId="{9B74E0B6-EC0A-4B77-8D1D-FC8FD8D16F31}" destId="{6973A068-A936-4F18-BA34-4690CAFAC734}" srcOrd="2" destOrd="0" presId="urn:microsoft.com/office/officeart/2005/8/layout/radial4"/>
    <dgm:cxn modelId="{CE2DB462-F4FE-4AF8-BC4B-E61E3FE78B6A}" type="presParOf" srcId="{9B74E0B6-EC0A-4B77-8D1D-FC8FD8D16F31}" destId="{6AD2977A-6D74-49D5-B140-4252E12A8D14}" srcOrd="3" destOrd="0" presId="urn:microsoft.com/office/officeart/2005/8/layout/radial4"/>
    <dgm:cxn modelId="{E7B1DA70-FC53-45BD-BB9A-FCA7CF833946}" type="presParOf" srcId="{9B74E0B6-EC0A-4B77-8D1D-FC8FD8D16F31}" destId="{CFCC1F6A-67C8-413B-B29F-4116D1260DFF}" srcOrd="4" destOrd="0" presId="urn:microsoft.com/office/officeart/2005/8/layout/radial4"/>
    <dgm:cxn modelId="{8B8BE1F2-1135-4160-B4A9-EBA430180A6A}" type="presParOf" srcId="{9B74E0B6-EC0A-4B77-8D1D-FC8FD8D16F31}" destId="{648028A7-56F3-41D9-A645-B0EB17442193}" srcOrd="5" destOrd="0" presId="urn:microsoft.com/office/officeart/2005/8/layout/radial4"/>
    <dgm:cxn modelId="{615495CB-F6DD-497B-AC56-1C8E405C0E7A}" type="presParOf" srcId="{9B74E0B6-EC0A-4B77-8D1D-FC8FD8D16F31}" destId="{CDF4DAE9-59F7-4F8B-B427-E40D2E459C03}" srcOrd="6" destOrd="0" presId="urn:microsoft.com/office/officeart/2005/8/layout/radial4"/>
    <dgm:cxn modelId="{9F0327EF-D12F-4EB0-AFB3-1C76BD604918}" type="presParOf" srcId="{9B74E0B6-EC0A-4B77-8D1D-FC8FD8D16F31}" destId="{FDD10F68-AA37-465C-B7CD-E0DBDA893CFC}" srcOrd="7" destOrd="0" presId="urn:microsoft.com/office/officeart/2005/8/layout/radial4"/>
    <dgm:cxn modelId="{3F42FD71-4B21-44C8-81A1-3500ED4D159B}" type="presParOf" srcId="{9B74E0B6-EC0A-4B77-8D1D-FC8FD8D16F31}" destId="{E237342E-FEED-4A6D-B0BD-8875E50C5AF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9BCA94-E18F-49FC-AFF3-1E75BBCF51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#15" csCatId="colorful" phldr="1"/>
      <dgm:spPr/>
      <dgm:t>
        <a:bodyPr/>
        <a:lstStyle/>
        <a:p>
          <a:pPr rtl="1"/>
          <a:endParaRPr lang="ar-SA"/>
        </a:p>
      </dgm:t>
    </dgm:pt>
    <dgm:pt modelId="{81392210-4A42-4071-8B13-95739A80FD96}">
      <dgm:prSet/>
      <dgm:spPr/>
      <dgm:t>
        <a:bodyPr/>
        <a:lstStyle/>
        <a:p>
          <a:pPr rtl="1"/>
          <a:r>
            <a:rPr lang="ar-SA" dirty="0" smtClean="0"/>
            <a:t>سؤال أو موضوع عام</a:t>
          </a:r>
          <a:endParaRPr lang="ar-SA" dirty="0"/>
        </a:p>
      </dgm:t>
    </dgm:pt>
    <dgm:pt modelId="{04D08B4D-DCF5-4F16-B28A-F5054B6ECBAE}" type="parTrans" cxnId="{3114DCEE-9308-484D-851E-5F2A874791CA}">
      <dgm:prSet/>
      <dgm:spPr/>
      <dgm:t>
        <a:bodyPr/>
        <a:lstStyle/>
        <a:p>
          <a:pPr rtl="1"/>
          <a:endParaRPr lang="ar-SA"/>
        </a:p>
      </dgm:t>
    </dgm:pt>
    <dgm:pt modelId="{E9E75ABA-A629-40B9-9820-33F639370AD7}" type="sibTrans" cxnId="{3114DCEE-9308-484D-851E-5F2A874791CA}">
      <dgm:prSet/>
      <dgm:spPr/>
      <dgm:t>
        <a:bodyPr/>
        <a:lstStyle/>
        <a:p>
          <a:pPr rtl="1"/>
          <a:endParaRPr lang="ar-SA"/>
        </a:p>
      </dgm:t>
    </dgm:pt>
    <dgm:pt modelId="{B73000C8-66E0-450A-9A42-860D47E4475E}">
      <dgm:prSet/>
      <dgm:spPr/>
      <dgm:t>
        <a:bodyPr/>
        <a:lstStyle/>
        <a:p>
          <a:pPr rtl="1"/>
          <a:r>
            <a:rPr lang="ar-SA" b="0" i="0" baseline="0" dirty="0" smtClean="0"/>
            <a:t>اجب</a:t>
          </a:r>
          <a:r>
            <a:rPr lang="ar-SA" b="0" i="0" dirty="0" smtClean="0"/>
            <a:t> </a:t>
          </a:r>
        </a:p>
        <a:p>
          <a:pPr rtl="1"/>
          <a:r>
            <a:rPr lang="ar-SA" b="0" i="0" dirty="0" smtClean="0"/>
            <a:t>(1-2) دقيقتين</a:t>
          </a:r>
          <a:endParaRPr lang="ar-SA" dirty="0"/>
        </a:p>
      </dgm:t>
    </dgm:pt>
    <dgm:pt modelId="{B33E2A36-9DB3-4B31-AB3A-BCA453BB3251}" type="parTrans" cxnId="{CD86F2F0-B543-4CFE-8C6C-6B8EF10D0116}">
      <dgm:prSet/>
      <dgm:spPr/>
      <dgm:t>
        <a:bodyPr/>
        <a:lstStyle/>
        <a:p>
          <a:pPr rtl="1"/>
          <a:endParaRPr lang="ar-SA"/>
        </a:p>
      </dgm:t>
    </dgm:pt>
    <dgm:pt modelId="{DAEF73C5-B04B-4AE6-A8A0-72F5D0D052DB}" type="sibTrans" cxnId="{CD86F2F0-B543-4CFE-8C6C-6B8EF10D0116}">
      <dgm:prSet/>
      <dgm:spPr/>
      <dgm:t>
        <a:bodyPr/>
        <a:lstStyle/>
        <a:p>
          <a:pPr rtl="1"/>
          <a:endParaRPr lang="ar-SA"/>
        </a:p>
      </dgm:t>
    </dgm:pt>
    <dgm:pt modelId="{AC571047-5767-41AA-8357-04F220ABF842}">
      <dgm:prSet/>
      <dgm:spPr/>
      <dgm:t>
        <a:bodyPr/>
        <a:lstStyle/>
        <a:p>
          <a:pPr rtl="1"/>
          <a:r>
            <a:rPr lang="ar-SA" b="0" i="0" dirty="0" smtClean="0"/>
            <a:t>مقدمة، صلب الموضوع، خامته</a:t>
          </a:r>
          <a:endParaRPr lang="ar-SA" b="0" i="0" dirty="0"/>
        </a:p>
      </dgm:t>
    </dgm:pt>
    <dgm:pt modelId="{E8130E45-BEB2-4944-8821-37B56DED887A}" type="parTrans" cxnId="{06115693-389A-480E-BBBC-B67883AD00A7}">
      <dgm:prSet/>
      <dgm:spPr/>
      <dgm:t>
        <a:bodyPr/>
        <a:lstStyle/>
        <a:p>
          <a:pPr rtl="1"/>
          <a:endParaRPr lang="ar-SA"/>
        </a:p>
      </dgm:t>
    </dgm:pt>
    <dgm:pt modelId="{3802973A-A8AA-4E86-91EC-B83D8163396D}" type="sibTrans" cxnId="{06115693-389A-480E-BBBC-B67883AD00A7}">
      <dgm:prSet/>
      <dgm:spPr/>
      <dgm:t>
        <a:bodyPr/>
        <a:lstStyle/>
        <a:p>
          <a:pPr rtl="1"/>
          <a:endParaRPr lang="ar-SA"/>
        </a:p>
      </dgm:t>
    </dgm:pt>
    <dgm:pt modelId="{0F48CDFA-C2D4-45C8-9FB2-BCD94F11B102}" type="pres">
      <dgm:prSet presAssocID="{C89BCA94-E18F-49FC-AFF3-1E75BBCF51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B6B555-8397-489A-87FF-5FE718427D5C}" type="pres">
      <dgm:prSet presAssocID="{81392210-4A42-4071-8B13-95739A80FD96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3E8955A7-5E2B-46AD-B4A0-EA774BCFC1D5}" type="pres">
      <dgm:prSet presAssocID="{81392210-4A42-4071-8B13-95739A80FD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7CDA84-ED74-479C-8F1A-6B899CEEE51C}" type="pres">
      <dgm:prSet presAssocID="{B73000C8-66E0-450A-9A42-860D47E4475E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1C4B589C-BBC5-4507-80C8-E114EAA3FDFB}" type="pres">
      <dgm:prSet presAssocID="{B73000C8-66E0-450A-9A42-860D47E447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9CD5E2-210E-48D4-89A2-0EA50BD5B099}" type="pres">
      <dgm:prSet presAssocID="{AC571047-5767-41AA-8357-04F220ABF842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F5035196-76BD-4B3E-81F7-DBB2825B5DEB}" type="pres">
      <dgm:prSet presAssocID="{AC571047-5767-41AA-8357-04F220ABF8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114DCEE-9308-484D-851E-5F2A874791CA}" srcId="{C89BCA94-E18F-49FC-AFF3-1E75BBCF5125}" destId="{81392210-4A42-4071-8B13-95739A80FD96}" srcOrd="0" destOrd="0" parTransId="{04D08B4D-DCF5-4F16-B28A-F5054B6ECBAE}" sibTransId="{E9E75ABA-A629-40B9-9820-33F639370AD7}"/>
    <dgm:cxn modelId="{7857C9F3-E6BA-4694-AAD0-02DE46906B04}" type="presOf" srcId="{AC571047-5767-41AA-8357-04F220ABF842}" destId="{F5035196-76BD-4B3E-81F7-DBB2825B5DEB}" srcOrd="0" destOrd="0" presId="urn:microsoft.com/office/officeart/2005/8/layout/venn1"/>
    <dgm:cxn modelId="{42ABDE2A-7865-4F3E-8173-DA206462AF85}" type="presOf" srcId="{81392210-4A42-4071-8B13-95739A80FD96}" destId="{3E8955A7-5E2B-46AD-B4A0-EA774BCFC1D5}" srcOrd="0" destOrd="0" presId="urn:microsoft.com/office/officeart/2005/8/layout/venn1"/>
    <dgm:cxn modelId="{0B244A15-6A94-4A22-8DE0-A03950358D2E}" type="presOf" srcId="{AC571047-5767-41AA-8357-04F220ABF842}" destId="{109CD5E2-210E-48D4-89A2-0EA50BD5B099}" srcOrd="1" destOrd="0" presId="urn:microsoft.com/office/officeart/2005/8/layout/venn1"/>
    <dgm:cxn modelId="{8C2CCBD6-EE37-43A9-97FC-AC17D3666C1D}" type="presOf" srcId="{C89BCA94-E18F-49FC-AFF3-1E75BBCF5125}" destId="{0F48CDFA-C2D4-45C8-9FB2-BCD94F11B102}" srcOrd="0" destOrd="0" presId="urn:microsoft.com/office/officeart/2005/8/layout/venn1"/>
    <dgm:cxn modelId="{CD86F2F0-B543-4CFE-8C6C-6B8EF10D0116}" srcId="{C89BCA94-E18F-49FC-AFF3-1E75BBCF5125}" destId="{B73000C8-66E0-450A-9A42-860D47E4475E}" srcOrd="1" destOrd="0" parTransId="{B33E2A36-9DB3-4B31-AB3A-BCA453BB3251}" sibTransId="{DAEF73C5-B04B-4AE6-A8A0-72F5D0D052DB}"/>
    <dgm:cxn modelId="{79D9FA9B-1F17-44BD-A8F6-7F0BA6FBC2B5}" type="presOf" srcId="{B73000C8-66E0-450A-9A42-860D47E4475E}" destId="{1C4B589C-BBC5-4507-80C8-E114EAA3FDFB}" srcOrd="0" destOrd="0" presId="urn:microsoft.com/office/officeart/2005/8/layout/venn1"/>
    <dgm:cxn modelId="{502561F4-FF8D-491B-88AC-79BCB2D181E1}" type="presOf" srcId="{B73000C8-66E0-450A-9A42-860D47E4475E}" destId="{4D7CDA84-ED74-479C-8F1A-6B899CEEE51C}" srcOrd="1" destOrd="0" presId="urn:microsoft.com/office/officeart/2005/8/layout/venn1"/>
    <dgm:cxn modelId="{E222DED7-693E-4ECD-B5BC-73B8BA53A335}" type="presOf" srcId="{81392210-4A42-4071-8B13-95739A80FD96}" destId="{86B6B555-8397-489A-87FF-5FE718427D5C}" srcOrd="1" destOrd="0" presId="urn:microsoft.com/office/officeart/2005/8/layout/venn1"/>
    <dgm:cxn modelId="{06115693-389A-480E-BBBC-B67883AD00A7}" srcId="{C89BCA94-E18F-49FC-AFF3-1E75BBCF5125}" destId="{AC571047-5767-41AA-8357-04F220ABF842}" srcOrd="2" destOrd="0" parTransId="{E8130E45-BEB2-4944-8821-37B56DED887A}" sibTransId="{3802973A-A8AA-4E86-91EC-B83D8163396D}"/>
    <dgm:cxn modelId="{A6657694-769F-4635-8CB3-4B2643F5CBFD}" type="presParOf" srcId="{0F48CDFA-C2D4-45C8-9FB2-BCD94F11B102}" destId="{86B6B555-8397-489A-87FF-5FE718427D5C}" srcOrd="0" destOrd="0" presId="urn:microsoft.com/office/officeart/2005/8/layout/venn1"/>
    <dgm:cxn modelId="{0C9AE479-3E6C-4492-B41E-B08F25716201}" type="presParOf" srcId="{0F48CDFA-C2D4-45C8-9FB2-BCD94F11B102}" destId="{3E8955A7-5E2B-46AD-B4A0-EA774BCFC1D5}" srcOrd="1" destOrd="0" presId="urn:microsoft.com/office/officeart/2005/8/layout/venn1"/>
    <dgm:cxn modelId="{6074FC3E-7D1D-46D5-8233-850EB077D073}" type="presParOf" srcId="{0F48CDFA-C2D4-45C8-9FB2-BCD94F11B102}" destId="{4D7CDA84-ED74-479C-8F1A-6B899CEEE51C}" srcOrd="2" destOrd="0" presId="urn:microsoft.com/office/officeart/2005/8/layout/venn1"/>
    <dgm:cxn modelId="{F679D0B3-FED6-476F-9A9A-912C5512C9F2}" type="presParOf" srcId="{0F48CDFA-C2D4-45C8-9FB2-BCD94F11B102}" destId="{1C4B589C-BBC5-4507-80C8-E114EAA3FDFB}" srcOrd="3" destOrd="0" presId="urn:microsoft.com/office/officeart/2005/8/layout/venn1"/>
    <dgm:cxn modelId="{6AC435F0-0ECC-4FE2-AAA5-BA9E17067488}" type="presParOf" srcId="{0F48CDFA-C2D4-45C8-9FB2-BCD94F11B102}" destId="{109CD5E2-210E-48D4-89A2-0EA50BD5B099}" srcOrd="4" destOrd="0" presId="urn:microsoft.com/office/officeart/2005/8/layout/venn1"/>
    <dgm:cxn modelId="{D148F277-CD50-4BEE-84DA-BD0B49103CE7}" type="presParOf" srcId="{0F48CDFA-C2D4-45C8-9FB2-BCD94F11B102}" destId="{F5035196-76BD-4B3E-81F7-DBB2825B5D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13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100" dirty="0" smtClean="0">
              <a:solidFill>
                <a:schemeClr val="tx1"/>
              </a:solidFill>
            </a:rPr>
            <a:t>2:30</a:t>
          </a:r>
          <a:r>
            <a:rPr lang="ar-SA" sz="2100" dirty="0" smtClean="0"/>
            <a:t> </a:t>
          </a:r>
        </a:p>
        <a:p>
          <a:pPr rtl="1"/>
          <a:r>
            <a:rPr lang="ar-SA" sz="2100" dirty="0" smtClean="0"/>
            <a:t>دقيقتين </a:t>
          </a:r>
          <a:r>
            <a:rPr lang="ar-SA" sz="2100" dirty="0" err="1" smtClean="0"/>
            <a:t>و</a:t>
          </a:r>
          <a:r>
            <a:rPr lang="ar-SA" sz="2100" dirty="0" smtClean="0"/>
            <a:t> نصف</a:t>
          </a:r>
          <a:endParaRPr lang="ar-SA" sz="21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DF7380B2-C261-459B-AC26-E844053BA0F1}" type="presOf" srcId="{4D847FB6-8C65-4263-BDAD-1675F3437A65}" destId="{C77A4348-1F0B-43BD-8D8F-FE9B09F4B519}" srcOrd="0" destOrd="0" presId="urn:microsoft.com/office/officeart/2005/8/layout/hList7#13"/>
    <dgm:cxn modelId="{7D2B9F73-2EE2-4B47-AE1A-6C7512EB4508}" type="presOf" srcId="{104B0B30-9E08-4AC0-B4E2-5ED7CB580630}" destId="{EB06AD90-3450-4517-B27F-D4CA567C825E}" srcOrd="0" destOrd="0" presId="urn:microsoft.com/office/officeart/2005/8/layout/hList7#13"/>
    <dgm:cxn modelId="{06995F0C-E952-4B8D-9D2E-483EDBF5BCA3}" type="presOf" srcId="{DED42142-69BB-4B20-B47E-493913D61D03}" destId="{506B9A06-1568-410E-96F3-6479AC94ABC7}" srcOrd="0" destOrd="0" presId="urn:microsoft.com/office/officeart/2005/8/layout/hList7#13"/>
    <dgm:cxn modelId="{9B42D540-3B18-4844-A0A4-9DDBA21D2CC0}" type="presOf" srcId="{4CF8370E-F7DD-4240-BD14-F41D837080D1}" destId="{755F9CBC-C08F-4003-983D-DF5F797B309B}" srcOrd="1" destOrd="0" presId="urn:microsoft.com/office/officeart/2005/8/layout/hList7#13"/>
    <dgm:cxn modelId="{08B5E65E-5E03-4C60-AAFF-D4FF42C2B618}" type="presOf" srcId="{C40EFDFB-1ECC-4C38-9D10-3AE085A4CBB8}" destId="{47319333-2CF0-4BCC-BF20-4D1DCA509D52}" srcOrd="0" destOrd="0" presId="urn:microsoft.com/office/officeart/2005/8/layout/hList7#13"/>
    <dgm:cxn modelId="{C0799E19-C2F1-4AAC-9032-7419A4D0D1E4}" type="presOf" srcId="{97AE6D53-2B2A-416B-A03C-F74F34E24599}" destId="{EAC92430-797B-4D29-8899-12E3403E095C}" srcOrd="0" destOrd="0" presId="urn:microsoft.com/office/officeart/2005/8/layout/hList7#13"/>
    <dgm:cxn modelId="{4295EFCD-5A9B-410B-BD4F-05E47E317D8B}" type="presOf" srcId="{DB849BA6-3005-40E2-9D77-C8ADCEEFA81C}" destId="{0FA676A5-93A5-40E5-9BE0-54AA38E0A05A}" srcOrd="0" destOrd="0" presId="urn:microsoft.com/office/officeart/2005/8/layout/hList7#13"/>
    <dgm:cxn modelId="{C1EA90CC-63F2-4EC2-9DD0-98E99D56A549}" type="presOf" srcId="{DB849BA6-3005-40E2-9D77-C8ADCEEFA81C}" destId="{6043FEA5-6FDC-43CD-A9D3-B0E360290AA7}" srcOrd="1" destOrd="0" presId="urn:microsoft.com/office/officeart/2005/8/layout/hList7#13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928433DA-CCD6-435B-9053-46593F6E4103}" type="presOf" srcId="{B1852699-F89D-400B-8E7F-2DC465FF3ED4}" destId="{9669BE54-8ACF-4F63-8D65-FBC78507D233}" srcOrd="0" destOrd="0" presId="urn:microsoft.com/office/officeart/2005/8/layout/hList7#13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2055932E-9089-4C33-BACF-8247F6939F08}" type="presOf" srcId="{496A182C-B60D-47E0-BDF5-C1AFF6F0A3C8}" destId="{FC426515-0213-47E1-99D6-5848AAEFB6AD}" srcOrd="0" destOrd="0" presId="urn:microsoft.com/office/officeart/2005/8/layout/hList7#13"/>
    <dgm:cxn modelId="{23A05077-9C84-4FB0-A555-05847B04E9CF}" type="presOf" srcId="{C40EFDFB-1ECC-4C38-9D10-3AE085A4CBB8}" destId="{53818D15-B211-4A98-866D-8BD3C7F4240C}" srcOrd="1" destOrd="0" presId="urn:microsoft.com/office/officeart/2005/8/layout/hList7#13"/>
    <dgm:cxn modelId="{D31AF2A9-9A28-4FBE-9FE0-269A81BDFE07}" type="presOf" srcId="{77CED267-D9B7-479F-AEE7-9DE6446000A6}" destId="{BC994B93-69B1-4EC2-950B-B66AB1D9DA92}" srcOrd="0" destOrd="0" presId="urn:microsoft.com/office/officeart/2005/8/layout/hList7#13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640E913A-D52C-4ABC-86D8-D8F535CB3581}" type="presOf" srcId="{4D847FB6-8C65-4263-BDAD-1675F3437A65}" destId="{37D95DC5-CAB8-4320-BE37-6C7EB15F6A36}" srcOrd="1" destOrd="0" presId="urn:microsoft.com/office/officeart/2005/8/layout/hList7#13"/>
    <dgm:cxn modelId="{2E6BD27B-13C1-46A8-8E51-130E6517CB0C}" type="presOf" srcId="{4CF8370E-F7DD-4240-BD14-F41D837080D1}" destId="{09863F92-E230-4E0E-B16B-D87E837B3303}" srcOrd="0" destOrd="0" presId="urn:microsoft.com/office/officeart/2005/8/layout/hList7#13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037B7A08-2EDE-45EA-A02F-8E2A4D6DDA5E}" type="presOf" srcId="{97AE6D53-2B2A-416B-A03C-F74F34E24599}" destId="{AFE74813-6EF6-4F31-B523-167E9EAB120A}" srcOrd="1" destOrd="0" presId="urn:microsoft.com/office/officeart/2005/8/layout/hList7#13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C3006E02-8360-4DFC-A89A-9D95C46D5681}" type="presParOf" srcId="{EB06AD90-3450-4517-B27F-D4CA567C825E}" destId="{40E5CAAC-4D85-4AD2-B754-422766D15A88}" srcOrd="0" destOrd="0" presId="urn:microsoft.com/office/officeart/2005/8/layout/hList7#13"/>
    <dgm:cxn modelId="{3675AEF7-3446-4833-BDA3-8CFF3E33EC79}" type="presParOf" srcId="{EB06AD90-3450-4517-B27F-D4CA567C825E}" destId="{4766A233-C707-4609-A919-3F5C2872C509}" srcOrd="1" destOrd="0" presId="urn:microsoft.com/office/officeart/2005/8/layout/hList7#13"/>
    <dgm:cxn modelId="{91AD4099-4756-496C-A106-49517B3D1941}" type="presParOf" srcId="{4766A233-C707-4609-A919-3F5C2872C509}" destId="{6FD5E83D-E4CE-4AB2-98FD-CDCDF240C360}" srcOrd="0" destOrd="0" presId="urn:microsoft.com/office/officeart/2005/8/layout/hList7#13"/>
    <dgm:cxn modelId="{53DFCE61-514C-4555-AB0C-E29C43A7DB41}" type="presParOf" srcId="{6FD5E83D-E4CE-4AB2-98FD-CDCDF240C360}" destId="{EAC92430-797B-4D29-8899-12E3403E095C}" srcOrd="0" destOrd="0" presId="urn:microsoft.com/office/officeart/2005/8/layout/hList7#13"/>
    <dgm:cxn modelId="{740E49C1-BA7D-4399-B45D-A82842073ED6}" type="presParOf" srcId="{6FD5E83D-E4CE-4AB2-98FD-CDCDF240C360}" destId="{AFE74813-6EF6-4F31-B523-167E9EAB120A}" srcOrd="1" destOrd="0" presId="urn:microsoft.com/office/officeart/2005/8/layout/hList7#13"/>
    <dgm:cxn modelId="{42D53404-B5CA-4768-8655-9A684C137FDA}" type="presParOf" srcId="{6FD5E83D-E4CE-4AB2-98FD-CDCDF240C360}" destId="{DF882BB7-500C-4BE6-993B-1CB843905C20}" srcOrd="2" destOrd="0" presId="urn:microsoft.com/office/officeart/2005/8/layout/hList7#13"/>
    <dgm:cxn modelId="{EA1402C9-DED8-457A-A9FF-248E63A23629}" type="presParOf" srcId="{6FD5E83D-E4CE-4AB2-98FD-CDCDF240C360}" destId="{41B821EC-08C0-46E4-848D-379FC91321A0}" srcOrd="3" destOrd="0" presId="urn:microsoft.com/office/officeart/2005/8/layout/hList7#13"/>
    <dgm:cxn modelId="{F78E2BDE-FE57-4806-8C7D-B6A343313870}" type="presParOf" srcId="{4766A233-C707-4609-A919-3F5C2872C509}" destId="{9669BE54-8ACF-4F63-8D65-FBC78507D233}" srcOrd="1" destOrd="0" presId="urn:microsoft.com/office/officeart/2005/8/layout/hList7#13"/>
    <dgm:cxn modelId="{21B52EB8-51D6-4112-AD64-EB57B422447A}" type="presParOf" srcId="{4766A233-C707-4609-A919-3F5C2872C509}" destId="{B62A1C46-4E5D-44B1-A438-7AF221535AB5}" srcOrd="2" destOrd="0" presId="urn:microsoft.com/office/officeart/2005/8/layout/hList7#13"/>
    <dgm:cxn modelId="{4D65A910-66C9-403F-8D6E-C7D520FEF4C6}" type="presParOf" srcId="{B62A1C46-4E5D-44B1-A438-7AF221535AB5}" destId="{09863F92-E230-4E0E-B16B-D87E837B3303}" srcOrd="0" destOrd="0" presId="urn:microsoft.com/office/officeart/2005/8/layout/hList7#13"/>
    <dgm:cxn modelId="{08A56BCB-52CD-45FD-A77F-5A5274F6D144}" type="presParOf" srcId="{B62A1C46-4E5D-44B1-A438-7AF221535AB5}" destId="{755F9CBC-C08F-4003-983D-DF5F797B309B}" srcOrd="1" destOrd="0" presId="urn:microsoft.com/office/officeart/2005/8/layout/hList7#13"/>
    <dgm:cxn modelId="{81AF8A5B-7B02-411D-951B-F756779BEC43}" type="presParOf" srcId="{B62A1C46-4E5D-44B1-A438-7AF221535AB5}" destId="{0B005FB8-5291-4296-B072-90BD954DC066}" srcOrd="2" destOrd="0" presId="urn:microsoft.com/office/officeart/2005/8/layout/hList7#13"/>
    <dgm:cxn modelId="{247BDCFB-C5FD-496E-97D0-8394D538940E}" type="presParOf" srcId="{B62A1C46-4E5D-44B1-A438-7AF221535AB5}" destId="{96DD4BF9-05A9-4163-A306-3EBBB2118C74}" srcOrd="3" destOrd="0" presId="urn:microsoft.com/office/officeart/2005/8/layout/hList7#13"/>
    <dgm:cxn modelId="{A05FE0BA-0E23-4757-AAED-EB927AA38D9F}" type="presParOf" srcId="{4766A233-C707-4609-A919-3F5C2872C509}" destId="{506B9A06-1568-410E-96F3-6479AC94ABC7}" srcOrd="3" destOrd="0" presId="urn:microsoft.com/office/officeart/2005/8/layout/hList7#13"/>
    <dgm:cxn modelId="{2FB5E951-A551-4021-AD88-11FF0EAFCF3F}" type="presParOf" srcId="{4766A233-C707-4609-A919-3F5C2872C509}" destId="{D1DA1D64-CC86-45B3-A00E-2881C31B8F48}" srcOrd="4" destOrd="0" presId="urn:microsoft.com/office/officeart/2005/8/layout/hList7#13"/>
    <dgm:cxn modelId="{A7EB24CA-7B33-404F-8AC4-9A774DA45AFE}" type="presParOf" srcId="{D1DA1D64-CC86-45B3-A00E-2881C31B8F48}" destId="{47319333-2CF0-4BCC-BF20-4D1DCA509D52}" srcOrd="0" destOrd="0" presId="urn:microsoft.com/office/officeart/2005/8/layout/hList7#13"/>
    <dgm:cxn modelId="{64EB61DD-E632-4783-B71E-1FF151D72548}" type="presParOf" srcId="{D1DA1D64-CC86-45B3-A00E-2881C31B8F48}" destId="{53818D15-B211-4A98-866D-8BD3C7F4240C}" srcOrd="1" destOrd="0" presId="urn:microsoft.com/office/officeart/2005/8/layout/hList7#13"/>
    <dgm:cxn modelId="{E54D3119-3529-47E0-9220-43720AB1DD10}" type="presParOf" srcId="{D1DA1D64-CC86-45B3-A00E-2881C31B8F48}" destId="{36F3C303-E937-427D-B806-D6C549B5B5A9}" srcOrd="2" destOrd="0" presId="urn:microsoft.com/office/officeart/2005/8/layout/hList7#13"/>
    <dgm:cxn modelId="{FD3A1E8B-EB08-43BF-9109-A3E38061E59A}" type="presParOf" srcId="{D1DA1D64-CC86-45B3-A00E-2881C31B8F48}" destId="{BF84DA24-9A23-4C45-ADC8-DD955080A22F}" srcOrd="3" destOrd="0" presId="urn:microsoft.com/office/officeart/2005/8/layout/hList7#13"/>
    <dgm:cxn modelId="{81E54B89-7F5A-47D4-9E94-792D21E41143}" type="presParOf" srcId="{4766A233-C707-4609-A919-3F5C2872C509}" destId="{FC426515-0213-47E1-99D6-5848AAEFB6AD}" srcOrd="5" destOrd="0" presId="urn:microsoft.com/office/officeart/2005/8/layout/hList7#13"/>
    <dgm:cxn modelId="{8FFC81C1-90ED-4279-98A0-3D017EBCD457}" type="presParOf" srcId="{4766A233-C707-4609-A919-3F5C2872C509}" destId="{D460F491-5C22-4EDF-ACE5-CD967AF8C86C}" srcOrd="6" destOrd="0" presId="urn:microsoft.com/office/officeart/2005/8/layout/hList7#13"/>
    <dgm:cxn modelId="{E9507C6B-DF80-47E8-BFA0-2DD39A48E75E}" type="presParOf" srcId="{D460F491-5C22-4EDF-ACE5-CD967AF8C86C}" destId="{0FA676A5-93A5-40E5-9BE0-54AA38E0A05A}" srcOrd="0" destOrd="0" presId="urn:microsoft.com/office/officeart/2005/8/layout/hList7#13"/>
    <dgm:cxn modelId="{4DA2A633-F0A1-4AE5-8095-EC4F270F5FF1}" type="presParOf" srcId="{D460F491-5C22-4EDF-ACE5-CD967AF8C86C}" destId="{6043FEA5-6FDC-43CD-A9D3-B0E360290AA7}" srcOrd="1" destOrd="0" presId="urn:microsoft.com/office/officeart/2005/8/layout/hList7#13"/>
    <dgm:cxn modelId="{7BC339C8-6989-49FF-8532-D90B8408AE8B}" type="presParOf" srcId="{D460F491-5C22-4EDF-ACE5-CD967AF8C86C}" destId="{2A2904DD-2970-437C-A7DF-9968426797B6}" srcOrd="2" destOrd="0" presId="urn:microsoft.com/office/officeart/2005/8/layout/hList7#13"/>
    <dgm:cxn modelId="{447B654A-C96E-4FC5-AB86-C7F6806F5111}" type="presParOf" srcId="{D460F491-5C22-4EDF-ACE5-CD967AF8C86C}" destId="{FF096E11-9DD7-4560-BEB1-8E90D0C5DC01}" srcOrd="3" destOrd="0" presId="urn:microsoft.com/office/officeart/2005/8/layout/hList7#13"/>
    <dgm:cxn modelId="{0D9115F8-D0FA-48CD-85AE-42CCF5A20F9F}" type="presParOf" srcId="{4766A233-C707-4609-A919-3F5C2872C509}" destId="{BC994B93-69B1-4EC2-950B-B66AB1D9DA92}" srcOrd="7" destOrd="0" presId="urn:microsoft.com/office/officeart/2005/8/layout/hList7#13"/>
    <dgm:cxn modelId="{638340EC-0A97-4414-9598-B2361638FC98}" type="presParOf" srcId="{4766A233-C707-4609-A919-3F5C2872C509}" destId="{223CC8BE-3289-40E9-B221-137EBC86757C}" srcOrd="8" destOrd="0" presId="urn:microsoft.com/office/officeart/2005/8/layout/hList7#13"/>
    <dgm:cxn modelId="{DEE6AC33-2EBC-4D99-A032-D3E4B20001BD}" type="presParOf" srcId="{223CC8BE-3289-40E9-B221-137EBC86757C}" destId="{C77A4348-1F0B-43BD-8D8F-FE9B09F4B519}" srcOrd="0" destOrd="0" presId="urn:microsoft.com/office/officeart/2005/8/layout/hList7#13"/>
    <dgm:cxn modelId="{C25EB1D1-B2B8-4D1A-B0A0-B4B69659B9B4}" type="presParOf" srcId="{223CC8BE-3289-40E9-B221-137EBC86757C}" destId="{37D95DC5-CAB8-4320-BE37-6C7EB15F6A36}" srcOrd="1" destOrd="0" presId="urn:microsoft.com/office/officeart/2005/8/layout/hList7#13"/>
    <dgm:cxn modelId="{D3EA3500-F145-4005-A3A0-03B4E22328F9}" type="presParOf" srcId="{223CC8BE-3289-40E9-B221-137EBC86757C}" destId="{7DC5E9AD-906D-4DDC-89A9-7D1712D3F9E4}" srcOrd="2" destOrd="0" presId="urn:microsoft.com/office/officeart/2005/8/layout/hList7#13"/>
    <dgm:cxn modelId="{DED7B1A8-FF8B-451A-91F5-E7757585C0DF}" type="presParOf" srcId="{223CC8BE-3289-40E9-B221-137EBC86757C}" destId="{989ED897-D2F3-4028-A8BB-AA1288DA5A1A}" srcOrd="3" destOrd="0" presId="urn:microsoft.com/office/officeart/2005/8/layout/hList7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14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2:30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دقيقتين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010531CD-36C0-4690-9443-AE71111B49D0}" type="presOf" srcId="{4D847FB6-8C65-4263-BDAD-1675F3437A65}" destId="{37D95DC5-CAB8-4320-BE37-6C7EB15F6A36}" srcOrd="1" destOrd="0" presId="urn:microsoft.com/office/officeart/2005/8/layout/hList7#14"/>
    <dgm:cxn modelId="{48340BD1-18B9-4305-8CE4-39C6AEB0F03D}" type="presOf" srcId="{4CF8370E-F7DD-4240-BD14-F41D837080D1}" destId="{755F9CBC-C08F-4003-983D-DF5F797B309B}" srcOrd="1" destOrd="0" presId="urn:microsoft.com/office/officeart/2005/8/layout/hList7#14"/>
    <dgm:cxn modelId="{D6BB3F7B-B8C3-4F40-A56D-D51663C9AF68}" type="presOf" srcId="{496A182C-B60D-47E0-BDF5-C1AFF6F0A3C8}" destId="{FC426515-0213-47E1-99D6-5848AAEFB6AD}" srcOrd="0" destOrd="0" presId="urn:microsoft.com/office/officeart/2005/8/layout/hList7#14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25DD4D2C-695B-484A-9B94-F1BF1822AAAC}" type="presOf" srcId="{DED42142-69BB-4B20-B47E-493913D61D03}" destId="{506B9A06-1568-410E-96F3-6479AC94ABC7}" srcOrd="0" destOrd="0" presId="urn:microsoft.com/office/officeart/2005/8/layout/hList7#14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88EF9DD1-3CE0-4D4D-A79F-7FEE7CFE76C8}" type="presOf" srcId="{77CED267-D9B7-479F-AEE7-9DE6446000A6}" destId="{BC994B93-69B1-4EC2-950B-B66AB1D9DA92}" srcOrd="0" destOrd="0" presId="urn:microsoft.com/office/officeart/2005/8/layout/hList7#14"/>
    <dgm:cxn modelId="{6435D4F5-C135-4C00-8EC0-7EFF5FB1AC05}" type="presOf" srcId="{104B0B30-9E08-4AC0-B4E2-5ED7CB580630}" destId="{EB06AD90-3450-4517-B27F-D4CA567C825E}" srcOrd="0" destOrd="0" presId="urn:microsoft.com/office/officeart/2005/8/layout/hList7#14"/>
    <dgm:cxn modelId="{87E8A534-D954-42DC-A3C5-AA7CCCCF6B94}" type="presOf" srcId="{C40EFDFB-1ECC-4C38-9D10-3AE085A4CBB8}" destId="{47319333-2CF0-4BCC-BF20-4D1DCA509D52}" srcOrd="0" destOrd="0" presId="urn:microsoft.com/office/officeart/2005/8/layout/hList7#14"/>
    <dgm:cxn modelId="{08665085-B21C-401A-9FF0-819A03F2C924}" type="presOf" srcId="{DB849BA6-3005-40E2-9D77-C8ADCEEFA81C}" destId="{0FA676A5-93A5-40E5-9BE0-54AA38E0A05A}" srcOrd="0" destOrd="0" presId="urn:microsoft.com/office/officeart/2005/8/layout/hList7#14"/>
    <dgm:cxn modelId="{4BFAA8A6-FAED-4D9D-97AB-456EC87B4781}" type="presOf" srcId="{97AE6D53-2B2A-416B-A03C-F74F34E24599}" destId="{EAC92430-797B-4D29-8899-12E3403E095C}" srcOrd="0" destOrd="0" presId="urn:microsoft.com/office/officeart/2005/8/layout/hList7#14"/>
    <dgm:cxn modelId="{D774481B-28E4-445B-B24F-2488FE86C982}" type="presOf" srcId="{DB849BA6-3005-40E2-9D77-C8ADCEEFA81C}" destId="{6043FEA5-6FDC-43CD-A9D3-B0E360290AA7}" srcOrd="1" destOrd="0" presId="urn:microsoft.com/office/officeart/2005/8/layout/hList7#14"/>
    <dgm:cxn modelId="{0072EE29-D5F8-43A9-80FC-27F32EFADC68}" type="presOf" srcId="{B1852699-F89D-400B-8E7F-2DC465FF3ED4}" destId="{9669BE54-8ACF-4F63-8D65-FBC78507D233}" srcOrd="0" destOrd="0" presId="urn:microsoft.com/office/officeart/2005/8/layout/hList7#14"/>
    <dgm:cxn modelId="{B0F8D435-87CA-4089-A187-029C11E26BD9}" type="presOf" srcId="{4D847FB6-8C65-4263-BDAD-1675F3437A65}" destId="{C77A4348-1F0B-43BD-8D8F-FE9B09F4B519}" srcOrd="0" destOrd="0" presId="urn:microsoft.com/office/officeart/2005/8/layout/hList7#14"/>
    <dgm:cxn modelId="{9C5BB464-66F0-4AF6-BFB3-3167F75A57A2}" type="presOf" srcId="{97AE6D53-2B2A-416B-A03C-F74F34E24599}" destId="{AFE74813-6EF6-4F31-B523-167E9EAB120A}" srcOrd="1" destOrd="0" presId="urn:microsoft.com/office/officeart/2005/8/layout/hList7#14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0B42B673-3F01-476B-BE9A-B2E559CF9862}" type="presOf" srcId="{C40EFDFB-1ECC-4C38-9D10-3AE085A4CBB8}" destId="{53818D15-B211-4A98-866D-8BD3C7F4240C}" srcOrd="1" destOrd="0" presId="urn:microsoft.com/office/officeart/2005/8/layout/hList7#14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1E752F69-FDDA-4F1E-B2AC-B57974097582}" type="presOf" srcId="{4CF8370E-F7DD-4240-BD14-F41D837080D1}" destId="{09863F92-E230-4E0E-B16B-D87E837B3303}" srcOrd="0" destOrd="0" presId="urn:microsoft.com/office/officeart/2005/8/layout/hList7#14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FA9C6DF7-1619-43E8-9C8D-D2DEEA0E9DA1}" type="presParOf" srcId="{EB06AD90-3450-4517-B27F-D4CA567C825E}" destId="{40E5CAAC-4D85-4AD2-B754-422766D15A88}" srcOrd="0" destOrd="0" presId="urn:microsoft.com/office/officeart/2005/8/layout/hList7#14"/>
    <dgm:cxn modelId="{22C30BEB-8D2D-4305-BACB-5D0CAEE176FD}" type="presParOf" srcId="{EB06AD90-3450-4517-B27F-D4CA567C825E}" destId="{4766A233-C707-4609-A919-3F5C2872C509}" srcOrd="1" destOrd="0" presId="urn:microsoft.com/office/officeart/2005/8/layout/hList7#14"/>
    <dgm:cxn modelId="{7B6A512A-F7EF-4BAD-89DE-7D676A3FFC37}" type="presParOf" srcId="{4766A233-C707-4609-A919-3F5C2872C509}" destId="{6FD5E83D-E4CE-4AB2-98FD-CDCDF240C360}" srcOrd="0" destOrd="0" presId="urn:microsoft.com/office/officeart/2005/8/layout/hList7#14"/>
    <dgm:cxn modelId="{67349C28-CA1D-4EA9-BE45-F3F2A4F61EB6}" type="presParOf" srcId="{6FD5E83D-E4CE-4AB2-98FD-CDCDF240C360}" destId="{EAC92430-797B-4D29-8899-12E3403E095C}" srcOrd="0" destOrd="0" presId="urn:microsoft.com/office/officeart/2005/8/layout/hList7#14"/>
    <dgm:cxn modelId="{F4870D78-0B76-4AE6-8AD6-B63348013F0F}" type="presParOf" srcId="{6FD5E83D-E4CE-4AB2-98FD-CDCDF240C360}" destId="{AFE74813-6EF6-4F31-B523-167E9EAB120A}" srcOrd="1" destOrd="0" presId="urn:microsoft.com/office/officeart/2005/8/layout/hList7#14"/>
    <dgm:cxn modelId="{3CAB30A8-0975-435D-BE9E-510E732F7A23}" type="presParOf" srcId="{6FD5E83D-E4CE-4AB2-98FD-CDCDF240C360}" destId="{DF882BB7-500C-4BE6-993B-1CB843905C20}" srcOrd="2" destOrd="0" presId="urn:microsoft.com/office/officeart/2005/8/layout/hList7#14"/>
    <dgm:cxn modelId="{84687E4C-C34F-4CF2-982D-056F6F40B587}" type="presParOf" srcId="{6FD5E83D-E4CE-4AB2-98FD-CDCDF240C360}" destId="{41B821EC-08C0-46E4-848D-379FC91321A0}" srcOrd="3" destOrd="0" presId="urn:microsoft.com/office/officeart/2005/8/layout/hList7#14"/>
    <dgm:cxn modelId="{0182A9F5-197A-4827-84D3-CF381F08667B}" type="presParOf" srcId="{4766A233-C707-4609-A919-3F5C2872C509}" destId="{9669BE54-8ACF-4F63-8D65-FBC78507D233}" srcOrd="1" destOrd="0" presId="urn:microsoft.com/office/officeart/2005/8/layout/hList7#14"/>
    <dgm:cxn modelId="{90756130-DB0E-4B2B-9993-74895F516B8B}" type="presParOf" srcId="{4766A233-C707-4609-A919-3F5C2872C509}" destId="{B62A1C46-4E5D-44B1-A438-7AF221535AB5}" srcOrd="2" destOrd="0" presId="urn:microsoft.com/office/officeart/2005/8/layout/hList7#14"/>
    <dgm:cxn modelId="{829645A0-00D7-425B-83DA-AB845CCD5F5C}" type="presParOf" srcId="{B62A1C46-4E5D-44B1-A438-7AF221535AB5}" destId="{09863F92-E230-4E0E-B16B-D87E837B3303}" srcOrd="0" destOrd="0" presId="urn:microsoft.com/office/officeart/2005/8/layout/hList7#14"/>
    <dgm:cxn modelId="{3C26442D-5F74-40CA-9655-2ED69C92CDBA}" type="presParOf" srcId="{B62A1C46-4E5D-44B1-A438-7AF221535AB5}" destId="{755F9CBC-C08F-4003-983D-DF5F797B309B}" srcOrd="1" destOrd="0" presId="urn:microsoft.com/office/officeart/2005/8/layout/hList7#14"/>
    <dgm:cxn modelId="{68971F81-EF0D-4193-9857-0A216A10098B}" type="presParOf" srcId="{B62A1C46-4E5D-44B1-A438-7AF221535AB5}" destId="{0B005FB8-5291-4296-B072-90BD954DC066}" srcOrd="2" destOrd="0" presId="urn:microsoft.com/office/officeart/2005/8/layout/hList7#14"/>
    <dgm:cxn modelId="{13B372AA-C424-4F12-938F-CCDABA085B93}" type="presParOf" srcId="{B62A1C46-4E5D-44B1-A438-7AF221535AB5}" destId="{96DD4BF9-05A9-4163-A306-3EBBB2118C74}" srcOrd="3" destOrd="0" presId="urn:microsoft.com/office/officeart/2005/8/layout/hList7#14"/>
    <dgm:cxn modelId="{17D310B5-7FC2-46E3-9E3A-2C329034FD52}" type="presParOf" srcId="{4766A233-C707-4609-A919-3F5C2872C509}" destId="{506B9A06-1568-410E-96F3-6479AC94ABC7}" srcOrd="3" destOrd="0" presId="urn:microsoft.com/office/officeart/2005/8/layout/hList7#14"/>
    <dgm:cxn modelId="{FFA45DE9-1B84-4BF3-8793-00402682C71B}" type="presParOf" srcId="{4766A233-C707-4609-A919-3F5C2872C509}" destId="{D1DA1D64-CC86-45B3-A00E-2881C31B8F48}" srcOrd="4" destOrd="0" presId="urn:microsoft.com/office/officeart/2005/8/layout/hList7#14"/>
    <dgm:cxn modelId="{5170F152-F092-43D2-AB79-80F60416A063}" type="presParOf" srcId="{D1DA1D64-CC86-45B3-A00E-2881C31B8F48}" destId="{47319333-2CF0-4BCC-BF20-4D1DCA509D52}" srcOrd="0" destOrd="0" presId="urn:microsoft.com/office/officeart/2005/8/layout/hList7#14"/>
    <dgm:cxn modelId="{FD1FA26F-66D2-4CA5-9F2F-337A28C6FEE2}" type="presParOf" srcId="{D1DA1D64-CC86-45B3-A00E-2881C31B8F48}" destId="{53818D15-B211-4A98-866D-8BD3C7F4240C}" srcOrd="1" destOrd="0" presId="urn:microsoft.com/office/officeart/2005/8/layout/hList7#14"/>
    <dgm:cxn modelId="{5972193E-3345-4F61-AE82-EF8A47472467}" type="presParOf" srcId="{D1DA1D64-CC86-45B3-A00E-2881C31B8F48}" destId="{36F3C303-E937-427D-B806-D6C549B5B5A9}" srcOrd="2" destOrd="0" presId="urn:microsoft.com/office/officeart/2005/8/layout/hList7#14"/>
    <dgm:cxn modelId="{C7D88D96-4056-4FC4-920D-9056BC13C056}" type="presParOf" srcId="{D1DA1D64-CC86-45B3-A00E-2881C31B8F48}" destId="{BF84DA24-9A23-4C45-ADC8-DD955080A22F}" srcOrd="3" destOrd="0" presId="urn:microsoft.com/office/officeart/2005/8/layout/hList7#14"/>
    <dgm:cxn modelId="{37F4802F-7B9D-43B3-8F6F-245734B27F85}" type="presParOf" srcId="{4766A233-C707-4609-A919-3F5C2872C509}" destId="{FC426515-0213-47E1-99D6-5848AAEFB6AD}" srcOrd="5" destOrd="0" presId="urn:microsoft.com/office/officeart/2005/8/layout/hList7#14"/>
    <dgm:cxn modelId="{84E13787-0A88-4BCF-84CC-7E0A0F0A1335}" type="presParOf" srcId="{4766A233-C707-4609-A919-3F5C2872C509}" destId="{D460F491-5C22-4EDF-ACE5-CD967AF8C86C}" srcOrd="6" destOrd="0" presId="urn:microsoft.com/office/officeart/2005/8/layout/hList7#14"/>
    <dgm:cxn modelId="{655D81DE-49F7-4650-9267-1C826C15AA1D}" type="presParOf" srcId="{D460F491-5C22-4EDF-ACE5-CD967AF8C86C}" destId="{0FA676A5-93A5-40E5-9BE0-54AA38E0A05A}" srcOrd="0" destOrd="0" presId="urn:microsoft.com/office/officeart/2005/8/layout/hList7#14"/>
    <dgm:cxn modelId="{E04DE35A-2A1C-49DF-AF98-9B3FD4959D16}" type="presParOf" srcId="{D460F491-5C22-4EDF-ACE5-CD967AF8C86C}" destId="{6043FEA5-6FDC-43CD-A9D3-B0E360290AA7}" srcOrd="1" destOrd="0" presId="urn:microsoft.com/office/officeart/2005/8/layout/hList7#14"/>
    <dgm:cxn modelId="{7468B1F6-1CF4-4413-A8C5-A0076D962AB8}" type="presParOf" srcId="{D460F491-5C22-4EDF-ACE5-CD967AF8C86C}" destId="{2A2904DD-2970-437C-A7DF-9968426797B6}" srcOrd="2" destOrd="0" presId="urn:microsoft.com/office/officeart/2005/8/layout/hList7#14"/>
    <dgm:cxn modelId="{3D17AF41-6AF2-4C7D-9B0D-2A26DAB2475E}" type="presParOf" srcId="{D460F491-5C22-4EDF-ACE5-CD967AF8C86C}" destId="{FF096E11-9DD7-4560-BEB1-8E90D0C5DC01}" srcOrd="3" destOrd="0" presId="urn:microsoft.com/office/officeart/2005/8/layout/hList7#14"/>
    <dgm:cxn modelId="{E16FE5D9-F9E0-4D48-971A-7B1C3D4781E9}" type="presParOf" srcId="{4766A233-C707-4609-A919-3F5C2872C509}" destId="{BC994B93-69B1-4EC2-950B-B66AB1D9DA92}" srcOrd="7" destOrd="0" presId="urn:microsoft.com/office/officeart/2005/8/layout/hList7#14"/>
    <dgm:cxn modelId="{E5E0246C-7357-4F52-8519-5465435628A1}" type="presParOf" srcId="{4766A233-C707-4609-A919-3F5C2872C509}" destId="{223CC8BE-3289-40E9-B221-137EBC86757C}" srcOrd="8" destOrd="0" presId="urn:microsoft.com/office/officeart/2005/8/layout/hList7#14"/>
    <dgm:cxn modelId="{F2FE447A-4B60-4FBD-B56B-FFE7A3BDB213}" type="presParOf" srcId="{223CC8BE-3289-40E9-B221-137EBC86757C}" destId="{C77A4348-1F0B-43BD-8D8F-FE9B09F4B519}" srcOrd="0" destOrd="0" presId="urn:microsoft.com/office/officeart/2005/8/layout/hList7#14"/>
    <dgm:cxn modelId="{F248D694-E59B-46CF-867E-45322DEF8D4D}" type="presParOf" srcId="{223CC8BE-3289-40E9-B221-137EBC86757C}" destId="{37D95DC5-CAB8-4320-BE37-6C7EB15F6A36}" srcOrd="1" destOrd="0" presId="urn:microsoft.com/office/officeart/2005/8/layout/hList7#14"/>
    <dgm:cxn modelId="{53D6815E-22BC-4F1F-8755-8AC2B3F80017}" type="presParOf" srcId="{223CC8BE-3289-40E9-B221-137EBC86757C}" destId="{7DC5E9AD-906D-4DDC-89A9-7D1712D3F9E4}" srcOrd="2" destOrd="0" presId="urn:microsoft.com/office/officeart/2005/8/layout/hList7#14"/>
    <dgm:cxn modelId="{130E8999-6957-414B-BBF9-80C56B5A026D}" type="presParOf" srcId="{223CC8BE-3289-40E9-B221-137EBC86757C}" destId="{989ED897-D2F3-4028-A8BB-AA1288DA5A1A}" srcOrd="3" destOrd="0" presId="urn:microsoft.com/office/officeart/2005/8/layout/hList7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141A6-1D4D-4A27-9D2D-444181075EE5}">
      <dsp:nvSpPr>
        <dsp:cNvPr id="0" name=""/>
        <dsp:cNvSpPr/>
      </dsp:nvSpPr>
      <dsp:spPr>
        <a:xfrm>
          <a:off x="2057400" y="347759"/>
          <a:ext cx="3840479" cy="3840479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للتدرب على المهارات الجديدة المكتسبة في الخطابة </a:t>
          </a:r>
          <a:r>
            <a:rPr lang="ar-SA" sz="2000" kern="1200" dirty="0" err="1" smtClean="0"/>
            <a:t>و</a:t>
          </a:r>
          <a:r>
            <a:rPr lang="ar-SA" sz="2000" kern="1200" dirty="0" smtClean="0"/>
            <a:t> في رئاسة الاجتماعات</a:t>
          </a:r>
          <a:endParaRPr lang="en-US" sz="2000" kern="1200" dirty="0"/>
        </a:p>
      </dsp:txBody>
      <dsp:txXfrm>
        <a:off x="4155947" y="1353599"/>
        <a:ext cx="1371599" cy="1828799"/>
      </dsp:txXfrm>
    </dsp:sp>
    <dsp:sp modelId="{44B06BEB-8CD5-4235-B7AD-5239822DCB0F}">
      <dsp:nvSpPr>
        <dsp:cNvPr id="0" name=""/>
        <dsp:cNvSpPr/>
      </dsp:nvSpPr>
      <dsp:spPr>
        <a:xfrm>
          <a:off x="1874520" y="347759"/>
          <a:ext cx="3840479" cy="38404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التخطيط لحفل خاص بالأهل والأصدقاء </a:t>
          </a:r>
          <a:r>
            <a:rPr lang="ar-SA" sz="2000" kern="1200" dirty="0" err="1" smtClean="0"/>
            <a:t>و</a:t>
          </a:r>
          <a:r>
            <a:rPr lang="ar-SA" sz="2000" kern="1200" dirty="0" smtClean="0"/>
            <a:t> الضيوف لاستعراض تلك المهارات</a:t>
          </a:r>
          <a:endParaRPr lang="ar-SA" sz="2000" kern="1200" dirty="0"/>
        </a:p>
      </dsp:txBody>
      <dsp:txXfrm>
        <a:off x="2244852" y="1353599"/>
        <a:ext cx="1371599" cy="1828799"/>
      </dsp:txXfrm>
    </dsp:sp>
    <dsp:sp modelId="{4AE903E7-E367-4275-99E0-C245BF3CAEC7}">
      <dsp:nvSpPr>
        <dsp:cNvPr id="0" name=""/>
        <dsp:cNvSpPr/>
      </dsp:nvSpPr>
      <dsp:spPr>
        <a:xfrm>
          <a:off x="1819656" y="110015"/>
          <a:ext cx="4315967" cy="431596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3C7E2D-71E3-46AD-BDAA-9A30F15A31C6}">
      <dsp:nvSpPr>
        <dsp:cNvPr id="0" name=""/>
        <dsp:cNvSpPr/>
      </dsp:nvSpPr>
      <dsp:spPr>
        <a:xfrm>
          <a:off x="1636776" y="110015"/>
          <a:ext cx="4315967" cy="431596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5AD01-5DD6-4785-A359-F051CA8BE64C}">
      <dsp:nvSpPr>
        <dsp:cNvPr id="0" name=""/>
        <dsp:cNvSpPr/>
      </dsp:nvSpPr>
      <dsp:spPr>
        <a:xfrm>
          <a:off x="3248173" y="48"/>
          <a:ext cx="1123652" cy="11236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طرح الاقتراح</a:t>
          </a:r>
          <a:endParaRPr lang="ar-SA" sz="2000" kern="1200" dirty="0"/>
        </a:p>
      </dsp:txBody>
      <dsp:txXfrm>
        <a:off x="3412728" y="164603"/>
        <a:ext cx="794542" cy="794542"/>
      </dsp:txXfrm>
    </dsp:sp>
    <dsp:sp modelId="{D3BE5A70-0929-42F6-9980-958D0D33ED25}">
      <dsp:nvSpPr>
        <dsp:cNvPr id="0" name=""/>
        <dsp:cNvSpPr/>
      </dsp:nvSpPr>
      <dsp:spPr>
        <a:xfrm rot="1800000">
          <a:off x="4383736" y="789546"/>
          <a:ext cx="298057" cy="3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4389726" y="843038"/>
        <a:ext cx="208640" cy="227540"/>
      </dsp:txXfrm>
    </dsp:sp>
    <dsp:sp modelId="{3041A0B8-03F6-40DC-B2D7-05A44BE3FE49}">
      <dsp:nvSpPr>
        <dsp:cNvPr id="0" name=""/>
        <dsp:cNvSpPr/>
      </dsp:nvSpPr>
      <dsp:spPr>
        <a:xfrm>
          <a:off x="4708314" y="843061"/>
          <a:ext cx="1123652" cy="1123652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التثنية</a:t>
          </a:r>
          <a:endParaRPr lang="ar-SA" sz="2000" kern="1200" dirty="0"/>
        </a:p>
      </dsp:txBody>
      <dsp:txXfrm>
        <a:off x="4872869" y="1007616"/>
        <a:ext cx="794542" cy="794542"/>
      </dsp:txXfrm>
    </dsp:sp>
    <dsp:sp modelId="{5FA77728-B686-4D53-82A0-589C9825F69C}">
      <dsp:nvSpPr>
        <dsp:cNvPr id="0" name=""/>
        <dsp:cNvSpPr/>
      </dsp:nvSpPr>
      <dsp:spPr>
        <a:xfrm rot="5400000">
          <a:off x="5121112" y="2049848"/>
          <a:ext cx="298057" cy="3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5165821" y="2080986"/>
        <a:ext cx="208640" cy="227540"/>
      </dsp:txXfrm>
    </dsp:sp>
    <dsp:sp modelId="{A3C7F1B9-58ED-4068-92BA-2430EB7CA3D3}">
      <dsp:nvSpPr>
        <dsp:cNvPr id="0" name=""/>
        <dsp:cNvSpPr/>
      </dsp:nvSpPr>
      <dsp:spPr>
        <a:xfrm>
          <a:off x="4708314" y="2529086"/>
          <a:ext cx="1123652" cy="1123652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طرح الاقتراح</a:t>
          </a:r>
          <a:endParaRPr lang="ar-SA" sz="2000" kern="1200" dirty="0"/>
        </a:p>
      </dsp:txBody>
      <dsp:txXfrm>
        <a:off x="4872869" y="2693641"/>
        <a:ext cx="794542" cy="794542"/>
      </dsp:txXfrm>
    </dsp:sp>
    <dsp:sp modelId="{48E63228-3E03-446C-9190-BDF333622F33}">
      <dsp:nvSpPr>
        <dsp:cNvPr id="0" name=""/>
        <dsp:cNvSpPr/>
      </dsp:nvSpPr>
      <dsp:spPr>
        <a:xfrm rot="9000000">
          <a:off x="4398347" y="3318584"/>
          <a:ext cx="298057" cy="3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4481774" y="3372076"/>
        <a:ext cx="208640" cy="227540"/>
      </dsp:txXfrm>
    </dsp:sp>
    <dsp:sp modelId="{5E6AD70C-539F-4E5D-B789-CA86C3D5E654}">
      <dsp:nvSpPr>
        <dsp:cNvPr id="0" name=""/>
        <dsp:cNvSpPr/>
      </dsp:nvSpPr>
      <dsp:spPr>
        <a:xfrm>
          <a:off x="3248173" y="3372099"/>
          <a:ext cx="1123652" cy="1123652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المناقشة</a:t>
          </a:r>
          <a:endParaRPr lang="ar-SA" sz="2000" kern="1200" dirty="0"/>
        </a:p>
      </dsp:txBody>
      <dsp:txXfrm>
        <a:off x="3412728" y="3536654"/>
        <a:ext cx="794542" cy="794542"/>
      </dsp:txXfrm>
    </dsp:sp>
    <dsp:sp modelId="{289A6195-F060-45F2-B87C-B80DA99F7411}">
      <dsp:nvSpPr>
        <dsp:cNvPr id="0" name=""/>
        <dsp:cNvSpPr/>
      </dsp:nvSpPr>
      <dsp:spPr>
        <a:xfrm rot="12600000">
          <a:off x="2938206" y="3327020"/>
          <a:ext cx="298057" cy="3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3021633" y="3425220"/>
        <a:ext cx="208640" cy="227540"/>
      </dsp:txXfrm>
    </dsp:sp>
    <dsp:sp modelId="{B9E225BB-0FBA-460F-B75D-BED754894097}">
      <dsp:nvSpPr>
        <dsp:cNvPr id="0" name=""/>
        <dsp:cNvSpPr/>
      </dsp:nvSpPr>
      <dsp:spPr>
        <a:xfrm>
          <a:off x="1788032" y="2529086"/>
          <a:ext cx="1123652" cy="1123652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التصويت </a:t>
          </a:r>
          <a:endParaRPr lang="ar-SA" sz="2000" kern="1200" dirty="0"/>
        </a:p>
      </dsp:txBody>
      <dsp:txXfrm>
        <a:off x="1952587" y="2693641"/>
        <a:ext cx="794542" cy="794542"/>
      </dsp:txXfrm>
    </dsp:sp>
    <dsp:sp modelId="{1E7F604E-71DF-4AD0-AA83-47DA9980D223}">
      <dsp:nvSpPr>
        <dsp:cNvPr id="0" name=""/>
        <dsp:cNvSpPr/>
      </dsp:nvSpPr>
      <dsp:spPr>
        <a:xfrm rot="16200000">
          <a:off x="2200830" y="2066719"/>
          <a:ext cx="298057" cy="3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2245539" y="2187274"/>
        <a:ext cx="208640" cy="227540"/>
      </dsp:txXfrm>
    </dsp:sp>
    <dsp:sp modelId="{DBB104D8-EE12-49BA-9CAC-62A1558FAB98}">
      <dsp:nvSpPr>
        <dsp:cNvPr id="0" name=""/>
        <dsp:cNvSpPr/>
      </dsp:nvSpPr>
      <dsp:spPr>
        <a:xfrm>
          <a:off x="1788032" y="843061"/>
          <a:ext cx="1123652" cy="112365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النتيجة</a:t>
          </a:r>
          <a:endParaRPr lang="en-US" sz="2000" kern="1200" dirty="0"/>
        </a:p>
      </dsp:txBody>
      <dsp:txXfrm>
        <a:off x="1952587" y="1007616"/>
        <a:ext cx="794542" cy="794542"/>
      </dsp:txXfrm>
    </dsp:sp>
    <dsp:sp modelId="{0743266B-26B2-42D6-982F-49F2EBED579E}">
      <dsp:nvSpPr>
        <dsp:cNvPr id="0" name=""/>
        <dsp:cNvSpPr/>
      </dsp:nvSpPr>
      <dsp:spPr>
        <a:xfrm rot="19800000">
          <a:off x="2923595" y="797982"/>
          <a:ext cx="298057" cy="3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2929585" y="896182"/>
        <a:ext cx="208640" cy="227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8B044-AAD9-4646-B9C2-DB72B9FF3F27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F49417-0EB6-46B2-86BE-5F11C24142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83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02F9B1-D19C-4136-89C2-5C30C8803018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73D693-F0CB-4E2B-A87A-3271A408FDF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28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447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ounded Rectangle 6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79248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5943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248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5725"/>
            <a:ext cx="77724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t"/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2932113" cy="9017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49593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86262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www.toastmasters.org/Members/OfficerResources/ClubOfficerResources/Stationery/Logos/NewTITagNameinBlue.asp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2315" y="6410326"/>
            <a:ext cx="1148285" cy="2952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3811574" y="6336268"/>
            <a:ext cx="3579826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ترجمة و إعداد: عبدالعزيز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عبدالصمد الدليجان</a:t>
            </a:r>
            <a:endParaRPr lang="ar-SA" b="1" cap="none" spc="0" dirty="0" smtClean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75795" y="6336268"/>
            <a:ext cx="2284600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مشروع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توستماسترز العربي</a:t>
            </a:r>
            <a:endParaRPr lang="ar-SA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33794" name="Picture 2" descr="http://justgiving.files.wordpress.com/2009/01/facebook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6381749"/>
            <a:ext cx="861268" cy="3238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6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jpeg"/><Relationship Id="rId1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495800"/>
            <a:ext cx="4114800" cy="1447800"/>
          </a:xfrm>
        </p:spPr>
        <p:txBody>
          <a:bodyPr>
            <a:normAutofit fontScale="92500" lnSpcReduction="10000"/>
          </a:bodyPr>
          <a:lstStyle/>
          <a:p>
            <a:pPr rtl="1"/>
            <a:r>
              <a:rPr lang="ar-SA" sz="2400" dirty="0" smtClean="0"/>
              <a:t>أحد برامج توستماسترز التعليمية</a:t>
            </a:r>
            <a:endParaRPr lang="en-US" sz="2400" dirty="0" smtClean="0"/>
          </a:p>
          <a:p>
            <a:pPr rtl="1"/>
            <a:r>
              <a:rPr lang="ar-SA" sz="2400" dirty="0" smtClean="0"/>
              <a:t>ترجمة </a:t>
            </a:r>
            <a:r>
              <a:rPr lang="ar-SA" sz="2400" dirty="0" err="1" smtClean="0"/>
              <a:t>و</a:t>
            </a:r>
            <a:r>
              <a:rPr lang="ar-SA" sz="2400" dirty="0" smtClean="0"/>
              <a:t> إعداد </a:t>
            </a:r>
            <a:r>
              <a:rPr lang="ar-SA" sz="2400" dirty="0" err="1" smtClean="0"/>
              <a:t>و</a:t>
            </a:r>
            <a:r>
              <a:rPr lang="ar-SA" sz="2400" dirty="0" smtClean="0"/>
              <a:t> تقديم التوستماستر/عبدالعزيز عبدالصمد الدليجان</a:t>
            </a:r>
          </a:p>
          <a:p>
            <a:pPr rtl="1"/>
            <a:r>
              <a:rPr lang="ar-SA" sz="2400" dirty="0" smtClean="0"/>
              <a:t>متواصل متمكن/قائد متمكن </a:t>
            </a:r>
            <a:endParaRPr lang="en-US" sz="2400" dirty="0"/>
          </a:p>
        </p:txBody>
      </p:sp>
      <p:grpSp>
        <p:nvGrpSpPr>
          <p:cNvPr id="2" name="Group 9"/>
          <p:cNvGrpSpPr/>
          <p:nvPr/>
        </p:nvGrpSpPr>
        <p:grpSpPr>
          <a:xfrm>
            <a:off x="4191000" y="2286000"/>
            <a:ext cx="4343400" cy="1905000"/>
            <a:chOff x="685800" y="2286000"/>
            <a:chExt cx="617220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2286000"/>
              <a:ext cx="6172200" cy="1143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2666655"/>
              <a:ext cx="617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 MB Farasha Light" pitchFamily="18" charset="-78"/>
                  <a:ea typeface="GE MB Farasha Light" pitchFamily="18" charset="-78"/>
                  <a:cs typeface="GE MB Farasha Light" pitchFamily="18" charset="-78"/>
                </a:rPr>
                <a:t>برنامج التطوير القيادي للشباب</a:t>
              </a:r>
            </a:p>
          </p:txBody>
        </p:sp>
      </p:grpSp>
      <p:pic>
        <p:nvPicPr>
          <p:cNvPr id="5" name="Picture 4" descr="Logo-Color_High_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33400"/>
            <a:ext cx="1652338" cy="16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Abdulaziz\AppData\Local\Microsoft\Windows\Temporary Internet Files\Content.IE5\AS033YLY\MPj04395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3200400" cy="2697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000" dirty="0" smtClean="0"/>
              <a:t>موضوعات الساحة أو الخطب الارتجالية</a:t>
            </a:r>
            <a:br>
              <a:rPr lang="ar-SA" sz="4000" dirty="0" smtClean="0"/>
            </a:br>
            <a:r>
              <a:rPr lang="ar-SA" sz="4000" dirty="0" smtClean="0"/>
              <a:t>(تقديم خطبة بدون إعداد)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96200" y="21055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ماذا تفعل عندما يطلب منك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تقديم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كلمة مرتجلة؟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finkblog.com/wp-content/uploads/2009/03/listening.jpg"/>
          <p:cNvPicPr>
            <a:picLocks noChangeAspect="1" noChangeArrowheads="1"/>
          </p:cNvPicPr>
          <p:nvPr/>
        </p:nvPicPr>
        <p:blipFill>
          <a:blip r:embed="rId7" cstate="print"/>
          <a:srcRect l="10522" r="12210"/>
          <a:stretch>
            <a:fillRect/>
          </a:stretch>
        </p:blipFill>
        <p:spPr bwMode="auto">
          <a:xfrm>
            <a:off x="7097101" y="4724400"/>
            <a:ext cx="158969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724400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kaushik.net/avinash/wp-content/uploads/2008/05/ready-set-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-1828800"/>
            <a:ext cx="1811642" cy="1139825"/>
          </a:xfrm>
          <a:prstGeom prst="rect">
            <a:avLst/>
          </a:prstGeom>
          <a:noFill/>
        </p:spPr>
      </p:pic>
      <p:pic>
        <p:nvPicPr>
          <p:cNvPr id="16392" name="Picture 8" descr="http://www.show.me.uk/dbimages/chunked_image/darr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6002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more4kids.info/UserFiles/Image/little-boy-covered-with-pai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1524000"/>
            <a:ext cx="990600" cy="148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www.billboardmama.com/images/public%20speak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97957" y="4724400"/>
            <a:ext cx="1359643" cy="135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stocktraderjourney.com/Graphics/Focus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400" y="1600200"/>
            <a:ext cx="1421250" cy="120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 10"/>
          <p:cNvGraphicFramePr/>
          <p:nvPr/>
        </p:nvGraphicFramePr>
        <p:xfrm>
          <a:off x="4876800" y="990600"/>
          <a:ext cx="3429000" cy="302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" name="Rectangle 11"/>
          <p:cNvSpPr/>
          <p:nvPr/>
        </p:nvSpPr>
        <p:spPr>
          <a:xfrm>
            <a:off x="8001000" y="276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607999-C52B-41D6-92AE-23873043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graphicEl>
                                              <a:dgm id="{6A607999-C52B-41D6-92AE-23873043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graphicEl>
                                              <a:dgm id="{6A607999-C52B-41D6-92AE-23873043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E2C37A-0DF7-475D-A542-8DB14943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>
                                            <p:graphicEl>
                                              <a:dgm id="{44E2C37A-0DF7-475D-A542-8DB14943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>
                                            <p:graphicEl>
                                              <a:dgm id="{44E2C37A-0DF7-475D-A542-8DB14943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73A068-A936-4F18-BA34-4690CAFA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>
                                            <p:graphicEl>
                                              <a:dgm id="{6973A068-A936-4F18-BA34-4690CAFA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>
                                            <p:graphicEl>
                                              <a:dgm id="{6973A068-A936-4F18-BA34-4690CAFA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D2977A-6D74-49D5-B140-4252E12A8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>
                                            <p:graphicEl>
                                              <a:dgm id="{6AD2977A-6D74-49D5-B140-4252E12A8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">
                                            <p:graphicEl>
                                              <a:dgm id="{6AD2977A-6D74-49D5-B140-4252E12A8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FCC1F6A-67C8-413B-B29F-4116D1260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>
                                            <p:graphicEl>
                                              <a:dgm id="{CFCC1F6A-67C8-413B-B29F-4116D1260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>
                                            <p:graphicEl>
                                              <a:dgm id="{CFCC1F6A-67C8-413B-B29F-4116D1260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8028A7-56F3-41D9-A645-B0EB1744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>
                                            <p:graphicEl>
                                              <a:dgm id="{648028A7-56F3-41D9-A645-B0EB1744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>
                                            <p:graphicEl>
                                              <a:dgm id="{648028A7-56F3-41D9-A645-B0EB1744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4DAE9-59F7-4F8B-B427-E40D2E459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">
                                            <p:graphicEl>
                                              <a:dgm id="{CDF4DAE9-59F7-4F8B-B427-E40D2E459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">
                                            <p:graphicEl>
                                              <a:dgm id="{CDF4DAE9-59F7-4F8B-B427-E40D2E459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D10F68-AA37-465C-B7CD-E0DBDA89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">
                                            <p:graphicEl>
                                              <a:dgm id="{FDD10F68-AA37-465C-B7CD-E0DBDA89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>
                                            <p:graphicEl>
                                              <a:dgm id="{FDD10F68-AA37-465C-B7CD-E0DBDA89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37342E-FEED-4A6D-B0BD-8875E50C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">
                                            <p:graphicEl>
                                              <a:dgm id="{E237342E-FEED-4A6D-B0BD-8875E50C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">
                                            <p:graphicEl>
                                              <a:dgm id="{E237342E-FEED-4A6D-B0BD-8875E50C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Graphic spid="11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موضوعات الخطب الارتجالية</a:t>
            </a:r>
          </a:p>
        </p:txBody>
      </p:sp>
      <p:pic>
        <p:nvPicPr>
          <p:cNvPr id="38914" name="Picture 2" descr="http://thelondonspeaker.typepad.com/weblog/WindowsLiveWriter/table%20topic%20spe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3789736" cy="25146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4648200" y="1981200"/>
          <a:ext cx="3886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9081" y="5130225"/>
            <a:ext cx="4376519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متحدث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ar-SA" dirty="0" smtClean="0"/>
              <a:t>استراحة (10) دقائق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391400" y="38862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4600" y="55245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تقييم الخطب المعدة مسبقاً</a:t>
            </a:r>
            <a:br>
              <a:rPr lang="ar-SA" dirty="0" smtClean="0"/>
            </a:br>
            <a:r>
              <a:rPr lang="ar-SA" dirty="0" smtClean="0"/>
              <a:t> و تقييم الخطب الارتجالية 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786" y="5130225"/>
            <a:ext cx="3999814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مقيم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52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15200" cy="960438"/>
          </a:xfrm>
        </p:spPr>
        <p:txBody>
          <a:bodyPr>
            <a:no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إعلان أسماء الفائزين كأفضل متحدثين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30442"/>
            <a:ext cx="4648200" cy="309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81400"/>
            <a:ext cx="1554163" cy="23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مناقشة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توزيع مهام الحفل الختامي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76400"/>
            <a:ext cx="3886200" cy="3962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الخطيب الأول:       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الثاني:   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الثالث: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الرابع: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الخامس: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676400"/>
            <a:ext cx="3733800" cy="3962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رئيس الحفل: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عريف الحفل: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فقرات الحفل: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عرض صور+ فيديو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تحديد وقت التمرين على فقرات الحفل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35052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4362"/>
            <a:ext cx="7315200" cy="15700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الملاحظات الختامية-رفع الاجتماع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Abdulaziz\AppData\Local\Microsoft\Windows\Temporary Internet Files\Content.IE5\Y5D4XAQ3\MCj043379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86200" y="4495800"/>
            <a:ext cx="1752600" cy="1752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934200" y="32766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p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685800"/>
            <a:ext cx="1828800" cy="271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0187" y="685800"/>
          <a:ext cx="7964213" cy="5276482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79946"/>
                <a:gridCol w="711958"/>
                <a:gridCol w="2649940"/>
                <a:gridCol w="4122369"/>
              </a:tblGrid>
              <a:tr h="405581"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جدول الاجتماع</a:t>
                      </a:r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300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smtClean="0"/>
                        <a:t>0:00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smtClean="0"/>
                        <a:t>رئيس</a:t>
                      </a:r>
                      <a:r>
                        <a:rPr lang="ar-SA" sz="2000" kern="1200" baseline="0" smtClean="0"/>
                        <a:t> الاجتماع</a:t>
                      </a:r>
                      <a:endParaRPr lang="ar-SA" sz="2000" kern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الدعوة للانتظام </a:t>
                      </a:r>
                      <a:r>
                        <a:rPr lang="ar-SA" sz="2000" kern="1200" dirty="0" err="1" smtClean="0"/>
                        <a:t>و</a:t>
                      </a:r>
                      <a:r>
                        <a:rPr lang="ar-SA" sz="2000" kern="1200" dirty="0" smtClean="0"/>
                        <a:t> بدء الاجتماع </a:t>
                      </a:r>
                      <a:r>
                        <a:rPr lang="ar-SA" sz="2000" kern="1200" dirty="0" err="1" smtClean="0"/>
                        <a:t>و</a:t>
                      </a:r>
                      <a:r>
                        <a:rPr lang="ar-SA" sz="2000" kern="1200" dirty="0" smtClean="0"/>
                        <a:t> قراءة محضر الاجتماع السابع </a:t>
                      </a:r>
                      <a:r>
                        <a:rPr lang="ar-SA" sz="2000" kern="1200" dirty="0" err="1" smtClean="0"/>
                        <a:t>و</a:t>
                      </a:r>
                      <a:r>
                        <a:rPr lang="ar-SA" sz="2000" kern="1200" dirty="0" smtClean="0"/>
                        <a:t> تقديم أصحاب الأدوار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0:10</a:t>
                      </a:r>
                      <a:endParaRPr lang="ar-S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منسق البرنامج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تدريب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على رئاسة الاجتماعات (التعامل مع الاقتراحات)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0:30</a:t>
                      </a:r>
                      <a:endParaRPr lang="ar-S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المنسق/مساعد منسق البرنامج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فقرة </a:t>
                      </a: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الخطب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0:55</a:t>
                      </a:r>
                      <a:endParaRPr lang="ar-S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فقرة </a:t>
                      </a:r>
                      <a:r>
                        <a:rPr lang="ar-SA" sz="2000" kern="1200" dirty="0" smtClean="0"/>
                        <a:t>موضوعات </a:t>
                      </a:r>
                      <a:r>
                        <a:rPr lang="ar-SA" sz="2000" kern="1200" baseline="0" dirty="0" smtClean="0"/>
                        <a:t>الخطب الارتجالية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1541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1:20</a:t>
                      </a:r>
                      <a:endParaRPr lang="ar-S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استراحة</a:t>
                      </a:r>
                      <a:r>
                        <a:rPr lang="ar-SA" sz="2000" kern="1200" baseline="0" dirty="0" smtClean="0"/>
                        <a:t> (5) دقائق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1:25</a:t>
                      </a:r>
                      <a:endParaRPr lang="ar-S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مساعد منسق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تقييم الخطب </a:t>
                      </a:r>
                      <a:r>
                        <a:rPr lang="ar-SA" sz="2000" kern="120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تقييم موضوعات الخطب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الارتجالية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1:45</a:t>
                      </a:r>
                      <a:endParaRPr lang="ar-S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مساعد</a:t>
                      </a: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منسق البرنامج/الرئيس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إعلان</a:t>
                      </a:r>
                      <a:r>
                        <a:rPr lang="ar-SA" sz="2000" kern="1200" baseline="0" dirty="0" smtClean="0"/>
                        <a:t> الفائزين كأفضل متحدثين </a:t>
                      </a:r>
                      <a:r>
                        <a:rPr lang="ar-SA" sz="2000" kern="1200" baseline="0" dirty="0" err="1" smtClean="0"/>
                        <a:t>و</a:t>
                      </a:r>
                      <a:r>
                        <a:rPr lang="ar-SA" sz="2000" kern="1200" baseline="0" dirty="0" smtClean="0"/>
                        <a:t> </a:t>
                      </a:r>
                      <a:r>
                        <a:rPr lang="ar-SA" sz="2000" kern="1200" dirty="0" smtClean="0"/>
                        <a:t>مناقشة وتوزيع المهام للاجتماع</a:t>
                      </a:r>
                      <a:r>
                        <a:rPr lang="ar-SA" sz="2000" kern="1200" baseline="0" dirty="0" smtClean="0"/>
                        <a:t> التاسع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1:55</a:t>
                      </a:r>
                      <a:endParaRPr lang="ar-S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المنسق/الرئيس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تحديد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يوم </a:t>
                      </a:r>
                      <a:r>
                        <a:rPr lang="ar-SA" sz="2000" kern="1200" baseline="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تاريخ </a:t>
                      </a:r>
                      <a:r>
                        <a:rPr lang="ar-SA" sz="2000" kern="1200" baseline="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وقت </a:t>
                      </a:r>
                      <a:r>
                        <a:rPr lang="ar-SA" sz="2000" kern="1200" baseline="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مكان الاجتماع التالي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2:00</a:t>
                      </a:r>
                      <a:endParaRPr lang="ar-S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رفع الاجتماع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استعرض مهاراتك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الحلقة الثامنة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أهداف الحلقة الثامنة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7724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713C7E2D-71E3-46AD-BDAA-9A30F15A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65138"/>
            <a:r>
              <a:rPr lang="ar-SA" sz="4000" dirty="0" smtClean="0"/>
              <a:t>تمرين ”رئاسة الاجتماعات و الاجراءات البرلمانية“</a:t>
            </a:r>
            <a:endParaRPr lang="ar-SA" sz="4000" dirty="0"/>
          </a:p>
        </p:txBody>
      </p:sp>
      <p:sp>
        <p:nvSpPr>
          <p:cNvPr id="3" name="Rectangle 2"/>
          <p:cNvSpPr/>
          <p:nvPr/>
        </p:nvSpPr>
        <p:spPr>
          <a:xfrm>
            <a:off x="7696200" y="2181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237  Parliamentary Procedure in Action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P-V #</a:t>
            </a:r>
            <a:fld id="{DD9601E7-31F8-429A-8CED-A411B558B1D9}" type="slidenum">
              <a:rPr lang="en-US"/>
              <a:pPr/>
              <a:t>6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914400"/>
          </a:xfrm>
        </p:spPr>
        <p:txBody>
          <a:bodyPr anchor="ctr" anchorCtr="0">
            <a:normAutofit fontScale="90000"/>
          </a:bodyPr>
          <a:lstStyle/>
          <a:p>
            <a:pPr marL="344488" rtl="1">
              <a:lnSpc>
                <a:spcPct val="80000"/>
              </a:lnSpc>
            </a:pP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 خطوات للتعامل مع الاقتراح الرئيسي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14478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C5AD01-5DD6-4785-A359-F051CA8BE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03C5AD01-5DD6-4785-A359-F051CA8BE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BE5A70-0929-42F6-9980-958D0D33E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3BE5A70-0929-42F6-9980-958D0D33E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41A0B8-03F6-40DC-B2D7-05A44BE3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041A0B8-03F6-40DC-B2D7-05A44BE3F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A77728-B686-4D53-82A0-589C9825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5FA77728-B686-4D53-82A0-589C9825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C7F1B9-58ED-4068-92BA-2430EB7C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A3C7F1B9-58ED-4068-92BA-2430EB7CA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E63228-3E03-446C-9190-BDF333622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48E63228-3E03-446C-9190-BDF333622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6AD70C-539F-4E5D-B789-CA86C3D5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5E6AD70C-539F-4E5D-B789-CA86C3D5E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9A6195-F060-45F2-B87C-B80DA99F7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89A6195-F060-45F2-B87C-B80DA99F7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E225BB-0FBA-460F-B75D-BED75489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B9E225BB-0FBA-460F-B75D-BED75489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7F604E-71DF-4AD0-AA83-47DA9980D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1E7F604E-71DF-4AD0-AA83-47DA9980D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104D8-EE12-49BA-9CAC-62A1558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DBB104D8-EE12-49BA-9CAC-62A1558F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43266B-26B2-42D6-982F-49F2EBED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0743266B-26B2-42D6-982F-49F2EBED5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تقديم الخطب 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سلوكيات المقيم الفعال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62000" y="1600201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5A0D68-FA6E-464C-9F3F-91DC9B509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B45A0D68-FA6E-464C-9F3F-91DC9B509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B45A0D68-FA6E-464C-9F3F-91DC9B509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693747-0F52-435F-B7BF-6C0E11573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AB693747-0F52-435F-B7BF-6C0E11573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AB693747-0F52-435F-B7BF-6C0E11573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0E57B2-E329-4618-84EA-FA28B10C0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C80E57B2-E329-4618-84EA-FA28B10C0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C80E57B2-E329-4618-84EA-FA28B10C0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56951A-D159-42A8-954E-80026C491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C656951A-D159-42A8-954E-80026C491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C656951A-D159-42A8-954E-80026C491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35CBA5-3F85-441D-A439-68408490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6935CBA5-3F85-441D-A439-68408490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6935CBA5-3F85-441D-A439-68408490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ABF309-D3C0-4495-A74F-437F1BF52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4BABF309-D3C0-4495-A74F-437F1BF52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4BABF309-D3C0-4495-A74F-437F1BF52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41ABD9-18FC-4056-81AF-F5FFA8F71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4D41ABD9-18FC-4056-81AF-F5FFA8F71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4D41ABD9-18FC-4056-81AF-F5FFA8F71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83367B-96AA-46CF-9D58-9BD82A658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CC83367B-96AA-46CF-9D58-9BD82A658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CC83367B-96AA-46CF-9D58-9BD82A658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8A98AE-884D-4182-A5A0-908497182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2E8A98AE-884D-4182-A5A0-908497182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2E8A98AE-884D-4182-A5A0-908497182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E75940-66AB-4AAE-9190-086D95713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FBE75940-66AB-4AAE-9190-086D95713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FBE75940-66AB-4AAE-9190-086D95713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B6EE44-D7EB-43DE-A777-2D608588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D6B6EE44-D7EB-43DE-A777-2D608588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D6B6EE44-D7EB-43DE-A777-2D608588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4DA917-E06D-4B66-933A-05FBA6D9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324DA917-E06D-4B66-933A-05FBA6D9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324DA917-E06D-4B66-933A-05FBA6D9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EF522E-84F4-4E3E-A4CA-C76FAB301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F3EF522E-84F4-4E3E-A4CA-C76FAB301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F3EF522E-84F4-4E3E-A4CA-C76FAB301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A5A141-A9C5-4720-B8CD-373FCA04E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dgm id="{A4A5A141-A9C5-4720-B8CD-373FCA04E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A4A5A141-A9C5-4720-B8CD-373FCA04E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81B-0933-4D85-8F97-D8B966644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8B05281B-0933-4D85-8F97-D8B966644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graphicEl>
                                              <a:dgm id="{8B05281B-0933-4D85-8F97-D8B966644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816463-2EB7-42C6-8569-D99B395FC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graphicEl>
                                              <a:dgm id="{D8816463-2EB7-42C6-8569-D99B395FC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D8816463-2EB7-42C6-8569-D99B395FC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CB8CD6-52F5-4848-9A54-2CC37110A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graphicEl>
                                              <a:dgm id="{0BCB8CD6-52F5-4848-9A54-2CC37110A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graphicEl>
                                              <a:dgm id="{0BCB8CD6-52F5-4848-9A54-2CC37110A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673" y="5130225"/>
            <a:ext cx="4273927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خطيب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10148</TotalTime>
  <Words>417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استعرض مهاراتك</vt:lpstr>
      <vt:lpstr>أهداف الحلقة الثامنة</vt:lpstr>
      <vt:lpstr>تمرين ”رئاسة الاجتماعات و الاجراءات البرلمانية“</vt:lpstr>
      <vt:lpstr>ست خطوات للتعامل مع الاقتراح الرئيسي</vt:lpstr>
      <vt:lpstr>فقرة تقديم الخطب </vt:lpstr>
      <vt:lpstr>سلوكيات المقيم الفعال</vt:lpstr>
      <vt:lpstr>الإشارة بالوقت و قوانين التأهيل للتصويت</vt:lpstr>
      <vt:lpstr>موضوعات الساحة أو الخطب الارتجالية (تقديم خطبة بدون إعداد)</vt:lpstr>
      <vt:lpstr>ماذا تفعل عندما يطلب منك تقديم كلمة مرتجلة؟</vt:lpstr>
      <vt:lpstr>موضوعات الخطب الارتجالية</vt:lpstr>
      <vt:lpstr>الإشارة بالوقت و قوانين التأهيل للتصويت</vt:lpstr>
      <vt:lpstr>استراحة (10) دقائق</vt:lpstr>
      <vt:lpstr>فقرة تقييم الخطب المعدة مسبقاً  و تقييم الخطب الارتجالية </vt:lpstr>
      <vt:lpstr>الإشارة بالوقت و قوانين التأهيل للتصويت</vt:lpstr>
      <vt:lpstr>إعلان أسماء الفائزين كأفضل متحدثين</vt:lpstr>
      <vt:lpstr>مناقشة و توزيع مهام الحفل الختامي</vt:lpstr>
      <vt:lpstr>الملاحظات الختامية-رفع الاجتماع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Abdulaziz</dc:creator>
  <cp:lastModifiedBy>عبدالعزيز</cp:lastModifiedBy>
  <cp:revision>285</cp:revision>
  <dcterms:created xsi:type="dcterms:W3CDTF">2009-08-13T08:43:32Z</dcterms:created>
  <dcterms:modified xsi:type="dcterms:W3CDTF">2011-07-06T06:22:34Z</dcterms:modified>
</cp:coreProperties>
</file>