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8" r:id="rId2"/>
    <p:sldId id="279" r:id="rId3"/>
    <p:sldId id="280" r:id="rId4"/>
    <p:sldId id="290" r:id="rId5"/>
    <p:sldId id="260" r:id="rId6"/>
    <p:sldId id="261" r:id="rId7"/>
    <p:sldId id="281" r:id="rId8"/>
    <p:sldId id="284" r:id="rId9"/>
    <p:sldId id="285" r:id="rId10"/>
    <p:sldId id="298" r:id="rId11"/>
    <p:sldId id="297" r:id="rId12"/>
    <p:sldId id="299" r:id="rId13"/>
    <p:sldId id="300" r:id="rId14"/>
    <p:sldId id="294" r:id="rId15"/>
    <p:sldId id="295" r:id="rId16"/>
    <p:sldId id="296" r:id="rId17"/>
    <p:sldId id="288" r:id="rId18"/>
    <p:sldId id="301" r:id="rId19"/>
    <p:sldId id="289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2" autoAdjust="0"/>
    <p:restoredTop sz="84460" autoAdjust="0"/>
  </p:normalViewPr>
  <p:slideViewPr>
    <p:cSldViewPr>
      <p:cViewPr>
        <p:scale>
          <a:sx n="80" d="100"/>
          <a:sy n="8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606B8-3536-408D-BC0E-1508FCDBA40A}" type="doc">
      <dgm:prSet loTypeId="urn:microsoft.com/office/officeart/2005/8/layout/venn1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9AF7F96F-DA85-4F47-A67D-F10170B2D1C3}">
      <dgm:prSet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dirty="0" smtClean="0"/>
            <a:t>تعرف على عناصر الخطابة والإلقاء المؤثر</a:t>
          </a:r>
        </a:p>
      </dgm:t>
    </dgm:pt>
    <dgm:pt modelId="{66C7F7EC-16D2-4720-B0E9-92DD29DD1680}" type="par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CF4589AC-94D6-4691-8570-7379A816542E}" type="sib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B9172FF2-AC57-4BE1-96F3-A1CF65727623}">
      <dgm:prSet/>
      <dgm:spPr/>
      <dgm:t>
        <a:bodyPr/>
        <a:lstStyle/>
        <a:p>
          <a:pPr rtl="1"/>
          <a:r>
            <a:rPr lang="ar-SA" dirty="0" smtClean="0"/>
            <a:t>تعرف على أهداف </a:t>
          </a:r>
          <a:r>
            <a:rPr lang="ar-SA" dirty="0" err="1" smtClean="0"/>
            <a:t>و</a:t>
          </a:r>
          <a:r>
            <a:rPr lang="ar-SA" dirty="0" smtClean="0"/>
            <a:t> مبادئ التقييم</a:t>
          </a:r>
          <a:endParaRPr lang="ar-SA" dirty="0"/>
        </a:p>
      </dgm:t>
    </dgm:pt>
    <dgm:pt modelId="{C2267580-FC3E-4E2B-BA74-C44B3EBF8A49}" type="parTrans" cxnId="{5A1682E8-2478-44B0-97C3-194051598739}">
      <dgm:prSet/>
      <dgm:spPr/>
      <dgm:t>
        <a:bodyPr/>
        <a:lstStyle/>
        <a:p>
          <a:pPr rtl="1"/>
          <a:endParaRPr lang="ar-SA"/>
        </a:p>
      </dgm:t>
    </dgm:pt>
    <dgm:pt modelId="{61A92FFA-876A-411C-B466-AA6FB02D08AF}" type="sibTrans" cxnId="{5A1682E8-2478-44B0-97C3-194051598739}">
      <dgm:prSet/>
      <dgm:spPr/>
      <dgm:t>
        <a:bodyPr/>
        <a:lstStyle/>
        <a:p>
          <a:pPr rtl="1"/>
          <a:endParaRPr lang="ar-SA"/>
        </a:p>
      </dgm:t>
    </dgm:pt>
    <dgm:pt modelId="{2F9C46A8-2489-43EB-ABFF-32F7B8E21C49}" type="pres">
      <dgm:prSet presAssocID="{92A606B8-3536-408D-BC0E-1508FCDBA40A}" presName="compositeShape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7A05AEE-8AF2-4F54-B50E-7F0024CD3E7D}" type="pres">
      <dgm:prSet presAssocID="{9AF7F96F-DA85-4F47-A67D-F10170B2D1C3}" presName="circ1" presStyleLbl="vennNode1" presStyleIdx="0" presStyleCnt="2"/>
      <dgm:spPr/>
      <dgm:t>
        <a:bodyPr/>
        <a:lstStyle/>
        <a:p>
          <a:pPr rtl="1"/>
          <a:endParaRPr lang="ar-SA"/>
        </a:p>
      </dgm:t>
    </dgm:pt>
    <dgm:pt modelId="{F978BCD9-A7A7-4B92-BA83-E82C823850AE}" type="pres">
      <dgm:prSet presAssocID="{9AF7F96F-DA85-4F47-A67D-F10170B2D1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806AF6-D991-40D9-B4CE-21E0B25BF521}" type="pres">
      <dgm:prSet presAssocID="{B9172FF2-AC57-4BE1-96F3-A1CF65727623}" presName="circ2" presStyleLbl="vennNode1" presStyleIdx="1" presStyleCnt="2"/>
      <dgm:spPr/>
      <dgm:t>
        <a:bodyPr/>
        <a:lstStyle/>
        <a:p>
          <a:pPr rtl="1"/>
          <a:endParaRPr lang="ar-SA"/>
        </a:p>
      </dgm:t>
    </dgm:pt>
    <dgm:pt modelId="{5EE9FB68-481B-4818-920F-A7BB02B5E79D}" type="pres">
      <dgm:prSet presAssocID="{B9172FF2-AC57-4BE1-96F3-A1CF657276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34858ED-4B2B-4FED-A13E-2050EEBF63E7}" type="presOf" srcId="{9AF7F96F-DA85-4F47-A67D-F10170B2D1C3}" destId="{5EE9FB68-481B-4818-920F-A7BB02B5E79D}" srcOrd="1" destOrd="0" presId="urn:microsoft.com/office/officeart/2005/8/layout/venn1"/>
    <dgm:cxn modelId="{8F7C31E3-0872-4D68-AF43-6E6C353E2C8F}" type="presOf" srcId="{9AF7F96F-DA85-4F47-A67D-F10170B2D1C3}" destId="{F9806AF6-D991-40D9-B4CE-21E0B25BF521}" srcOrd="0" destOrd="0" presId="urn:microsoft.com/office/officeart/2005/8/layout/venn1"/>
    <dgm:cxn modelId="{9E5A3634-58A7-4E9B-8E2A-8873BFB6FBF7}" type="presOf" srcId="{92A606B8-3536-408D-BC0E-1508FCDBA40A}" destId="{2F9C46A8-2489-43EB-ABFF-32F7B8E21C49}" srcOrd="0" destOrd="0" presId="urn:microsoft.com/office/officeart/2005/8/layout/venn1"/>
    <dgm:cxn modelId="{5A1682E8-2478-44B0-97C3-194051598739}" srcId="{92A606B8-3536-408D-BC0E-1508FCDBA40A}" destId="{B9172FF2-AC57-4BE1-96F3-A1CF65727623}" srcOrd="1" destOrd="0" parTransId="{C2267580-FC3E-4E2B-BA74-C44B3EBF8A49}" sibTransId="{61A92FFA-876A-411C-B466-AA6FB02D08AF}"/>
    <dgm:cxn modelId="{194485CF-410E-4416-B2B3-9A6A57F8BC88}" type="presOf" srcId="{B9172FF2-AC57-4BE1-96F3-A1CF65727623}" destId="{F978BCD9-A7A7-4B92-BA83-E82C823850AE}" srcOrd="1" destOrd="0" presId="urn:microsoft.com/office/officeart/2005/8/layout/venn1"/>
    <dgm:cxn modelId="{CD6EF1EF-140C-42DD-987F-4EF44FCE89E8}" type="presOf" srcId="{B9172FF2-AC57-4BE1-96F3-A1CF65727623}" destId="{77A05AEE-8AF2-4F54-B50E-7F0024CD3E7D}" srcOrd="0" destOrd="0" presId="urn:microsoft.com/office/officeart/2005/8/layout/venn1"/>
    <dgm:cxn modelId="{E00157D7-6972-4C88-A7DD-646494F3EDFC}" srcId="{92A606B8-3536-408D-BC0E-1508FCDBA40A}" destId="{9AF7F96F-DA85-4F47-A67D-F10170B2D1C3}" srcOrd="0" destOrd="0" parTransId="{66C7F7EC-16D2-4720-B0E9-92DD29DD1680}" sibTransId="{CF4589AC-94D6-4691-8570-7379A816542E}"/>
    <dgm:cxn modelId="{2C6129FA-F94E-4C91-A72E-7AD65AD9E79F}" type="presParOf" srcId="{2F9C46A8-2489-43EB-ABFF-32F7B8E21C49}" destId="{77A05AEE-8AF2-4F54-B50E-7F0024CD3E7D}" srcOrd="0" destOrd="0" presId="urn:microsoft.com/office/officeart/2005/8/layout/venn1"/>
    <dgm:cxn modelId="{D7D1F407-4077-4E5F-B5F0-34ED4965A94E}" type="presParOf" srcId="{2F9C46A8-2489-43EB-ABFF-32F7B8E21C49}" destId="{F978BCD9-A7A7-4B92-BA83-E82C823850AE}" srcOrd="1" destOrd="0" presId="urn:microsoft.com/office/officeart/2005/8/layout/venn1"/>
    <dgm:cxn modelId="{B08E4F08-26B0-4BCA-A56B-3F3EDAAD9994}" type="presParOf" srcId="{2F9C46A8-2489-43EB-ABFF-32F7B8E21C49}" destId="{F9806AF6-D991-40D9-B4CE-21E0B25BF521}" srcOrd="2" destOrd="0" presId="urn:microsoft.com/office/officeart/2005/8/layout/venn1"/>
    <dgm:cxn modelId="{C6EB67E4-5F9C-4C02-AB26-364B79BE9D9F}" type="presParOf" srcId="{2F9C46A8-2489-43EB-ABFF-32F7B8E21C49}" destId="{5EE9FB68-481B-4818-920F-A7BB02B5E79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4</a:t>
          </a:r>
        </a:p>
        <a:p>
          <a:pPr rtl="1"/>
          <a:r>
            <a:rPr lang="ar-SA" sz="2800" dirty="0" smtClean="0"/>
            <a:t>دقائق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4 </a:t>
          </a:r>
        </a:p>
        <a:p>
          <a:pPr rtl="1"/>
          <a:r>
            <a:rPr lang="ar-SA" dirty="0" smtClean="0"/>
            <a:t>دقائق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4:30 </a:t>
          </a:r>
        </a:p>
        <a:p>
          <a:pPr rtl="1"/>
          <a:r>
            <a:rPr lang="ar-SA" dirty="0" smtClean="0"/>
            <a:t>دقائق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5:00 </a:t>
          </a:r>
        </a:p>
        <a:p>
          <a:pPr rtl="1"/>
          <a:r>
            <a:rPr lang="ar-SA" dirty="0" smtClean="0"/>
            <a:t>دقائق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5:30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دقائق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09C48DF0-06A5-4476-9463-8D5280E35D27}" type="presOf" srcId="{DED42142-69BB-4B20-B47E-493913D61D03}" destId="{506B9A06-1568-410E-96F3-6479AC94ABC7}" srcOrd="0" destOrd="0" presId="urn:microsoft.com/office/officeart/2005/8/layout/hList7#1"/>
    <dgm:cxn modelId="{468DD323-A4F6-4704-A241-5F13A48DEE73}" type="presOf" srcId="{97AE6D53-2B2A-416B-A03C-F74F34E24599}" destId="{AFE74813-6EF6-4F31-B523-167E9EAB120A}" srcOrd="1" destOrd="0" presId="urn:microsoft.com/office/officeart/2005/8/layout/hList7#1"/>
    <dgm:cxn modelId="{BFC051A7-2E93-4E36-9EB1-A7DBB97AE27A}" type="presOf" srcId="{DB849BA6-3005-40E2-9D77-C8ADCEEFA81C}" destId="{0FA676A5-93A5-40E5-9BE0-54AA38E0A05A}" srcOrd="0" destOrd="0" presId="urn:microsoft.com/office/officeart/2005/8/layout/hList7#1"/>
    <dgm:cxn modelId="{6CA45FF4-8BAA-42D5-8D34-F058E25551E1}" type="presOf" srcId="{C40EFDFB-1ECC-4C38-9D10-3AE085A4CBB8}" destId="{53818D15-B211-4A98-866D-8BD3C7F4240C}" srcOrd="1" destOrd="0" presId="urn:microsoft.com/office/officeart/2005/8/layout/hList7#1"/>
    <dgm:cxn modelId="{6F4E0EF8-A290-4944-B158-F9C966F4CC61}" type="presOf" srcId="{C40EFDFB-1ECC-4C38-9D10-3AE085A4CBB8}" destId="{47319333-2CF0-4BCC-BF20-4D1DCA509D52}" srcOrd="0" destOrd="0" presId="urn:microsoft.com/office/officeart/2005/8/layout/hList7#1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E8D9E1E3-E755-47E7-B353-F32F768A5CD3}" type="presOf" srcId="{496A182C-B60D-47E0-BDF5-C1AFF6F0A3C8}" destId="{FC426515-0213-47E1-99D6-5848AAEFB6AD}" srcOrd="0" destOrd="0" presId="urn:microsoft.com/office/officeart/2005/8/layout/hList7#1"/>
    <dgm:cxn modelId="{A71118E5-EBFC-4ADE-B5D2-7EF1B0218AF9}" type="presOf" srcId="{B1852699-F89D-400B-8E7F-2DC465FF3ED4}" destId="{9669BE54-8ACF-4F63-8D65-FBC78507D233}" srcOrd="0" destOrd="0" presId="urn:microsoft.com/office/officeart/2005/8/layout/hList7#1"/>
    <dgm:cxn modelId="{ECC1B4BA-E84E-428C-9BF8-F7EB00EF4CE3}" type="presOf" srcId="{DB849BA6-3005-40E2-9D77-C8ADCEEFA81C}" destId="{6043FEA5-6FDC-43CD-A9D3-B0E360290AA7}" srcOrd="1" destOrd="0" presId="urn:microsoft.com/office/officeart/2005/8/layout/hList7#1"/>
    <dgm:cxn modelId="{0AFB23F9-2760-435A-AE86-313400A3482C}" type="presOf" srcId="{4D847FB6-8C65-4263-BDAD-1675F3437A65}" destId="{37D95DC5-CAB8-4320-BE37-6C7EB15F6A36}" srcOrd="1" destOrd="0" presId="urn:microsoft.com/office/officeart/2005/8/layout/hList7#1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358F1137-25FA-4B73-B571-F04259BDF500}" type="presOf" srcId="{4D847FB6-8C65-4263-BDAD-1675F3437A65}" destId="{C77A4348-1F0B-43BD-8D8F-FE9B09F4B519}" srcOrd="0" destOrd="0" presId="urn:microsoft.com/office/officeart/2005/8/layout/hList7#1"/>
    <dgm:cxn modelId="{1407EE0E-6F23-432E-BDFB-06E61099893F}" type="presOf" srcId="{4CF8370E-F7DD-4240-BD14-F41D837080D1}" destId="{755F9CBC-C08F-4003-983D-DF5F797B309B}" srcOrd="1" destOrd="0" presId="urn:microsoft.com/office/officeart/2005/8/layout/hList7#1"/>
    <dgm:cxn modelId="{11D013E0-E941-4BE0-9562-64C170C8DCDE}" type="presOf" srcId="{77CED267-D9B7-479F-AEE7-9DE6446000A6}" destId="{BC994B93-69B1-4EC2-950B-B66AB1D9DA92}" srcOrd="0" destOrd="0" presId="urn:microsoft.com/office/officeart/2005/8/layout/hList7#1"/>
    <dgm:cxn modelId="{FE213344-D238-478F-9F47-6DA073DF84C4}" type="presOf" srcId="{97AE6D53-2B2A-416B-A03C-F74F34E24599}" destId="{EAC92430-797B-4D29-8899-12E3403E095C}" srcOrd="0" destOrd="0" presId="urn:microsoft.com/office/officeart/2005/8/layout/hList7#1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FAE82471-5377-4E10-A525-EA1A89BBA267}" type="presOf" srcId="{4CF8370E-F7DD-4240-BD14-F41D837080D1}" destId="{09863F92-E230-4E0E-B16B-D87E837B3303}" srcOrd="0" destOrd="0" presId="urn:microsoft.com/office/officeart/2005/8/layout/hList7#1"/>
    <dgm:cxn modelId="{04123F16-0590-4872-825A-0002A197501D}" type="presOf" srcId="{104B0B30-9E08-4AC0-B4E2-5ED7CB580630}" destId="{EB06AD90-3450-4517-B27F-D4CA567C825E}" srcOrd="0" destOrd="0" presId="urn:microsoft.com/office/officeart/2005/8/layout/hList7#1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2AA7D077-E8D2-476B-8DFE-496610D5766E}" type="presParOf" srcId="{EB06AD90-3450-4517-B27F-D4CA567C825E}" destId="{40E5CAAC-4D85-4AD2-B754-422766D15A88}" srcOrd="0" destOrd="0" presId="urn:microsoft.com/office/officeart/2005/8/layout/hList7#1"/>
    <dgm:cxn modelId="{DF17AC84-B547-4728-A136-4B5326E59EC3}" type="presParOf" srcId="{EB06AD90-3450-4517-B27F-D4CA567C825E}" destId="{4766A233-C707-4609-A919-3F5C2872C509}" srcOrd="1" destOrd="0" presId="urn:microsoft.com/office/officeart/2005/8/layout/hList7#1"/>
    <dgm:cxn modelId="{70E8005A-344D-4852-990D-BD36EB03B636}" type="presParOf" srcId="{4766A233-C707-4609-A919-3F5C2872C509}" destId="{6FD5E83D-E4CE-4AB2-98FD-CDCDF240C360}" srcOrd="0" destOrd="0" presId="urn:microsoft.com/office/officeart/2005/8/layout/hList7#1"/>
    <dgm:cxn modelId="{20856A50-6EC4-4010-B5C9-D3B646FF234D}" type="presParOf" srcId="{6FD5E83D-E4CE-4AB2-98FD-CDCDF240C360}" destId="{EAC92430-797B-4D29-8899-12E3403E095C}" srcOrd="0" destOrd="0" presId="urn:microsoft.com/office/officeart/2005/8/layout/hList7#1"/>
    <dgm:cxn modelId="{D40EB092-11F0-4A67-AB13-28D34BB1782B}" type="presParOf" srcId="{6FD5E83D-E4CE-4AB2-98FD-CDCDF240C360}" destId="{AFE74813-6EF6-4F31-B523-167E9EAB120A}" srcOrd="1" destOrd="0" presId="urn:microsoft.com/office/officeart/2005/8/layout/hList7#1"/>
    <dgm:cxn modelId="{E01B8B41-93C7-4DEC-9348-74B57AE25CF9}" type="presParOf" srcId="{6FD5E83D-E4CE-4AB2-98FD-CDCDF240C360}" destId="{DF882BB7-500C-4BE6-993B-1CB843905C20}" srcOrd="2" destOrd="0" presId="urn:microsoft.com/office/officeart/2005/8/layout/hList7#1"/>
    <dgm:cxn modelId="{65FC8D64-0179-4DC4-A0B0-7B6E47BA7559}" type="presParOf" srcId="{6FD5E83D-E4CE-4AB2-98FD-CDCDF240C360}" destId="{41B821EC-08C0-46E4-848D-379FC91321A0}" srcOrd="3" destOrd="0" presId="urn:microsoft.com/office/officeart/2005/8/layout/hList7#1"/>
    <dgm:cxn modelId="{F68CD5FD-B62A-4D7A-A1B2-EC9F7F15DBB4}" type="presParOf" srcId="{4766A233-C707-4609-A919-3F5C2872C509}" destId="{9669BE54-8ACF-4F63-8D65-FBC78507D233}" srcOrd="1" destOrd="0" presId="urn:microsoft.com/office/officeart/2005/8/layout/hList7#1"/>
    <dgm:cxn modelId="{42E47FF1-2AFB-42D2-A255-699060186D38}" type="presParOf" srcId="{4766A233-C707-4609-A919-3F5C2872C509}" destId="{B62A1C46-4E5D-44B1-A438-7AF221535AB5}" srcOrd="2" destOrd="0" presId="urn:microsoft.com/office/officeart/2005/8/layout/hList7#1"/>
    <dgm:cxn modelId="{72868C29-0525-4CFD-919E-18CE49BDA712}" type="presParOf" srcId="{B62A1C46-4E5D-44B1-A438-7AF221535AB5}" destId="{09863F92-E230-4E0E-B16B-D87E837B3303}" srcOrd="0" destOrd="0" presId="urn:microsoft.com/office/officeart/2005/8/layout/hList7#1"/>
    <dgm:cxn modelId="{03B9A2BD-38D4-4134-A674-292C34D8C97C}" type="presParOf" srcId="{B62A1C46-4E5D-44B1-A438-7AF221535AB5}" destId="{755F9CBC-C08F-4003-983D-DF5F797B309B}" srcOrd="1" destOrd="0" presId="urn:microsoft.com/office/officeart/2005/8/layout/hList7#1"/>
    <dgm:cxn modelId="{56FE6BBE-91CA-4FDB-9E20-CAF8BF856482}" type="presParOf" srcId="{B62A1C46-4E5D-44B1-A438-7AF221535AB5}" destId="{0B005FB8-5291-4296-B072-90BD954DC066}" srcOrd="2" destOrd="0" presId="urn:microsoft.com/office/officeart/2005/8/layout/hList7#1"/>
    <dgm:cxn modelId="{70AEB23A-A0A3-42C4-9F9D-CFC77B21BCC1}" type="presParOf" srcId="{B62A1C46-4E5D-44B1-A438-7AF221535AB5}" destId="{96DD4BF9-05A9-4163-A306-3EBBB2118C74}" srcOrd="3" destOrd="0" presId="urn:microsoft.com/office/officeart/2005/8/layout/hList7#1"/>
    <dgm:cxn modelId="{DCCA9572-CC2F-4723-BC1E-6EFA934A5A73}" type="presParOf" srcId="{4766A233-C707-4609-A919-3F5C2872C509}" destId="{506B9A06-1568-410E-96F3-6479AC94ABC7}" srcOrd="3" destOrd="0" presId="urn:microsoft.com/office/officeart/2005/8/layout/hList7#1"/>
    <dgm:cxn modelId="{574253A0-7E46-4FCE-9B0A-99774A6F93A3}" type="presParOf" srcId="{4766A233-C707-4609-A919-3F5C2872C509}" destId="{D1DA1D64-CC86-45B3-A00E-2881C31B8F48}" srcOrd="4" destOrd="0" presId="urn:microsoft.com/office/officeart/2005/8/layout/hList7#1"/>
    <dgm:cxn modelId="{9CE314C7-6E50-4D3B-A3DE-BB6941736E76}" type="presParOf" srcId="{D1DA1D64-CC86-45B3-A00E-2881C31B8F48}" destId="{47319333-2CF0-4BCC-BF20-4D1DCA509D52}" srcOrd="0" destOrd="0" presId="urn:microsoft.com/office/officeart/2005/8/layout/hList7#1"/>
    <dgm:cxn modelId="{02E28008-F8A6-44A2-9B3D-DFF495FBB0C5}" type="presParOf" srcId="{D1DA1D64-CC86-45B3-A00E-2881C31B8F48}" destId="{53818D15-B211-4A98-866D-8BD3C7F4240C}" srcOrd="1" destOrd="0" presId="urn:microsoft.com/office/officeart/2005/8/layout/hList7#1"/>
    <dgm:cxn modelId="{FFBF6DAB-445D-4074-AB14-F010698DECC0}" type="presParOf" srcId="{D1DA1D64-CC86-45B3-A00E-2881C31B8F48}" destId="{36F3C303-E937-427D-B806-D6C549B5B5A9}" srcOrd="2" destOrd="0" presId="urn:microsoft.com/office/officeart/2005/8/layout/hList7#1"/>
    <dgm:cxn modelId="{75FBB53A-8905-4E25-BBD3-D78C2C51195E}" type="presParOf" srcId="{D1DA1D64-CC86-45B3-A00E-2881C31B8F48}" destId="{BF84DA24-9A23-4C45-ADC8-DD955080A22F}" srcOrd="3" destOrd="0" presId="urn:microsoft.com/office/officeart/2005/8/layout/hList7#1"/>
    <dgm:cxn modelId="{621DD967-4DB5-47C3-AF34-A783BC081154}" type="presParOf" srcId="{4766A233-C707-4609-A919-3F5C2872C509}" destId="{FC426515-0213-47E1-99D6-5848AAEFB6AD}" srcOrd="5" destOrd="0" presId="urn:microsoft.com/office/officeart/2005/8/layout/hList7#1"/>
    <dgm:cxn modelId="{19EFDCCD-E967-4C1C-9FA3-1CCECF8E19B8}" type="presParOf" srcId="{4766A233-C707-4609-A919-3F5C2872C509}" destId="{D460F491-5C22-4EDF-ACE5-CD967AF8C86C}" srcOrd="6" destOrd="0" presId="urn:microsoft.com/office/officeart/2005/8/layout/hList7#1"/>
    <dgm:cxn modelId="{30DA716A-4A2E-4CCE-8A89-EC5FBACFB630}" type="presParOf" srcId="{D460F491-5C22-4EDF-ACE5-CD967AF8C86C}" destId="{0FA676A5-93A5-40E5-9BE0-54AA38E0A05A}" srcOrd="0" destOrd="0" presId="urn:microsoft.com/office/officeart/2005/8/layout/hList7#1"/>
    <dgm:cxn modelId="{3317D771-BF87-4B26-BEC2-D9236C40B0B8}" type="presParOf" srcId="{D460F491-5C22-4EDF-ACE5-CD967AF8C86C}" destId="{6043FEA5-6FDC-43CD-A9D3-B0E360290AA7}" srcOrd="1" destOrd="0" presId="urn:microsoft.com/office/officeart/2005/8/layout/hList7#1"/>
    <dgm:cxn modelId="{BEB15584-E507-48FC-954B-F515D44436D8}" type="presParOf" srcId="{D460F491-5C22-4EDF-ACE5-CD967AF8C86C}" destId="{2A2904DD-2970-437C-A7DF-9968426797B6}" srcOrd="2" destOrd="0" presId="urn:microsoft.com/office/officeart/2005/8/layout/hList7#1"/>
    <dgm:cxn modelId="{8A152AC2-5518-4D45-B37E-C6C0F5E75D08}" type="presParOf" srcId="{D460F491-5C22-4EDF-ACE5-CD967AF8C86C}" destId="{FF096E11-9DD7-4560-BEB1-8E90D0C5DC01}" srcOrd="3" destOrd="0" presId="urn:microsoft.com/office/officeart/2005/8/layout/hList7#1"/>
    <dgm:cxn modelId="{70B48CB5-62B2-4FE6-B381-348858C4F888}" type="presParOf" srcId="{4766A233-C707-4609-A919-3F5C2872C509}" destId="{BC994B93-69B1-4EC2-950B-B66AB1D9DA92}" srcOrd="7" destOrd="0" presId="urn:microsoft.com/office/officeart/2005/8/layout/hList7#1"/>
    <dgm:cxn modelId="{6033E07D-6791-485E-855D-FC5C2D57D870}" type="presParOf" srcId="{4766A233-C707-4609-A919-3F5C2872C509}" destId="{223CC8BE-3289-40E9-B221-137EBC86757C}" srcOrd="8" destOrd="0" presId="urn:microsoft.com/office/officeart/2005/8/layout/hList7#1"/>
    <dgm:cxn modelId="{EF49F964-CE8B-4169-9280-F84E4AA876E5}" type="presParOf" srcId="{223CC8BE-3289-40E9-B221-137EBC86757C}" destId="{C77A4348-1F0B-43BD-8D8F-FE9B09F4B519}" srcOrd="0" destOrd="0" presId="urn:microsoft.com/office/officeart/2005/8/layout/hList7#1"/>
    <dgm:cxn modelId="{1D9A8377-BA75-45B7-892D-CD30F7C92D03}" type="presParOf" srcId="{223CC8BE-3289-40E9-B221-137EBC86757C}" destId="{37D95DC5-CAB8-4320-BE37-6C7EB15F6A36}" srcOrd="1" destOrd="0" presId="urn:microsoft.com/office/officeart/2005/8/layout/hList7#1"/>
    <dgm:cxn modelId="{0B1425C4-3D79-4C44-AC99-A485414312A4}" type="presParOf" srcId="{223CC8BE-3289-40E9-B221-137EBC86757C}" destId="{7DC5E9AD-906D-4DDC-89A9-7D1712D3F9E4}" srcOrd="2" destOrd="0" presId="urn:microsoft.com/office/officeart/2005/8/layout/hList7#1"/>
    <dgm:cxn modelId="{0B38F3F8-A43D-46A5-95E5-B552C7537ABF}" type="presParOf" srcId="{223CC8BE-3289-40E9-B221-137EBC86757C}" destId="{989ED897-D2F3-4028-A8BB-AA1288DA5A1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159AB-C151-46A7-9797-04F438A0CC86}" type="doc">
      <dgm:prSet loTypeId="urn:microsoft.com/office/officeart/2005/8/layout/default#1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817CEDEB-FAFE-496D-9AF7-D26ACF726501}">
      <dgm:prSet/>
      <dgm:spPr/>
      <dgm:t>
        <a:bodyPr/>
        <a:lstStyle/>
        <a:p>
          <a:pPr rtl="1"/>
          <a:r>
            <a:rPr lang="ar-SA" dirty="0" smtClean="0"/>
            <a:t>الاهتمام</a:t>
          </a:r>
          <a:endParaRPr lang="ar-SA" dirty="0"/>
        </a:p>
      </dgm:t>
    </dgm:pt>
    <dgm:pt modelId="{138DF45F-33B0-4F0C-A9CB-7362EF9FB4C7}" type="par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F9D4DF87-8E02-4F63-8598-6622EDBA06CE}" type="sib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A9A8008D-0619-4268-A103-A20E9AA2CE7B}">
      <dgm:prSet/>
      <dgm:spPr/>
      <dgm:t>
        <a:bodyPr/>
        <a:lstStyle/>
        <a:p>
          <a:pPr rtl="1"/>
          <a:r>
            <a:rPr lang="ar-SA" dirty="0" smtClean="0"/>
            <a:t>أهداف الخطبة</a:t>
          </a:r>
          <a:endParaRPr lang="ar-SA" dirty="0"/>
        </a:p>
      </dgm:t>
    </dgm:pt>
    <dgm:pt modelId="{8AB5973A-02E9-4AB4-8928-152C8D4988B8}" type="par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9475333F-A081-4439-B13C-94091997E49B}" type="sib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05C72287-EA2C-4435-B2C8-7F8546EAD3A6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ar-SA" dirty="0"/>
        </a:p>
      </dgm:t>
    </dgm:pt>
    <dgm:pt modelId="{27E4885E-85A3-448B-A3B2-19C072D0FC0D}" type="par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2BF4D079-6295-49F3-A078-790A5C599BE7}" type="sib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1BCCDA79-1D4B-42D2-8958-4A9BEABAB9B0}">
      <dgm:prSet/>
      <dgm:spPr/>
      <dgm:t>
        <a:bodyPr/>
        <a:lstStyle/>
        <a:p>
          <a:pPr rtl="1"/>
          <a:r>
            <a:rPr lang="ar-SA" dirty="0" smtClean="0"/>
            <a:t>خصص حديثك</a:t>
          </a:r>
          <a:endParaRPr lang="ar-SA" dirty="0"/>
        </a:p>
      </dgm:t>
    </dgm:pt>
    <dgm:pt modelId="{DED27CD3-31EC-4A9F-A553-C41B431344F8}" type="par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3D3C23E1-C30A-4C47-AA15-DCAE8E33EF12}" type="sib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06962645-3037-4DE6-8FE3-256FE2F5C234}">
      <dgm:prSet/>
      <dgm:spPr/>
      <dgm:t>
        <a:bodyPr/>
        <a:lstStyle/>
        <a:p>
          <a:pPr rtl="1"/>
          <a:r>
            <a:rPr lang="ar-SA" dirty="0" smtClean="0"/>
            <a:t>الإيجابية</a:t>
          </a:r>
          <a:endParaRPr lang="ar-SA" dirty="0"/>
        </a:p>
      </dgm:t>
    </dgm:pt>
    <dgm:pt modelId="{5DE1878B-B0B9-4273-AA0A-2A8737DF516A}" type="par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C172BB0E-858A-46DD-8D6B-CB39CE6018DC}" type="sib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AB363FDE-C640-49AD-B942-6B53FE794D9E}">
      <dgm:prSet/>
      <dgm:spPr/>
      <dgm:t>
        <a:bodyPr/>
        <a:lstStyle/>
        <a:p>
          <a:pPr rtl="1"/>
          <a:r>
            <a:rPr lang="ar-SA" dirty="0" smtClean="0"/>
            <a:t>حفز</a:t>
          </a:r>
          <a:endParaRPr lang="ar-SA" dirty="0"/>
        </a:p>
      </dgm:t>
    </dgm:pt>
    <dgm:pt modelId="{F0E6688B-0788-4768-B4CA-CE64750C464E}" type="par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AA7E0F0B-F8B7-428D-8C2F-7285974F46E3}" type="sib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761E31BD-E654-4F94-BD2B-1C6DD76E6BA4}">
      <dgm:prSet/>
      <dgm:spPr/>
      <dgm:t>
        <a:bodyPr/>
        <a:lstStyle/>
        <a:p>
          <a:pPr rtl="1"/>
          <a:r>
            <a:rPr lang="ar-SA" dirty="0" smtClean="0"/>
            <a:t>تقييم السلوك لا الشخصية</a:t>
          </a:r>
          <a:endParaRPr lang="ar-SA" dirty="0"/>
        </a:p>
      </dgm:t>
    </dgm:pt>
    <dgm:pt modelId="{6DF7FCD2-E00E-40B0-9657-110B1531E7E3}" type="par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CE51DE8C-4906-4DE8-B10D-6485066C96E2}" type="sib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DB5FBA4B-460B-434E-A149-DF99D518A16B}">
      <dgm:prSet/>
      <dgm:spPr/>
      <dgm:t>
        <a:bodyPr/>
        <a:lstStyle/>
        <a:p>
          <a:pPr rtl="1"/>
          <a:r>
            <a:rPr lang="ar-SA" dirty="0" smtClean="0"/>
            <a:t>تقدير الذات</a:t>
          </a:r>
          <a:endParaRPr lang="ar-SA" dirty="0"/>
        </a:p>
      </dgm:t>
    </dgm:pt>
    <dgm:pt modelId="{9FA0FC18-FDC3-44E1-8589-9EC85CB43A36}" type="par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95F274EA-ACE3-4DA6-8375-37258060B926}" type="sib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686ADD38-FC65-4533-8806-640A8977CF04}">
      <dgm:prSet/>
      <dgm:spPr/>
      <dgm:t>
        <a:bodyPr/>
        <a:lstStyle/>
        <a:p>
          <a:pPr rtl="1"/>
          <a:r>
            <a:rPr lang="ar-SA" dirty="0" smtClean="0"/>
            <a:t>مواطن التحسن</a:t>
          </a:r>
          <a:endParaRPr lang="en-US" dirty="0"/>
        </a:p>
      </dgm:t>
    </dgm:pt>
    <dgm:pt modelId="{0D0E7EED-959C-442F-86A9-A7D8C4FFBE96}" type="par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EC349E52-7AE6-4308-8ADC-98913DEED3A5}" type="sib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1B98B05A-09BD-4CF2-94F7-54697A31A445}" type="pres">
      <dgm:prSet presAssocID="{0BF159AB-C151-46A7-9797-04F438A0CC86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F0EAC90-7AB3-42EF-BC49-5359B7F7A8A9}" type="pres">
      <dgm:prSet presAssocID="{817CEDEB-FAFE-496D-9AF7-D26ACF72650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4CAC9D-1ADB-4F67-9B3C-B283F06E6385}" type="pres">
      <dgm:prSet presAssocID="{F9D4DF87-8E02-4F63-8598-6622EDBA06CE}" presName="sibTrans" presStyleCnt="0"/>
      <dgm:spPr/>
    </dgm:pt>
    <dgm:pt modelId="{D6C1D894-8D2F-4054-B889-98080466E93B}" type="pres">
      <dgm:prSet presAssocID="{A9A8008D-0619-4268-A103-A20E9AA2CE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21F8D1-5154-4665-AE27-3308D387FFE6}" type="pres">
      <dgm:prSet presAssocID="{9475333F-A081-4439-B13C-94091997E49B}" presName="sibTrans" presStyleCnt="0"/>
      <dgm:spPr/>
    </dgm:pt>
    <dgm:pt modelId="{ECCEDF13-04D5-42DD-B501-370795C7BDFA}" type="pres">
      <dgm:prSet presAssocID="{05C72287-EA2C-4435-B2C8-7F8546EAD3A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D23089-937E-456F-AADE-C2A085D709AD}" type="pres">
      <dgm:prSet presAssocID="{2BF4D079-6295-49F3-A078-790A5C599BE7}" presName="sibTrans" presStyleCnt="0"/>
      <dgm:spPr/>
    </dgm:pt>
    <dgm:pt modelId="{6C7E90D9-4C98-427A-9238-4DCE34BCA0FB}" type="pres">
      <dgm:prSet presAssocID="{1BCCDA79-1D4B-42D2-8958-4A9BEABAB9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0D5689-477A-45AE-B801-F9E521414E15}" type="pres">
      <dgm:prSet presAssocID="{3D3C23E1-C30A-4C47-AA15-DCAE8E33EF12}" presName="sibTrans" presStyleCnt="0"/>
      <dgm:spPr/>
    </dgm:pt>
    <dgm:pt modelId="{8DDB7A91-7E03-44D8-B63E-3C7962ABBDE3}" type="pres">
      <dgm:prSet presAssocID="{06962645-3037-4DE6-8FE3-256FE2F5C2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18E7B0-3F96-42A6-B59D-54B90DE3E107}" type="pres">
      <dgm:prSet presAssocID="{C172BB0E-858A-46DD-8D6B-CB39CE6018DC}" presName="sibTrans" presStyleCnt="0"/>
      <dgm:spPr/>
    </dgm:pt>
    <dgm:pt modelId="{6D7ABFA3-3583-45BD-A07E-6FC5EBF5D9D5}" type="pres">
      <dgm:prSet presAssocID="{AB363FDE-C640-49AD-B942-6B53FE794D9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5A1616-EF13-4423-8299-7F56F3B9F58E}" type="pres">
      <dgm:prSet presAssocID="{AA7E0F0B-F8B7-428D-8C2F-7285974F46E3}" presName="sibTrans" presStyleCnt="0"/>
      <dgm:spPr/>
    </dgm:pt>
    <dgm:pt modelId="{54113F66-D366-41FE-BCDB-235185D7C65A}" type="pres">
      <dgm:prSet presAssocID="{761E31BD-E654-4F94-BD2B-1C6DD76E6B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E4C0C2-526F-4B81-BA24-E570800BBB43}" type="pres">
      <dgm:prSet presAssocID="{CE51DE8C-4906-4DE8-B10D-6485066C96E2}" presName="sibTrans" presStyleCnt="0"/>
      <dgm:spPr/>
    </dgm:pt>
    <dgm:pt modelId="{22F5B37A-7C47-4688-AF6C-8BDACA94AEC4}" type="pres">
      <dgm:prSet presAssocID="{DB5FBA4B-460B-434E-A149-DF99D518A16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1788A2-F12C-49A6-9F7E-B22189AA2918}" type="pres">
      <dgm:prSet presAssocID="{95F274EA-ACE3-4DA6-8375-37258060B926}" presName="sibTrans" presStyleCnt="0"/>
      <dgm:spPr/>
    </dgm:pt>
    <dgm:pt modelId="{FD6D3D2B-1A08-4852-9FC3-3A3616EADD9A}" type="pres">
      <dgm:prSet presAssocID="{686ADD38-FC65-4533-8806-640A8977CF0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6FDAAF2-31B1-4AF6-A6B8-E527B33F05C0}" srcId="{0BF159AB-C151-46A7-9797-04F438A0CC86}" destId="{761E31BD-E654-4F94-BD2B-1C6DD76E6BA4}" srcOrd="6" destOrd="0" parTransId="{6DF7FCD2-E00E-40B0-9657-110B1531E7E3}" sibTransId="{CE51DE8C-4906-4DE8-B10D-6485066C96E2}"/>
    <dgm:cxn modelId="{473686D3-9B9E-4ABA-88F1-E93DF921F334}" type="presOf" srcId="{A9A8008D-0619-4268-A103-A20E9AA2CE7B}" destId="{D6C1D894-8D2F-4054-B889-98080466E93B}" srcOrd="0" destOrd="0" presId="urn:microsoft.com/office/officeart/2005/8/layout/default#1"/>
    <dgm:cxn modelId="{E3560AFF-8771-4987-B338-836C11818810}" srcId="{0BF159AB-C151-46A7-9797-04F438A0CC86}" destId="{1BCCDA79-1D4B-42D2-8958-4A9BEABAB9B0}" srcOrd="3" destOrd="0" parTransId="{DED27CD3-31EC-4A9F-A553-C41B431344F8}" sibTransId="{3D3C23E1-C30A-4C47-AA15-DCAE8E33EF12}"/>
    <dgm:cxn modelId="{4F8268CD-33EB-46E0-9267-087502EB8FD6}" type="presOf" srcId="{AB363FDE-C640-49AD-B942-6B53FE794D9E}" destId="{6D7ABFA3-3583-45BD-A07E-6FC5EBF5D9D5}" srcOrd="0" destOrd="0" presId="urn:microsoft.com/office/officeart/2005/8/layout/default#1"/>
    <dgm:cxn modelId="{25A648C6-CEA9-4159-99E0-058F403AA6EA}" srcId="{0BF159AB-C151-46A7-9797-04F438A0CC86}" destId="{817CEDEB-FAFE-496D-9AF7-D26ACF726501}" srcOrd="0" destOrd="0" parTransId="{138DF45F-33B0-4F0C-A9CB-7362EF9FB4C7}" sibTransId="{F9D4DF87-8E02-4F63-8598-6622EDBA06CE}"/>
    <dgm:cxn modelId="{C2544718-B722-48CF-9506-BDC0177B85C7}" srcId="{0BF159AB-C151-46A7-9797-04F438A0CC86}" destId="{DB5FBA4B-460B-434E-A149-DF99D518A16B}" srcOrd="7" destOrd="0" parTransId="{9FA0FC18-FDC3-44E1-8589-9EC85CB43A36}" sibTransId="{95F274EA-ACE3-4DA6-8375-37258060B926}"/>
    <dgm:cxn modelId="{11DC98CC-24FB-479B-9954-241DDE96C678}" type="presOf" srcId="{817CEDEB-FAFE-496D-9AF7-D26ACF726501}" destId="{6F0EAC90-7AB3-42EF-BC49-5359B7F7A8A9}" srcOrd="0" destOrd="0" presId="urn:microsoft.com/office/officeart/2005/8/layout/default#1"/>
    <dgm:cxn modelId="{3B1BA7A2-7549-441B-B5FA-E81E47706EE9}" srcId="{0BF159AB-C151-46A7-9797-04F438A0CC86}" destId="{686ADD38-FC65-4533-8806-640A8977CF04}" srcOrd="8" destOrd="0" parTransId="{0D0E7EED-959C-442F-86A9-A7D8C4FFBE96}" sibTransId="{EC349E52-7AE6-4308-8ADC-98913DEED3A5}"/>
    <dgm:cxn modelId="{E0315D4E-3F2F-4793-A392-F311B7DC1916}" type="presOf" srcId="{686ADD38-FC65-4533-8806-640A8977CF04}" destId="{FD6D3D2B-1A08-4852-9FC3-3A3616EADD9A}" srcOrd="0" destOrd="0" presId="urn:microsoft.com/office/officeart/2005/8/layout/default#1"/>
    <dgm:cxn modelId="{9383E468-9163-4C67-8D45-E5F5EB5850EB}" type="presOf" srcId="{1BCCDA79-1D4B-42D2-8958-4A9BEABAB9B0}" destId="{6C7E90D9-4C98-427A-9238-4DCE34BCA0FB}" srcOrd="0" destOrd="0" presId="urn:microsoft.com/office/officeart/2005/8/layout/default#1"/>
    <dgm:cxn modelId="{6FF237CC-D619-498D-92A2-50A3DE5633DF}" type="presOf" srcId="{DB5FBA4B-460B-434E-A149-DF99D518A16B}" destId="{22F5B37A-7C47-4688-AF6C-8BDACA94AEC4}" srcOrd="0" destOrd="0" presId="urn:microsoft.com/office/officeart/2005/8/layout/default#1"/>
    <dgm:cxn modelId="{D21621DC-FE75-41A6-B555-7CB99B95C6F0}" srcId="{0BF159AB-C151-46A7-9797-04F438A0CC86}" destId="{05C72287-EA2C-4435-B2C8-7F8546EAD3A6}" srcOrd="2" destOrd="0" parTransId="{27E4885E-85A3-448B-A3B2-19C072D0FC0D}" sibTransId="{2BF4D079-6295-49F3-A078-790A5C599BE7}"/>
    <dgm:cxn modelId="{1CEE038A-1229-4ED7-844A-0E5DBBAA79BD}" srcId="{0BF159AB-C151-46A7-9797-04F438A0CC86}" destId="{A9A8008D-0619-4268-A103-A20E9AA2CE7B}" srcOrd="1" destOrd="0" parTransId="{8AB5973A-02E9-4AB4-8928-152C8D4988B8}" sibTransId="{9475333F-A081-4439-B13C-94091997E49B}"/>
    <dgm:cxn modelId="{3E6E8F25-3DE4-4192-A672-BAE1ECC7A6E0}" srcId="{0BF159AB-C151-46A7-9797-04F438A0CC86}" destId="{AB363FDE-C640-49AD-B942-6B53FE794D9E}" srcOrd="5" destOrd="0" parTransId="{F0E6688B-0788-4768-B4CA-CE64750C464E}" sibTransId="{AA7E0F0B-F8B7-428D-8C2F-7285974F46E3}"/>
    <dgm:cxn modelId="{6CE27FB5-4444-4084-9CE1-C3AB854911BA}" type="presOf" srcId="{761E31BD-E654-4F94-BD2B-1C6DD76E6BA4}" destId="{54113F66-D366-41FE-BCDB-235185D7C65A}" srcOrd="0" destOrd="0" presId="urn:microsoft.com/office/officeart/2005/8/layout/default#1"/>
    <dgm:cxn modelId="{A9F355B1-0CB3-4A0A-8513-043D4049BFDF}" type="presOf" srcId="{05C72287-EA2C-4435-B2C8-7F8546EAD3A6}" destId="{ECCEDF13-04D5-42DD-B501-370795C7BDFA}" srcOrd="0" destOrd="0" presId="urn:microsoft.com/office/officeart/2005/8/layout/default#1"/>
    <dgm:cxn modelId="{14A00858-32E4-45EB-AB4C-B507D0330927}" type="presOf" srcId="{06962645-3037-4DE6-8FE3-256FE2F5C234}" destId="{8DDB7A91-7E03-44D8-B63E-3C7962ABBDE3}" srcOrd="0" destOrd="0" presId="urn:microsoft.com/office/officeart/2005/8/layout/default#1"/>
    <dgm:cxn modelId="{A1A0D7B5-766F-41DE-92F0-DB1EFC78F200}" type="presOf" srcId="{0BF159AB-C151-46A7-9797-04F438A0CC86}" destId="{1B98B05A-09BD-4CF2-94F7-54697A31A445}" srcOrd="0" destOrd="0" presId="urn:microsoft.com/office/officeart/2005/8/layout/default#1"/>
    <dgm:cxn modelId="{EEEB5740-4F61-46AE-8ACD-BF9FA1932C82}" srcId="{0BF159AB-C151-46A7-9797-04F438A0CC86}" destId="{06962645-3037-4DE6-8FE3-256FE2F5C234}" srcOrd="4" destOrd="0" parTransId="{5DE1878B-B0B9-4273-AA0A-2A8737DF516A}" sibTransId="{C172BB0E-858A-46DD-8D6B-CB39CE6018DC}"/>
    <dgm:cxn modelId="{D544ECDC-1748-4214-8009-D2AEE3A235F6}" type="presParOf" srcId="{1B98B05A-09BD-4CF2-94F7-54697A31A445}" destId="{6F0EAC90-7AB3-42EF-BC49-5359B7F7A8A9}" srcOrd="0" destOrd="0" presId="urn:microsoft.com/office/officeart/2005/8/layout/default#1"/>
    <dgm:cxn modelId="{F09288D4-5BA8-4B79-AEF9-A48EF7D7E1D2}" type="presParOf" srcId="{1B98B05A-09BD-4CF2-94F7-54697A31A445}" destId="{4F4CAC9D-1ADB-4F67-9B3C-B283F06E6385}" srcOrd="1" destOrd="0" presId="urn:microsoft.com/office/officeart/2005/8/layout/default#1"/>
    <dgm:cxn modelId="{67766DF8-0A2E-4243-BD3F-CA78CA5D7E72}" type="presParOf" srcId="{1B98B05A-09BD-4CF2-94F7-54697A31A445}" destId="{D6C1D894-8D2F-4054-B889-98080466E93B}" srcOrd="2" destOrd="0" presId="urn:microsoft.com/office/officeart/2005/8/layout/default#1"/>
    <dgm:cxn modelId="{AF429877-A78E-4EDB-B577-506F651536F5}" type="presParOf" srcId="{1B98B05A-09BD-4CF2-94F7-54697A31A445}" destId="{4521F8D1-5154-4665-AE27-3308D387FFE6}" srcOrd="3" destOrd="0" presId="urn:microsoft.com/office/officeart/2005/8/layout/default#1"/>
    <dgm:cxn modelId="{75D3406F-A58A-4811-81BA-570DCA61E10F}" type="presParOf" srcId="{1B98B05A-09BD-4CF2-94F7-54697A31A445}" destId="{ECCEDF13-04D5-42DD-B501-370795C7BDFA}" srcOrd="4" destOrd="0" presId="urn:microsoft.com/office/officeart/2005/8/layout/default#1"/>
    <dgm:cxn modelId="{942FA219-64BF-49A1-9329-46D730A35B70}" type="presParOf" srcId="{1B98B05A-09BD-4CF2-94F7-54697A31A445}" destId="{0BD23089-937E-456F-AADE-C2A085D709AD}" srcOrd="5" destOrd="0" presId="urn:microsoft.com/office/officeart/2005/8/layout/default#1"/>
    <dgm:cxn modelId="{C6BDA659-9BCC-4579-BDCB-CFD3CEE786FF}" type="presParOf" srcId="{1B98B05A-09BD-4CF2-94F7-54697A31A445}" destId="{6C7E90D9-4C98-427A-9238-4DCE34BCA0FB}" srcOrd="6" destOrd="0" presId="urn:microsoft.com/office/officeart/2005/8/layout/default#1"/>
    <dgm:cxn modelId="{0DAFD4DE-27F2-4EB4-9349-4292A53F58F7}" type="presParOf" srcId="{1B98B05A-09BD-4CF2-94F7-54697A31A445}" destId="{D50D5689-477A-45AE-B801-F9E521414E15}" srcOrd="7" destOrd="0" presId="urn:microsoft.com/office/officeart/2005/8/layout/default#1"/>
    <dgm:cxn modelId="{2A005AF5-88DD-456F-8391-3CADE2024185}" type="presParOf" srcId="{1B98B05A-09BD-4CF2-94F7-54697A31A445}" destId="{8DDB7A91-7E03-44D8-B63E-3C7962ABBDE3}" srcOrd="8" destOrd="0" presId="urn:microsoft.com/office/officeart/2005/8/layout/default#1"/>
    <dgm:cxn modelId="{033CF315-7094-43FF-A891-8714C6DD710F}" type="presParOf" srcId="{1B98B05A-09BD-4CF2-94F7-54697A31A445}" destId="{3018E7B0-3F96-42A6-B59D-54B90DE3E107}" srcOrd="9" destOrd="0" presId="urn:microsoft.com/office/officeart/2005/8/layout/default#1"/>
    <dgm:cxn modelId="{E323BD49-5115-403E-B1F5-9674B462FE63}" type="presParOf" srcId="{1B98B05A-09BD-4CF2-94F7-54697A31A445}" destId="{6D7ABFA3-3583-45BD-A07E-6FC5EBF5D9D5}" srcOrd="10" destOrd="0" presId="urn:microsoft.com/office/officeart/2005/8/layout/default#1"/>
    <dgm:cxn modelId="{FBAC8C24-52A7-4F6D-8D8B-9A9F0662E13E}" type="presParOf" srcId="{1B98B05A-09BD-4CF2-94F7-54697A31A445}" destId="{245A1616-EF13-4423-8299-7F56F3B9F58E}" srcOrd="11" destOrd="0" presId="urn:microsoft.com/office/officeart/2005/8/layout/default#1"/>
    <dgm:cxn modelId="{22499A73-692C-4969-B782-7343A07A65E7}" type="presParOf" srcId="{1B98B05A-09BD-4CF2-94F7-54697A31A445}" destId="{54113F66-D366-41FE-BCDB-235185D7C65A}" srcOrd="12" destOrd="0" presId="urn:microsoft.com/office/officeart/2005/8/layout/default#1"/>
    <dgm:cxn modelId="{F0A758AE-BAC7-4112-B488-E7C04A96E591}" type="presParOf" srcId="{1B98B05A-09BD-4CF2-94F7-54697A31A445}" destId="{15E4C0C2-526F-4B81-BA24-E570800BBB43}" srcOrd="13" destOrd="0" presId="urn:microsoft.com/office/officeart/2005/8/layout/default#1"/>
    <dgm:cxn modelId="{506E132A-9310-40BA-8EE4-32D06684858D}" type="presParOf" srcId="{1B98B05A-09BD-4CF2-94F7-54697A31A445}" destId="{22F5B37A-7C47-4688-AF6C-8BDACA94AEC4}" srcOrd="14" destOrd="0" presId="urn:microsoft.com/office/officeart/2005/8/layout/default#1"/>
    <dgm:cxn modelId="{C1EDF0BF-C552-435A-934B-E3FC5A1DBE46}" type="presParOf" srcId="{1B98B05A-09BD-4CF2-94F7-54697A31A445}" destId="{3E1788A2-F12C-49A6-9F7E-B22189AA2918}" srcOrd="15" destOrd="0" presId="urn:microsoft.com/office/officeart/2005/8/layout/default#1"/>
    <dgm:cxn modelId="{918E32DE-C7AF-4138-BC63-C20CA0882552}" type="presParOf" srcId="{1B98B05A-09BD-4CF2-94F7-54697A31A445}" destId="{FD6D3D2B-1A08-4852-9FC3-3A3616EADD9A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2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2:30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دقيقتين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17680580-8F57-463C-A66E-C643C5B36C54}" type="presOf" srcId="{B1852699-F89D-400B-8E7F-2DC465FF3ED4}" destId="{9669BE54-8ACF-4F63-8D65-FBC78507D233}" srcOrd="0" destOrd="0" presId="urn:microsoft.com/office/officeart/2005/8/layout/hList7#2"/>
    <dgm:cxn modelId="{BBD9148C-17B3-49E9-9891-FE476195CA45}" type="presOf" srcId="{DED42142-69BB-4B20-B47E-493913D61D03}" destId="{506B9A06-1568-410E-96F3-6479AC94ABC7}" srcOrd="0" destOrd="0" presId="urn:microsoft.com/office/officeart/2005/8/layout/hList7#2"/>
    <dgm:cxn modelId="{861934D7-2507-478D-84E2-18D78E665B63}" type="presOf" srcId="{4D847FB6-8C65-4263-BDAD-1675F3437A65}" destId="{C77A4348-1F0B-43BD-8D8F-FE9B09F4B519}" srcOrd="0" destOrd="0" presId="urn:microsoft.com/office/officeart/2005/8/layout/hList7#2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5A8A8C48-E552-4EED-8D0B-3E2411398CC8}" type="presOf" srcId="{C40EFDFB-1ECC-4C38-9D10-3AE085A4CBB8}" destId="{47319333-2CF0-4BCC-BF20-4D1DCA509D52}" srcOrd="0" destOrd="0" presId="urn:microsoft.com/office/officeart/2005/8/layout/hList7#2"/>
    <dgm:cxn modelId="{44C0B852-BC51-4170-9D49-5E5C5B7C8D76}" type="presOf" srcId="{104B0B30-9E08-4AC0-B4E2-5ED7CB580630}" destId="{EB06AD90-3450-4517-B27F-D4CA567C825E}" srcOrd="0" destOrd="0" presId="urn:microsoft.com/office/officeart/2005/8/layout/hList7#2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9EDB9D41-F97C-400F-A4BE-1EAF12B84A24}" type="presOf" srcId="{77CED267-D9B7-479F-AEE7-9DE6446000A6}" destId="{BC994B93-69B1-4EC2-950B-B66AB1D9DA92}" srcOrd="0" destOrd="0" presId="urn:microsoft.com/office/officeart/2005/8/layout/hList7#2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1E56E2F3-DEE9-4C22-805A-358FBCBCAF9A}" type="presOf" srcId="{4D847FB6-8C65-4263-BDAD-1675F3437A65}" destId="{37D95DC5-CAB8-4320-BE37-6C7EB15F6A36}" srcOrd="1" destOrd="0" presId="urn:microsoft.com/office/officeart/2005/8/layout/hList7#2"/>
    <dgm:cxn modelId="{9E53A855-B52F-4D0B-90DA-CEFBCE6B5C28}" type="presOf" srcId="{4CF8370E-F7DD-4240-BD14-F41D837080D1}" destId="{09863F92-E230-4E0E-B16B-D87E837B3303}" srcOrd="0" destOrd="0" presId="urn:microsoft.com/office/officeart/2005/8/layout/hList7#2"/>
    <dgm:cxn modelId="{C9F4583A-EDD4-45D3-B801-F06857724572}" type="presOf" srcId="{97AE6D53-2B2A-416B-A03C-F74F34E24599}" destId="{AFE74813-6EF6-4F31-B523-167E9EAB120A}" srcOrd="1" destOrd="0" presId="urn:microsoft.com/office/officeart/2005/8/layout/hList7#2"/>
    <dgm:cxn modelId="{14CBA4F3-CD2F-4BAA-93AE-1D8C0995F890}" type="presOf" srcId="{97AE6D53-2B2A-416B-A03C-F74F34E24599}" destId="{EAC92430-797B-4D29-8899-12E3403E095C}" srcOrd="0" destOrd="0" presId="urn:microsoft.com/office/officeart/2005/8/layout/hList7#2"/>
    <dgm:cxn modelId="{71332E1A-2BBD-431B-9413-3D161E9E7457}" type="presOf" srcId="{C40EFDFB-1ECC-4C38-9D10-3AE085A4CBB8}" destId="{53818D15-B211-4A98-866D-8BD3C7F4240C}" srcOrd="1" destOrd="0" presId="urn:microsoft.com/office/officeart/2005/8/layout/hList7#2"/>
    <dgm:cxn modelId="{C128C7CB-C9AE-46EA-BB20-8B01A1950895}" type="presOf" srcId="{496A182C-B60D-47E0-BDF5-C1AFF6F0A3C8}" destId="{FC426515-0213-47E1-99D6-5848AAEFB6AD}" srcOrd="0" destOrd="0" presId="urn:microsoft.com/office/officeart/2005/8/layout/hList7#2"/>
    <dgm:cxn modelId="{F53A1873-F741-47D3-9E85-16E45AE4BC46}" type="presOf" srcId="{DB849BA6-3005-40E2-9D77-C8ADCEEFA81C}" destId="{0FA676A5-93A5-40E5-9BE0-54AA38E0A05A}" srcOrd="0" destOrd="0" presId="urn:microsoft.com/office/officeart/2005/8/layout/hList7#2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A512A17C-7C14-432A-88B6-56A4AD744393}" type="presOf" srcId="{4CF8370E-F7DD-4240-BD14-F41D837080D1}" destId="{755F9CBC-C08F-4003-983D-DF5F797B309B}" srcOrd="1" destOrd="0" presId="urn:microsoft.com/office/officeart/2005/8/layout/hList7#2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65ABE5B4-FED2-420A-BF4B-EC4E840F2A03}" type="presOf" srcId="{DB849BA6-3005-40E2-9D77-C8ADCEEFA81C}" destId="{6043FEA5-6FDC-43CD-A9D3-B0E360290AA7}" srcOrd="1" destOrd="0" presId="urn:microsoft.com/office/officeart/2005/8/layout/hList7#2"/>
    <dgm:cxn modelId="{8EC2968B-B50E-40BB-A78F-F5BD3DDA083D}" type="presParOf" srcId="{EB06AD90-3450-4517-B27F-D4CA567C825E}" destId="{40E5CAAC-4D85-4AD2-B754-422766D15A88}" srcOrd="0" destOrd="0" presId="urn:microsoft.com/office/officeart/2005/8/layout/hList7#2"/>
    <dgm:cxn modelId="{2B8F6A89-A30A-4FFB-BECD-843A57D17EB6}" type="presParOf" srcId="{EB06AD90-3450-4517-B27F-D4CA567C825E}" destId="{4766A233-C707-4609-A919-3F5C2872C509}" srcOrd="1" destOrd="0" presId="urn:microsoft.com/office/officeart/2005/8/layout/hList7#2"/>
    <dgm:cxn modelId="{4A2EB875-8D6E-46C3-83BE-9BC1108624B9}" type="presParOf" srcId="{4766A233-C707-4609-A919-3F5C2872C509}" destId="{6FD5E83D-E4CE-4AB2-98FD-CDCDF240C360}" srcOrd="0" destOrd="0" presId="urn:microsoft.com/office/officeart/2005/8/layout/hList7#2"/>
    <dgm:cxn modelId="{D760BBAC-4FE2-4B52-AD29-6B219B035C8B}" type="presParOf" srcId="{6FD5E83D-E4CE-4AB2-98FD-CDCDF240C360}" destId="{EAC92430-797B-4D29-8899-12E3403E095C}" srcOrd="0" destOrd="0" presId="urn:microsoft.com/office/officeart/2005/8/layout/hList7#2"/>
    <dgm:cxn modelId="{017DDDE8-DF20-4979-AB87-AB7488B90357}" type="presParOf" srcId="{6FD5E83D-E4CE-4AB2-98FD-CDCDF240C360}" destId="{AFE74813-6EF6-4F31-B523-167E9EAB120A}" srcOrd="1" destOrd="0" presId="urn:microsoft.com/office/officeart/2005/8/layout/hList7#2"/>
    <dgm:cxn modelId="{9BD1D15E-C56E-4884-93AD-846B262DE952}" type="presParOf" srcId="{6FD5E83D-E4CE-4AB2-98FD-CDCDF240C360}" destId="{DF882BB7-500C-4BE6-993B-1CB843905C20}" srcOrd="2" destOrd="0" presId="urn:microsoft.com/office/officeart/2005/8/layout/hList7#2"/>
    <dgm:cxn modelId="{2E9B4BEF-E14D-4E39-AEB3-79F5642C78A9}" type="presParOf" srcId="{6FD5E83D-E4CE-4AB2-98FD-CDCDF240C360}" destId="{41B821EC-08C0-46E4-848D-379FC91321A0}" srcOrd="3" destOrd="0" presId="urn:microsoft.com/office/officeart/2005/8/layout/hList7#2"/>
    <dgm:cxn modelId="{7C04319D-62AC-442E-BB49-3B7B3D80D7C5}" type="presParOf" srcId="{4766A233-C707-4609-A919-3F5C2872C509}" destId="{9669BE54-8ACF-4F63-8D65-FBC78507D233}" srcOrd="1" destOrd="0" presId="urn:microsoft.com/office/officeart/2005/8/layout/hList7#2"/>
    <dgm:cxn modelId="{7C59763A-A399-4975-8E33-6FE2683A0B8A}" type="presParOf" srcId="{4766A233-C707-4609-A919-3F5C2872C509}" destId="{B62A1C46-4E5D-44B1-A438-7AF221535AB5}" srcOrd="2" destOrd="0" presId="urn:microsoft.com/office/officeart/2005/8/layout/hList7#2"/>
    <dgm:cxn modelId="{699C862B-2CD5-4402-BD62-62A023470556}" type="presParOf" srcId="{B62A1C46-4E5D-44B1-A438-7AF221535AB5}" destId="{09863F92-E230-4E0E-B16B-D87E837B3303}" srcOrd="0" destOrd="0" presId="urn:microsoft.com/office/officeart/2005/8/layout/hList7#2"/>
    <dgm:cxn modelId="{359BCD3A-134E-4C8E-89D2-98858FC6B61F}" type="presParOf" srcId="{B62A1C46-4E5D-44B1-A438-7AF221535AB5}" destId="{755F9CBC-C08F-4003-983D-DF5F797B309B}" srcOrd="1" destOrd="0" presId="urn:microsoft.com/office/officeart/2005/8/layout/hList7#2"/>
    <dgm:cxn modelId="{9DA27675-1168-4E78-AB9E-10E84D425BCE}" type="presParOf" srcId="{B62A1C46-4E5D-44B1-A438-7AF221535AB5}" destId="{0B005FB8-5291-4296-B072-90BD954DC066}" srcOrd="2" destOrd="0" presId="urn:microsoft.com/office/officeart/2005/8/layout/hList7#2"/>
    <dgm:cxn modelId="{832F4F27-C47C-4584-9577-5DBC3356BEA3}" type="presParOf" srcId="{B62A1C46-4E5D-44B1-A438-7AF221535AB5}" destId="{96DD4BF9-05A9-4163-A306-3EBBB2118C74}" srcOrd="3" destOrd="0" presId="urn:microsoft.com/office/officeart/2005/8/layout/hList7#2"/>
    <dgm:cxn modelId="{254AB16C-AF0B-4279-A772-5A5F895E2BE7}" type="presParOf" srcId="{4766A233-C707-4609-A919-3F5C2872C509}" destId="{506B9A06-1568-410E-96F3-6479AC94ABC7}" srcOrd="3" destOrd="0" presId="urn:microsoft.com/office/officeart/2005/8/layout/hList7#2"/>
    <dgm:cxn modelId="{A2475C53-8576-4E78-975F-73F09A51045F}" type="presParOf" srcId="{4766A233-C707-4609-A919-3F5C2872C509}" destId="{D1DA1D64-CC86-45B3-A00E-2881C31B8F48}" srcOrd="4" destOrd="0" presId="urn:microsoft.com/office/officeart/2005/8/layout/hList7#2"/>
    <dgm:cxn modelId="{1DCCDF07-49F3-4355-BBD4-7A4943333AC3}" type="presParOf" srcId="{D1DA1D64-CC86-45B3-A00E-2881C31B8F48}" destId="{47319333-2CF0-4BCC-BF20-4D1DCA509D52}" srcOrd="0" destOrd="0" presId="urn:microsoft.com/office/officeart/2005/8/layout/hList7#2"/>
    <dgm:cxn modelId="{6B840A18-65C9-4D7A-9319-59C85D2B477C}" type="presParOf" srcId="{D1DA1D64-CC86-45B3-A00E-2881C31B8F48}" destId="{53818D15-B211-4A98-866D-8BD3C7F4240C}" srcOrd="1" destOrd="0" presId="urn:microsoft.com/office/officeart/2005/8/layout/hList7#2"/>
    <dgm:cxn modelId="{C9EADC01-D466-431E-A693-1C4009271A71}" type="presParOf" srcId="{D1DA1D64-CC86-45B3-A00E-2881C31B8F48}" destId="{36F3C303-E937-427D-B806-D6C549B5B5A9}" srcOrd="2" destOrd="0" presId="urn:microsoft.com/office/officeart/2005/8/layout/hList7#2"/>
    <dgm:cxn modelId="{E0EFD754-185A-4662-BAA2-6B32D5BAD45A}" type="presParOf" srcId="{D1DA1D64-CC86-45B3-A00E-2881C31B8F48}" destId="{BF84DA24-9A23-4C45-ADC8-DD955080A22F}" srcOrd="3" destOrd="0" presId="urn:microsoft.com/office/officeart/2005/8/layout/hList7#2"/>
    <dgm:cxn modelId="{D3D0F908-1A74-4743-A7A8-A26C6A841D4D}" type="presParOf" srcId="{4766A233-C707-4609-A919-3F5C2872C509}" destId="{FC426515-0213-47E1-99D6-5848AAEFB6AD}" srcOrd="5" destOrd="0" presId="urn:microsoft.com/office/officeart/2005/8/layout/hList7#2"/>
    <dgm:cxn modelId="{7560A0F0-9205-444C-8A71-DB81E3CAEFC3}" type="presParOf" srcId="{4766A233-C707-4609-A919-3F5C2872C509}" destId="{D460F491-5C22-4EDF-ACE5-CD967AF8C86C}" srcOrd="6" destOrd="0" presId="urn:microsoft.com/office/officeart/2005/8/layout/hList7#2"/>
    <dgm:cxn modelId="{EAEB280A-5735-4048-A844-201A5574CAD5}" type="presParOf" srcId="{D460F491-5C22-4EDF-ACE5-CD967AF8C86C}" destId="{0FA676A5-93A5-40E5-9BE0-54AA38E0A05A}" srcOrd="0" destOrd="0" presId="urn:microsoft.com/office/officeart/2005/8/layout/hList7#2"/>
    <dgm:cxn modelId="{A21F4E94-8E5B-48F4-B063-C083EEABC4FA}" type="presParOf" srcId="{D460F491-5C22-4EDF-ACE5-CD967AF8C86C}" destId="{6043FEA5-6FDC-43CD-A9D3-B0E360290AA7}" srcOrd="1" destOrd="0" presId="urn:microsoft.com/office/officeart/2005/8/layout/hList7#2"/>
    <dgm:cxn modelId="{44D609DE-C359-4B77-A1D6-B5EF8D19297A}" type="presParOf" srcId="{D460F491-5C22-4EDF-ACE5-CD967AF8C86C}" destId="{2A2904DD-2970-437C-A7DF-9968426797B6}" srcOrd="2" destOrd="0" presId="urn:microsoft.com/office/officeart/2005/8/layout/hList7#2"/>
    <dgm:cxn modelId="{BFF153F1-BE99-43F8-9776-86D1B78040D5}" type="presParOf" srcId="{D460F491-5C22-4EDF-ACE5-CD967AF8C86C}" destId="{FF096E11-9DD7-4560-BEB1-8E90D0C5DC01}" srcOrd="3" destOrd="0" presId="urn:microsoft.com/office/officeart/2005/8/layout/hList7#2"/>
    <dgm:cxn modelId="{EFE49060-8A18-487D-B8B5-3FDC14603D74}" type="presParOf" srcId="{4766A233-C707-4609-A919-3F5C2872C509}" destId="{BC994B93-69B1-4EC2-950B-B66AB1D9DA92}" srcOrd="7" destOrd="0" presId="urn:microsoft.com/office/officeart/2005/8/layout/hList7#2"/>
    <dgm:cxn modelId="{FD166613-8DFD-436F-B783-E3E0F226D6AA}" type="presParOf" srcId="{4766A233-C707-4609-A919-3F5C2872C509}" destId="{223CC8BE-3289-40E9-B221-137EBC86757C}" srcOrd="8" destOrd="0" presId="urn:microsoft.com/office/officeart/2005/8/layout/hList7#2"/>
    <dgm:cxn modelId="{0D3C1F32-5893-476E-9CE7-E84DF92D8525}" type="presParOf" srcId="{223CC8BE-3289-40E9-B221-137EBC86757C}" destId="{C77A4348-1F0B-43BD-8D8F-FE9B09F4B519}" srcOrd="0" destOrd="0" presId="urn:microsoft.com/office/officeart/2005/8/layout/hList7#2"/>
    <dgm:cxn modelId="{FF433B4F-4D42-4FB3-BC5B-90DB20FDBC4E}" type="presParOf" srcId="{223CC8BE-3289-40E9-B221-137EBC86757C}" destId="{37D95DC5-CAB8-4320-BE37-6C7EB15F6A36}" srcOrd="1" destOrd="0" presId="urn:microsoft.com/office/officeart/2005/8/layout/hList7#2"/>
    <dgm:cxn modelId="{01DB4838-EEDF-455A-A968-351D5491A8F5}" type="presParOf" srcId="{223CC8BE-3289-40E9-B221-137EBC86757C}" destId="{7DC5E9AD-906D-4DDC-89A9-7D1712D3F9E4}" srcOrd="2" destOrd="0" presId="urn:microsoft.com/office/officeart/2005/8/layout/hList7#2"/>
    <dgm:cxn modelId="{5AA82BF4-41FB-4388-9610-E869889AC009}" type="presParOf" srcId="{223CC8BE-3289-40E9-B221-137EBC86757C}" destId="{989ED897-D2F3-4028-A8BB-AA1288DA5A1A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4604DA-6ECF-4CA9-99ED-9390F744E593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BC48395C-A111-4F2C-85A7-5B43F2B1F05E}">
      <dgm:prSet/>
      <dgm:spPr/>
      <dgm:t>
        <a:bodyPr/>
        <a:lstStyle/>
        <a:p>
          <a:pPr rtl="1"/>
          <a:r>
            <a:rPr lang="ar-SA" b="0" i="0" baseline="0" dirty="0" smtClean="0"/>
            <a:t>اليوم</a:t>
          </a:r>
          <a:endParaRPr lang="ar-SA" dirty="0"/>
        </a:p>
      </dgm:t>
    </dgm:pt>
    <dgm:pt modelId="{D8492EBD-5544-459E-A63D-5F46DD916A96}" type="parTrans" cxnId="{D7FF1C2B-466F-4BBF-BEEF-0DEE66E7CF41}">
      <dgm:prSet/>
      <dgm:spPr/>
      <dgm:t>
        <a:bodyPr/>
        <a:lstStyle/>
        <a:p>
          <a:pPr rtl="1"/>
          <a:endParaRPr lang="ar-SA"/>
        </a:p>
      </dgm:t>
    </dgm:pt>
    <dgm:pt modelId="{C2E14327-1C8E-46DB-B955-80BEBDFD350A}" type="sibTrans" cxnId="{D7FF1C2B-466F-4BBF-BEEF-0DEE66E7CF41}">
      <dgm:prSet/>
      <dgm:spPr/>
      <dgm:t>
        <a:bodyPr/>
        <a:lstStyle/>
        <a:p>
          <a:pPr rtl="1"/>
          <a:endParaRPr lang="ar-SA"/>
        </a:p>
      </dgm:t>
    </dgm:pt>
    <dgm:pt modelId="{43A3F492-488D-4506-8CF9-383F4447FEC7}">
      <dgm:prSet/>
      <dgm:spPr/>
      <dgm:t>
        <a:bodyPr/>
        <a:lstStyle/>
        <a:p>
          <a:pPr rtl="1"/>
          <a:r>
            <a:rPr lang="ar-SA" dirty="0" smtClean="0"/>
            <a:t>التاريخ</a:t>
          </a:r>
          <a:endParaRPr lang="ar-SA" dirty="0"/>
        </a:p>
      </dgm:t>
    </dgm:pt>
    <dgm:pt modelId="{A819E65C-90DB-40BE-A785-5281B011209F}" type="parTrans" cxnId="{91F3729D-1E32-4476-A40C-6215D8B724CB}">
      <dgm:prSet/>
      <dgm:spPr/>
      <dgm:t>
        <a:bodyPr/>
        <a:lstStyle/>
        <a:p>
          <a:pPr rtl="1"/>
          <a:endParaRPr lang="ar-SA"/>
        </a:p>
      </dgm:t>
    </dgm:pt>
    <dgm:pt modelId="{A254A888-6DFF-4510-A013-A1B7F8085D21}" type="sibTrans" cxnId="{91F3729D-1E32-4476-A40C-6215D8B724CB}">
      <dgm:prSet/>
      <dgm:spPr/>
      <dgm:t>
        <a:bodyPr/>
        <a:lstStyle/>
        <a:p>
          <a:pPr rtl="1"/>
          <a:endParaRPr lang="ar-SA"/>
        </a:p>
      </dgm:t>
    </dgm:pt>
    <dgm:pt modelId="{0E580BAB-E8EF-4724-B29A-ABB70EB981E3}">
      <dgm:prSet/>
      <dgm:spPr/>
      <dgm:t>
        <a:bodyPr/>
        <a:lstStyle/>
        <a:p>
          <a:pPr rtl="1"/>
          <a:r>
            <a:rPr lang="ar-SA" b="0" i="0" baseline="0" dirty="0" smtClean="0"/>
            <a:t>الوقت</a:t>
          </a:r>
          <a:endParaRPr lang="ar-SA" dirty="0"/>
        </a:p>
      </dgm:t>
    </dgm:pt>
    <dgm:pt modelId="{4BA34E61-35E9-466C-AAE8-15CB875D4694}" type="parTrans" cxnId="{FFAC525C-9834-4CB9-A70D-9ECFB5627442}">
      <dgm:prSet/>
      <dgm:spPr/>
      <dgm:t>
        <a:bodyPr/>
        <a:lstStyle/>
        <a:p>
          <a:pPr rtl="1"/>
          <a:endParaRPr lang="ar-SA"/>
        </a:p>
      </dgm:t>
    </dgm:pt>
    <dgm:pt modelId="{73B1CC36-D728-480D-B88B-16F6B378F3DF}" type="sibTrans" cxnId="{FFAC525C-9834-4CB9-A70D-9ECFB5627442}">
      <dgm:prSet/>
      <dgm:spPr/>
      <dgm:t>
        <a:bodyPr/>
        <a:lstStyle/>
        <a:p>
          <a:pPr rtl="1"/>
          <a:endParaRPr lang="ar-SA"/>
        </a:p>
      </dgm:t>
    </dgm:pt>
    <dgm:pt modelId="{C6AD6D6C-8B8F-40CA-AA62-26C34A8434F9}">
      <dgm:prSet/>
      <dgm:spPr/>
      <dgm:t>
        <a:bodyPr/>
        <a:lstStyle/>
        <a:p>
          <a:pPr rtl="1"/>
          <a:r>
            <a:rPr lang="ar-SA" dirty="0" smtClean="0"/>
            <a:t>المكان</a:t>
          </a:r>
          <a:endParaRPr lang="en-US" b="0" i="0" baseline="0" dirty="0"/>
        </a:p>
      </dgm:t>
    </dgm:pt>
    <dgm:pt modelId="{9050DAF4-92C0-4CF8-9D39-3C81FCE9397E}" type="parTrans" cxnId="{FC5942C9-6252-4ED0-BB96-1CDF2A222524}">
      <dgm:prSet/>
      <dgm:spPr/>
      <dgm:t>
        <a:bodyPr/>
        <a:lstStyle/>
        <a:p>
          <a:pPr rtl="1"/>
          <a:endParaRPr lang="ar-SA"/>
        </a:p>
      </dgm:t>
    </dgm:pt>
    <dgm:pt modelId="{8FBD2E4D-4D10-4CD5-815A-5248C5859E31}" type="sibTrans" cxnId="{FC5942C9-6252-4ED0-BB96-1CDF2A222524}">
      <dgm:prSet/>
      <dgm:spPr/>
      <dgm:t>
        <a:bodyPr/>
        <a:lstStyle/>
        <a:p>
          <a:pPr rtl="1"/>
          <a:endParaRPr lang="ar-SA"/>
        </a:p>
      </dgm:t>
    </dgm:pt>
    <dgm:pt modelId="{02179CBE-3001-4249-8E24-B393CB802C06}" type="pres">
      <dgm:prSet presAssocID="{894604DA-6ECF-4CA9-99ED-9390F744E593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6C83A5B-AEBE-4C71-AFC5-7FBFE487A8EF}" type="pres">
      <dgm:prSet presAssocID="{894604DA-6ECF-4CA9-99ED-9390F744E593}" presName="arrow" presStyleLbl="bgShp" presStyleIdx="0" presStyleCnt="1"/>
      <dgm:spPr/>
    </dgm:pt>
    <dgm:pt modelId="{9DF93E48-BE82-453E-8E5D-F24724860614}" type="pres">
      <dgm:prSet presAssocID="{894604DA-6ECF-4CA9-99ED-9390F744E593}" presName="linearProcess" presStyleCnt="0"/>
      <dgm:spPr/>
    </dgm:pt>
    <dgm:pt modelId="{6857190A-EC17-4263-A804-EB85BD6CB863}" type="pres">
      <dgm:prSet presAssocID="{BC48395C-A111-4F2C-85A7-5B43F2B1F05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751A32-EAF5-4484-9C80-33CEE133D93D}" type="pres">
      <dgm:prSet presAssocID="{C2E14327-1C8E-46DB-B955-80BEBDFD350A}" presName="sibTrans" presStyleCnt="0"/>
      <dgm:spPr/>
    </dgm:pt>
    <dgm:pt modelId="{9A89FAA5-E6EA-4398-AD05-4A9F31631930}" type="pres">
      <dgm:prSet presAssocID="{43A3F492-488D-4506-8CF9-383F4447FEC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382717-8099-43AB-9DDF-82A155EC7E4E}" type="pres">
      <dgm:prSet presAssocID="{A254A888-6DFF-4510-A013-A1B7F8085D21}" presName="sibTrans" presStyleCnt="0"/>
      <dgm:spPr/>
    </dgm:pt>
    <dgm:pt modelId="{8760C122-09C3-4118-9DA3-FE64E694A4D7}" type="pres">
      <dgm:prSet presAssocID="{0E580BAB-E8EF-4724-B29A-ABB70EB981E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5692D5-A997-4CB5-BE01-286F12176DE1}" type="pres">
      <dgm:prSet presAssocID="{73B1CC36-D728-480D-B88B-16F6B378F3DF}" presName="sibTrans" presStyleCnt="0"/>
      <dgm:spPr/>
    </dgm:pt>
    <dgm:pt modelId="{2B5B976E-7352-477D-8A69-5B9AEEFC7381}" type="pres">
      <dgm:prSet presAssocID="{C6AD6D6C-8B8F-40CA-AA62-26C34A8434F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5942C9-6252-4ED0-BB96-1CDF2A222524}" srcId="{894604DA-6ECF-4CA9-99ED-9390F744E593}" destId="{C6AD6D6C-8B8F-40CA-AA62-26C34A8434F9}" srcOrd="3" destOrd="0" parTransId="{9050DAF4-92C0-4CF8-9D39-3C81FCE9397E}" sibTransId="{8FBD2E4D-4D10-4CD5-815A-5248C5859E31}"/>
    <dgm:cxn modelId="{C100661D-522A-4AF9-8096-5049699AFD6F}" type="presOf" srcId="{0E580BAB-E8EF-4724-B29A-ABB70EB981E3}" destId="{8760C122-09C3-4118-9DA3-FE64E694A4D7}" srcOrd="0" destOrd="0" presId="urn:microsoft.com/office/officeart/2005/8/layout/hProcess9"/>
    <dgm:cxn modelId="{4D7166F5-A33C-4CDA-B72A-B781561F2AA3}" type="presOf" srcId="{BC48395C-A111-4F2C-85A7-5B43F2B1F05E}" destId="{6857190A-EC17-4263-A804-EB85BD6CB863}" srcOrd="0" destOrd="0" presId="urn:microsoft.com/office/officeart/2005/8/layout/hProcess9"/>
    <dgm:cxn modelId="{CA52F872-1852-47E1-826A-BB6DBA41EC40}" type="presOf" srcId="{894604DA-6ECF-4CA9-99ED-9390F744E593}" destId="{02179CBE-3001-4249-8E24-B393CB802C06}" srcOrd="0" destOrd="0" presId="urn:microsoft.com/office/officeart/2005/8/layout/hProcess9"/>
    <dgm:cxn modelId="{D7FF1C2B-466F-4BBF-BEEF-0DEE66E7CF41}" srcId="{894604DA-6ECF-4CA9-99ED-9390F744E593}" destId="{BC48395C-A111-4F2C-85A7-5B43F2B1F05E}" srcOrd="0" destOrd="0" parTransId="{D8492EBD-5544-459E-A63D-5F46DD916A96}" sibTransId="{C2E14327-1C8E-46DB-B955-80BEBDFD350A}"/>
    <dgm:cxn modelId="{A99C96EE-923F-4B3E-8727-01027AE2C362}" type="presOf" srcId="{43A3F492-488D-4506-8CF9-383F4447FEC7}" destId="{9A89FAA5-E6EA-4398-AD05-4A9F31631930}" srcOrd="0" destOrd="0" presId="urn:microsoft.com/office/officeart/2005/8/layout/hProcess9"/>
    <dgm:cxn modelId="{627ACEB8-C7AF-403A-A62A-4C88464238A7}" type="presOf" srcId="{C6AD6D6C-8B8F-40CA-AA62-26C34A8434F9}" destId="{2B5B976E-7352-477D-8A69-5B9AEEFC7381}" srcOrd="0" destOrd="0" presId="urn:microsoft.com/office/officeart/2005/8/layout/hProcess9"/>
    <dgm:cxn modelId="{FFAC525C-9834-4CB9-A70D-9ECFB5627442}" srcId="{894604DA-6ECF-4CA9-99ED-9390F744E593}" destId="{0E580BAB-E8EF-4724-B29A-ABB70EB981E3}" srcOrd="2" destOrd="0" parTransId="{4BA34E61-35E9-466C-AAE8-15CB875D4694}" sibTransId="{73B1CC36-D728-480D-B88B-16F6B378F3DF}"/>
    <dgm:cxn modelId="{91F3729D-1E32-4476-A40C-6215D8B724CB}" srcId="{894604DA-6ECF-4CA9-99ED-9390F744E593}" destId="{43A3F492-488D-4506-8CF9-383F4447FEC7}" srcOrd="1" destOrd="0" parTransId="{A819E65C-90DB-40BE-A785-5281B011209F}" sibTransId="{A254A888-6DFF-4510-A013-A1B7F8085D21}"/>
    <dgm:cxn modelId="{60061364-BCFD-44D1-9C86-AD8AE884EDC7}" type="presParOf" srcId="{02179CBE-3001-4249-8E24-B393CB802C06}" destId="{E6C83A5B-AEBE-4C71-AFC5-7FBFE487A8EF}" srcOrd="0" destOrd="0" presId="urn:microsoft.com/office/officeart/2005/8/layout/hProcess9"/>
    <dgm:cxn modelId="{9B3799F3-9167-4388-9693-ABD79FEB7372}" type="presParOf" srcId="{02179CBE-3001-4249-8E24-B393CB802C06}" destId="{9DF93E48-BE82-453E-8E5D-F24724860614}" srcOrd="1" destOrd="0" presId="urn:microsoft.com/office/officeart/2005/8/layout/hProcess9"/>
    <dgm:cxn modelId="{7C04416B-CC8B-412E-81DD-4E712D8ABE19}" type="presParOf" srcId="{9DF93E48-BE82-453E-8E5D-F24724860614}" destId="{6857190A-EC17-4263-A804-EB85BD6CB863}" srcOrd="0" destOrd="0" presId="urn:microsoft.com/office/officeart/2005/8/layout/hProcess9"/>
    <dgm:cxn modelId="{4868823B-C304-4174-8E52-8C39D943E773}" type="presParOf" srcId="{9DF93E48-BE82-453E-8E5D-F24724860614}" destId="{35751A32-EAF5-4484-9C80-33CEE133D93D}" srcOrd="1" destOrd="0" presId="urn:microsoft.com/office/officeart/2005/8/layout/hProcess9"/>
    <dgm:cxn modelId="{F3504BB5-6A4C-4DFC-8DB5-7797C5694D02}" type="presParOf" srcId="{9DF93E48-BE82-453E-8E5D-F24724860614}" destId="{9A89FAA5-E6EA-4398-AD05-4A9F31631930}" srcOrd="2" destOrd="0" presId="urn:microsoft.com/office/officeart/2005/8/layout/hProcess9"/>
    <dgm:cxn modelId="{1A3B0CDE-5210-4BC8-ADD9-4BD0EBCC81BB}" type="presParOf" srcId="{9DF93E48-BE82-453E-8E5D-F24724860614}" destId="{00382717-8099-43AB-9DDF-82A155EC7E4E}" srcOrd="3" destOrd="0" presId="urn:microsoft.com/office/officeart/2005/8/layout/hProcess9"/>
    <dgm:cxn modelId="{630A9B4C-E162-45E8-BB3E-AC47CA945C80}" type="presParOf" srcId="{9DF93E48-BE82-453E-8E5D-F24724860614}" destId="{8760C122-09C3-4118-9DA3-FE64E694A4D7}" srcOrd="4" destOrd="0" presId="urn:microsoft.com/office/officeart/2005/8/layout/hProcess9"/>
    <dgm:cxn modelId="{2C60B69B-B1FE-446B-B32E-F325313A8FE1}" type="presParOf" srcId="{9DF93E48-BE82-453E-8E5D-F24724860614}" destId="{0E5692D5-A997-4CB5-BE01-286F12176DE1}" srcOrd="5" destOrd="0" presId="urn:microsoft.com/office/officeart/2005/8/layout/hProcess9"/>
    <dgm:cxn modelId="{6A30BB6E-9B3A-4394-A06F-7FFD09C71B72}" type="presParOf" srcId="{9DF93E48-BE82-453E-8E5D-F24724860614}" destId="{2B5B976E-7352-477D-8A69-5B9AEEFC73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5AEE-8AF2-4F54-B50E-7F0024CD3E7D}">
      <dsp:nvSpPr>
        <dsp:cNvPr id="0" name=""/>
        <dsp:cNvSpPr/>
      </dsp:nvSpPr>
      <dsp:spPr>
        <a:xfrm>
          <a:off x="549859" y="10363"/>
          <a:ext cx="3789273" cy="37892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/>
            <a:t>تعرف على أهداف </a:t>
          </a:r>
          <a:r>
            <a:rPr lang="ar-SA" sz="3900" kern="1200" dirty="0" err="1" smtClean="0"/>
            <a:t>و</a:t>
          </a:r>
          <a:r>
            <a:rPr lang="ar-SA" sz="3900" kern="1200" dirty="0" smtClean="0"/>
            <a:t> مبادئ التقييم</a:t>
          </a:r>
          <a:endParaRPr lang="ar-SA" sz="3900" kern="1200" dirty="0"/>
        </a:p>
      </dsp:txBody>
      <dsp:txXfrm>
        <a:off x="1078991" y="457200"/>
        <a:ext cx="2184806" cy="2895600"/>
      </dsp:txXfrm>
    </dsp:sp>
    <dsp:sp modelId="{F9806AF6-D991-40D9-B4CE-21E0B25BF521}">
      <dsp:nvSpPr>
        <dsp:cNvPr id="0" name=""/>
        <dsp:cNvSpPr/>
      </dsp:nvSpPr>
      <dsp:spPr>
        <a:xfrm>
          <a:off x="3280867" y="10363"/>
          <a:ext cx="3789273" cy="3789273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3900" kern="1200" dirty="0" smtClean="0"/>
            <a:t>تعرف على عناصر الخطابة والإلقاء المؤثر</a:t>
          </a:r>
        </a:p>
      </dsp:txBody>
      <dsp:txXfrm>
        <a:off x="4356201" y="457200"/>
        <a:ext cx="2184806" cy="289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92430-797B-4D29-8899-12E3403E095C}">
      <dsp:nvSpPr>
        <dsp:cNvPr id="0" name=""/>
        <dsp:cNvSpPr/>
      </dsp:nvSpPr>
      <dsp:spPr>
        <a:xfrm>
          <a:off x="6315670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أقل من</a:t>
          </a:r>
          <a:endParaRPr lang="ar-SA" sz="2800" kern="1200" dirty="0" smtClean="0"/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</a:rPr>
            <a:t>4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دقائق</a:t>
          </a:r>
          <a:endParaRPr lang="ar-SA" sz="2800" kern="1200" dirty="0"/>
        </a:p>
      </dsp:txBody>
      <dsp:txXfrm>
        <a:off x="6315670" y="1767840"/>
        <a:ext cx="1532929" cy="1767840"/>
      </dsp:txXfrm>
    </dsp:sp>
    <dsp:sp modelId="{41B821EC-08C0-46E4-848D-379FC91321A0}">
      <dsp:nvSpPr>
        <dsp:cNvPr id="0" name=""/>
        <dsp:cNvSpPr/>
      </dsp:nvSpPr>
      <dsp:spPr>
        <a:xfrm>
          <a:off x="6361658" y="265176"/>
          <a:ext cx="1440953" cy="147172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63F92-E230-4E0E-B16B-D87E837B3303}">
      <dsp:nvSpPr>
        <dsp:cNvPr id="0" name=""/>
        <dsp:cNvSpPr/>
      </dsp:nvSpPr>
      <dsp:spPr>
        <a:xfrm>
          <a:off x="4736752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4 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دقائق </a:t>
          </a:r>
          <a:endParaRPr lang="ar-SA" sz="3000" kern="1200" dirty="0"/>
        </a:p>
      </dsp:txBody>
      <dsp:txXfrm>
        <a:off x="4736752" y="1767840"/>
        <a:ext cx="1532929" cy="1767840"/>
      </dsp:txXfrm>
    </dsp:sp>
    <dsp:sp modelId="{96DD4BF9-05A9-4163-A306-3EBBB2118C74}">
      <dsp:nvSpPr>
        <dsp:cNvPr id="0" name=""/>
        <dsp:cNvSpPr/>
      </dsp:nvSpPr>
      <dsp:spPr>
        <a:xfrm>
          <a:off x="4782740" y="265176"/>
          <a:ext cx="1440953" cy="147172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19333-2CF0-4BCC-BF20-4D1DCA509D52}">
      <dsp:nvSpPr>
        <dsp:cNvPr id="0" name=""/>
        <dsp:cNvSpPr/>
      </dsp:nvSpPr>
      <dsp:spPr>
        <a:xfrm>
          <a:off x="3157835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4:30 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دقائق </a:t>
          </a:r>
          <a:r>
            <a:rPr lang="ar-SA" sz="3000" kern="1200" dirty="0" err="1" smtClean="0"/>
            <a:t>و</a:t>
          </a:r>
          <a:r>
            <a:rPr lang="ar-SA" sz="3000" kern="1200" dirty="0" smtClean="0"/>
            <a:t> نصف</a:t>
          </a:r>
          <a:endParaRPr lang="ar-SA" sz="3000" kern="1200" dirty="0"/>
        </a:p>
      </dsp:txBody>
      <dsp:txXfrm>
        <a:off x="3157835" y="1767840"/>
        <a:ext cx="1532929" cy="1767840"/>
      </dsp:txXfrm>
    </dsp:sp>
    <dsp:sp modelId="{BF84DA24-9A23-4C45-ADC8-DD955080A22F}">
      <dsp:nvSpPr>
        <dsp:cNvPr id="0" name=""/>
        <dsp:cNvSpPr/>
      </dsp:nvSpPr>
      <dsp:spPr>
        <a:xfrm>
          <a:off x="3203823" y="265176"/>
          <a:ext cx="1440953" cy="147172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676A5-93A5-40E5-9BE0-54AA38E0A05A}">
      <dsp:nvSpPr>
        <dsp:cNvPr id="0" name=""/>
        <dsp:cNvSpPr/>
      </dsp:nvSpPr>
      <dsp:spPr>
        <a:xfrm>
          <a:off x="1578917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5:00 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دقائق</a:t>
          </a:r>
          <a:endParaRPr lang="ar-SA" sz="3000" kern="1200" dirty="0"/>
        </a:p>
      </dsp:txBody>
      <dsp:txXfrm>
        <a:off x="1578917" y="1767840"/>
        <a:ext cx="1532929" cy="1767840"/>
      </dsp:txXfrm>
    </dsp:sp>
    <dsp:sp modelId="{FF096E11-9DD7-4560-BEB1-8E90D0C5DC01}">
      <dsp:nvSpPr>
        <dsp:cNvPr id="0" name=""/>
        <dsp:cNvSpPr/>
      </dsp:nvSpPr>
      <dsp:spPr>
        <a:xfrm>
          <a:off x="1624905" y="265176"/>
          <a:ext cx="1440953" cy="147172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A4348-1F0B-43BD-8D8F-FE9B09F4B519}">
      <dsp:nvSpPr>
        <dsp:cNvPr id="0" name=""/>
        <dsp:cNvSpPr/>
      </dsp:nvSpPr>
      <dsp:spPr>
        <a:xfrm>
          <a:off x="0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أكثر من </a:t>
          </a:r>
          <a:r>
            <a:rPr lang="ar-SA" sz="2800" kern="1200" dirty="0" smtClean="0">
              <a:solidFill>
                <a:schemeClr val="tx1"/>
              </a:solidFill>
            </a:rPr>
            <a:t>5:30</a:t>
          </a:r>
          <a:r>
            <a:rPr lang="ar-SA" sz="2800" kern="1200" dirty="0" smtClean="0"/>
            <a:t>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دقائق </a:t>
          </a:r>
          <a:r>
            <a:rPr lang="ar-SA" sz="2800" kern="1200" dirty="0" err="1" smtClean="0"/>
            <a:t>و</a:t>
          </a:r>
          <a:r>
            <a:rPr lang="ar-SA" sz="2800" kern="1200" dirty="0" smtClean="0"/>
            <a:t> نصف</a:t>
          </a:r>
          <a:endParaRPr lang="ar-SA" sz="2800" kern="1200" dirty="0"/>
        </a:p>
      </dsp:txBody>
      <dsp:txXfrm>
        <a:off x="0" y="1767840"/>
        <a:ext cx="1532929" cy="1767840"/>
      </dsp:txXfrm>
    </dsp:sp>
    <dsp:sp modelId="{989ED897-D2F3-4028-A8BB-AA1288DA5A1A}">
      <dsp:nvSpPr>
        <dsp:cNvPr id="0" name=""/>
        <dsp:cNvSpPr/>
      </dsp:nvSpPr>
      <dsp:spPr>
        <a:xfrm>
          <a:off x="45987" y="265176"/>
          <a:ext cx="1440953" cy="147172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5CAAC-4D85-4AD2-B754-422766D15A88}">
      <dsp:nvSpPr>
        <dsp:cNvPr id="0" name=""/>
        <dsp:cNvSpPr/>
      </dsp:nvSpPr>
      <dsp:spPr>
        <a:xfrm>
          <a:off x="1600205" y="3299849"/>
          <a:ext cx="4648188" cy="104355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EAC90-7AB3-42EF-BC49-5359B7F7A8A9}">
      <dsp:nvSpPr>
        <dsp:cNvPr id="0" name=""/>
        <dsp:cNvSpPr/>
      </dsp:nvSpPr>
      <dsp:spPr>
        <a:xfrm>
          <a:off x="5095748" y="338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الاهتمام</a:t>
          </a:r>
          <a:endParaRPr lang="ar-SA" sz="3800" kern="1200" dirty="0"/>
        </a:p>
      </dsp:txBody>
      <dsp:txXfrm>
        <a:off x="5095748" y="3385"/>
        <a:ext cx="2206414" cy="1323848"/>
      </dsp:txXfrm>
    </dsp:sp>
    <dsp:sp modelId="{D6C1D894-8D2F-4054-B889-98080466E93B}">
      <dsp:nvSpPr>
        <dsp:cNvPr id="0" name=""/>
        <dsp:cNvSpPr/>
      </dsp:nvSpPr>
      <dsp:spPr>
        <a:xfrm>
          <a:off x="2668692" y="338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أهداف الخطبة</a:t>
          </a:r>
          <a:endParaRPr lang="ar-SA" sz="3800" kern="1200" dirty="0"/>
        </a:p>
      </dsp:txBody>
      <dsp:txXfrm>
        <a:off x="2668692" y="3385"/>
        <a:ext cx="2206414" cy="1323848"/>
      </dsp:txXfrm>
    </dsp:sp>
    <dsp:sp modelId="{ECCEDF13-04D5-42DD-B501-370795C7BDFA}">
      <dsp:nvSpPr>
        <dsp:cNvPr id="0" name=""/>
        <dsp:cNvSpPr/>
      </dsp:nvSpPr>
      <dsp:spPr>
        <a:xfrm>
          <a:off x="241637" y="338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أنصت</a:t>
          </a:r>
          <a:endParaRPr lang="ar-SA" sz="3800" kern="1200" dirty="0"/>
        </a:p>
      </dsp:txBody>
      <dsp:txXfrm>
        <a:off x="241637" y="3385"/>
        <a:ext cx="2206414" cy="1323848"/>
      </dsp:txXfrm>
    </dsp:sp>
    <dsp:sp modelId="{6C7E90D9-4C98-427A-9238-4DCE34BCA0FB}">
      <dsp:nvSpPr>
        <dsp:cNvPr id="0" name=""/>
        <dsp:cNvSpPr/>
      </dsp:nvSpPr>
      <dsp:spPr>
        <a:xfrm>
          <a:off x="5095748" y="154787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خصص حديثك</a:t>
          </a:r>
          <a:endParaRPr lang="ar-SA" sz="3800" kern="1200" dirty="0"/>
        </a:p>
      </dsp:txBody>
      <dsp:txXfrm>
        <a:off x="5095748" y="1547875"/>
        <a:ext cx="2206414" cy="1323848"/>
      </dsp:txXfrm>
    </dsp:sp>
    <dsp:sp modelId="{8DDB7A91-7E03-44D8-B63E-3C7962ABBDE3}">
      <dsp:nvSpPr>
        <dsp:cNvPr id="0" name=""/>
        <dsp:cNvSpPr/>
      </dsp:nvSpPr>
      <dsp:spPr>
        <a:xfrm>
          <a:off x="2668692" y="154787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الإيجابية</a:t>
          </a:r>
          <a:endParaRPr lang="ar-SA" sz="3800" kern="1200" dirty="0"/>
        </a:p>
      </dsp:txBody>
      <dsp:txXfrm>
        <a:off x="2668692" y="1547875"/>
        <a:ext cx="2206414" cy="1323848"/>
      </dsp:txXfrm>
    </dsp:sp>
    <dsp:sp modelId="{6D7ABFA3-3583-45BD-A07E-6FC5EBF5D9D5}">
      <dsp:nvSpPr>
        <dsp:cNvPr id="0" name=""/>
        <dsp:cNvSpPr/>
      </dsp:nvSpPr>
      <dsp:spPr>
        <a:xfrm>
          <a:off x="241637" y="154787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حفز</a:t>
          </a:r>
          <a:endParaRPr lang="ar-SA" sz="3800" kern="1200" dirty="0"/>
        </a:p>
      </dsp:txBody>
      <dsp:txXfrm>
        <a:off x="241637" y="1547875"/>
        <a:ext cx="2206414" cy="1323848"/>
      </dsp:txXfrm>
    </dsp:sp>
    <dsp:sp modelId="{54113F66-D366-41FE-BCDB-235185D7C65A}">
      <dsp:nvSpPr>
        <dsp:cNvPr id="0" name=""/>
        <dsp:cNvSpPr/>
      </dsp:nvSpPr>
      <dsp:spPr>
        <a:xfrm>
          <a:off x="5095748" y="309236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تقييم السلوك لا الشخصية</a:t>
          </a:r>
          <a:endParaRPr lang="ar-SA" sz="3800" kern="1200" dirty="0"/>
        </a:p>
      </dsp:txBody>
      <dsp:txXfrm>
        <a:off x="5095748" y="3092365"/>
        <a:ext cx="2206414" cy="1323848"/>
      </dsp:txXfrm>
    </dsp:sp>
    <dsp:sp modelId="{22F5B37A-7C47-4688-AF6C-8BDACA94AEC4}">
      <dsp:nvSpPr>
        <dsp:cNvPr id="0" name=""/>
        <dsp:cNvSpPr/>
      </dsp:nvSpPr>
      <dsp:spPr>
        <a:xfrm>
          <a:off x="2668692" y="309236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تقدير الذات</a:t>
          </a:r>
          <a:endParaRPr lang="ar-SA" sz="3800" kern="1200" dirty="0"/>
        </a:p>
      </dsp:txBody>
      <dsp:txXfrm>
        <a:off x="2668692" y="3092365"/>
        <a:ext cx="2206414" cy="1323848"/>
      </dsp:txXfrm>
    </dsp:sp>
    <dsp:sp modelId="{FD6D3D2B-1A08-4852-9FC3-3A3616EADD9A}">
      <dsp:nvSpPr>
        <dsp:cNvPr id="0" name=""/>
        <dsp:cNvSpPr/>
      </dsp:nvSpPr>
      <dsp:spPr>
        <a:xfrm>
          <a:off x="241637" y="3092365"/>
          <a:ext cx="2206414" cy="1323848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مواطن التحسن</a:t>
          </a:r>
          <a:endParaRPr lang="en-US" sz="3800" kern="1200" dirty="0"/>
        </a:p>
      </dsp:txBody>
      <dsp:txXfrm>
        <a:off x="241637" y="3092365"/>
        <a:ext cx="2206414" cy="1323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92430-797B-4D29-8899-12E3403E095C}">
      <dsp:nvSpPr>
        <dsp:cNvPr id="0" name=""/>
        <dsp:cNvSpPr/>
      </dsp:nvSpPr>
      <dsp:spPr>
        <a:xfrm>
          <a:off x="6315670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أقل من</a:t>
          </a:r>
          <a:endParaRPr lang="ar-SA" sz="2800" kern="1200" dirty="0" smtClean="0"/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</a:rPr>
            <a:t>1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دقيقة</a:t>
          </a:r>
          <a:endParaRPr lang="ar-SA" sz="2800" kern="1200" dirty="0"/>
        </a:p>
      </dsp:txBody>
      <dsp:txXfrm>
        <a:off x="6315670" y="1767840"/>
        <a:ext cx="1532929" cy="1767840"/>
      </dsp:txXfrm>
    </dsp:sp>
    <dsp:sp modelId="{41B821EC-08C0-46E4-848D-379FC91321A0}">
      <dsp:nvSpPr>
        <dsp:cNvPr id="0" name=""/>
        <dsp:cNvSpPr/>
      </dsp:nvSpPr>
      <dsp:spPr>
        <a:xfrm>
          <a:off x="6361658" y="265176"/>
          <a:ext cx="1440953" cy="147172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63F92-E230-4E0E-B16B-D87E837B3303}">
      <dsp:nvSpPr>
        <dsp:cNvPr id="0" name=""/>
        <dsp:cNvSpPr/>
      </dsp:nvSpPr>
      <dsp:spPr>
        <a:xfrm>
          <a:off x="4736752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1 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دقيقة </a:t>
          </a:r>
          <a:endParaRPr lang="ar-SA" sz="3000" kern="1200" dirty="0"/>
        </a:p>
      </dsp:txBody>
      <dsp:txXfrm>
        <a:off x="4736752" y="1767840"/>
        <a:ext cx="1532929" cy="1767840"/>
      </dsp:txXfrm>
    </dsp:sp>
    <dsp:sp modelId="{96DD4BF9-05A9-4163-A306-3EBBB2118C74}">
      <dsp:nvSpPr>
        <dsp:cNvPr id="0" name=""/>
        <dsp:cNvSpPr/>
      </dsp:nvSpPr>
      <dsp:spPr>
        <a:xfrm>
          <a:off x="4782740" y="265176"/>
          <a:ext cx="1440953" cy="147172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19333-2CF0-4BCC-BF20-4D1DCA509D52}">
      <dsp:nvSpPr>
        <dsp:cNvPr id="0" name=""/>
        <dsp:cNvSpPr/>
      </dsp:nvSpPr>
      <dsp:spPr>
        <a:xfrm>
          <a:off x="3157835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1:30 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دقيقة </a:t>
          </a:r>
          <a:r>
            <a:rPr lang="ar-SA" sz="3000" kern="1200" dirty="0" err="1" smtClean="0"/>
            <a:t>و</a:t>
          </a:r>
          <a:r>
            <a:rPr lang="ar-SA" sz="3000" kern="1200" dirty="0" smtClean="0"/>
            <a:t> نصف</a:t>
          </a:r>
          <a:endParaRPr lang="ar-SA" sz="3000" kern="1200" dirty="0"/>
        </a:p>
      </dsp:txBody>
      <dsp:txXfrm>
        <a:off x="3157835" y="1767840"/>
        <a:ext cx="1532929" cy="1767840"/>
      </dsp:txXfrm>
    </dsp:sp>
    <dsp:sp modelId="{BF84DA24-9A23-4C45-ADC8-DD955080A22F}">
      <dsp:nvSpPr>
        <dsp:cNvPr id="0" name=""/>
        <dsp:cNvSpPr/>
      </dsp:nvSpPr>
      <dsp:spPr>
        <a:xfrm>
          <a:off x="3203823" y="265176"/>
          <a:ext cx="1440953" cy="147172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676A5-93A5-40E5-9BE0-54AA38E0A05A}">
      <dsp:nvSpPr>
        <dsp:cNvPr id="0" name=""/>
        <dsp:cNvSpPr/>
      </dsp:nvSpPr>
      <dsp:spPr>
        <a:xfrm>
          <a:off x="1578917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2:00 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دقيقتين</a:t>
          </a:r>
          <a:endParaRPr lang="ar-SA" sz="3000" kern="1200" dirty="0"/>
        </a:p>
      </dsp:txBody>
      <dsp:txXfrm>
        <a:off x="1578917" y="1767840"/>
        <a:ext cx="1532929" cy="1767840"/>
      </dsp:txXfrm>
    </dsp:sp>
    <dsp:sp modelId="{FF096E11-9DD7-4560-BEB1-8E90D0C5DC01}">
      <dsp:nvSpPr>
        <dsp:cNvPr id="0" name=""/>
        <dsp:cNvSpPr/>
      </dsp:nvSpPr>
      <dsp:spPr>
        <a:xfrm>
          <a:off x="1624905" y="265176"/>
          <a:ext cx="1440953" cy="147172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A4348-1F0B-43BD-8D8F-FE9B09F4B519}">
      <dsp:nvSpPr>
        <dsp:cNvPr id="0" name=""/>
        <dsp:cNvSpPr/>
      </dsp:nvSpPr>
      <dsp:spPr>
        <a:xfrm>
          <a:off x="0" y="0"/>
          <a:ext cx="1532929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أكثر من </a:t>
          </a:r>
          <a:r>
            <a:rPr lang="ar-SA" sz="2800" kern="1200" dirty="0" smtClean="0">
              <a:solidFill>
                <a:schemeClr val="tx1"/>
              </a:solidFill>
            </a:rPr>
            <a:t>2:30</a:t>
          </a:r>
          <a:r>
            <a:rPr lang="ar-SA" sz="2800" kern="1200" dirty="0" smtClean="0"/>
            <a:t>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دقيقتين </a:t>
          </a:r>
          <a:r>
            <a:rPr lang="ar-SA" sz="2800" kern="1200" dirty="0" err="1" smtClean="0"/>
            <a:t>و</a:t>
          </a:r>
          <a:r>
            <a:rPr lang="ar-SA" sz="2800" kern="1200" dirty="0" smtClean="0"/>
            <a:t> نصف</a:t>
          </a:r>
          <a:endParaRPr lang="ar-SA" sz="2800" kern="1200" dirty="0"/>
        </a:p>
      </dsp:txBody>
      <dsp:txXfrm>
        <a:off x="0" y="1767840"/>
        <a:ext cx="1532929" cy="1767840"/>
      </dsp:txXfrm>
    </dsp:sp>
    <dsp:sp modelId="{989ED897-D2F3-4028-A8BB-AA1288DA5A1A}">
      <dsp:nvSpPr>
        <dsp:cNvPr id="0" name=""/>
        <dsp:cNvSpPr/>
      </dsp:nvSpPr>
      <dsp:spPr>
        <a:xfrm>
          <a:off x="45987" y="265176"/>
          <a:ext cx="1440953" cy="147172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5CAAC-4D85-4AD2-B754-422766D15A88}">
      <dsp:nvSpPr>
        <dsp:cNvPr id="0" name=""/>
        <dsp:cNvSpPr/>
      </dsp:nvSpPr>
      <dsp:spPr>
        <a:xfrm>
          <a:off x="1600205" y="3299849"/>
          <a:ext cx="4648188" cy="104355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83A5B-AEBE-4C71-AFC5-7FBFE487A8EF}">
      <dsp:nvSpPr>
        <dsp:cNvPr id="0" name=""/>
        <dsp:cNvSpPr/>
      </dsp:nvSpPr>
      <dsp:spPr>
        <a:xfrm>
          <a:off x="588644" y="0"/>
          <a:ext cx="6671310" cy="4419599"/>
        </a:xfrm>
        <a:prstGeom prst="lef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57190A-EC17-4263-A804-EB85BD6CB863}">
      <dsp:nvSpPr>
        <dsp:cNvPr id="0" name=""/>
        <dsp:cNvSpPr/>
      </dsp:nvSpPr>
      <dsp:spPr>
        <a:xfrm>
          <a:off x="6090138" y="1325879"/>
          <a:ext cx="1756545" cy="17678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b="0" i="0" kern="1200" baseline="0" dirty="0" smtClean="0"/>
            <a:t>اليوم</a:t>
          </a:r>
          <a:endParaRPr lang="ar-SA" sz="4500" kern="1200" dirty="0"/>
        </a:p>
      </dsp:txBody>
      <dsp:txXfrm>
        <a:off x="6175885" y="1411626"/>
        <a:ext cx="1585051" cy="1596345"/>
      </dsp:txXfrm>
    </dsp:sp>
    <dsp:sp modelId="{9A89FAA5-E6EA-4398-AD05-4A9F31631930}">
      <dsp:nvSpPr>
        <dsp:cNvPr id="0" name=""/>
        <dsp:cNvSpPr/>
      </dsp:nvSpPr>
      <dsp:spPr>
        <a:xfrm>
          <a:off x="4060730" y="1325879"/>
          <a:ext cx="1756545" cy="176783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kern="1200" dirty="0" smtClean="0"/>
            <a:t>التاريخ</a:t>
          </a:r>
          <a:endParaRPr lang="ar-SA" sz="4500" kern="1200" dirty="0"/>
        </a:p>
      </dsp:txBody>
      <dsp:txXfrm>
        <a:off x="4146477" y="1411626"/>
        <a:ext cx="1585051" cy="1596345"/>
      </dsp:txXfrm>
    </dsp:sp>
    <dsp:sp modelId="{8760C122-09C3-4118-9DA3-FE64E694A4D7}">
      <dsp:nvSpPr>
        <dsp:cNvPr id="0" name=""/>
        <dsp:cNvSpPr/>
      </dsp:nvSpPr>
      <dsp:spPr>
        <a:xfrm>
          <a:off x="2031323" y="1325879"/>
          <a:ext cx="1756545" cy="176783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b="0" i="0" kern="1200" baseline="0" dirty="0" smtClean="0"/>
            <a:t>الوقت</a:t>
          </a:r>
          <a:endParaRPr lang="ar-SA" sz="4500" kern="1200" dirty="0"/>
        </a:p>
      </dsp:txBody>
      <dsp:txXfrm>
        <a:off x="2117070" y="1411626"/>
        <a:ext cx="1585051" cy="1596345"/>
      </dsp:txXfrm>
    </dsp:sp>
    <dsp:sp modelId="{2B5B976E-7352-477D-8A69-5B9AEEFC7381}">
      <dsp:nvSpPr>
        <dsp:cNvPr id="0" name=""/>
        <dsp:cNvSpPr/>
      </dsp:nvSpPr>
      <dsp:spPr>
        <a:xfrm>
          <a:off x="1916" y="1325879"/>
          <a:ext cx="1756545" cy="176783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kern="1200" dirty="0" smtClean="0"/>
            <a:t>المكان</a:t>
          </a:r>
          <a:endParaRPr lang="en-US" sz="4500" b="0" i="0" kern="1200" baseline="0" dirty="0"/>
        </a:p>
      </dsp:txBody>
      <dsp:txXfrm>
        <a:off x="87663" y="1411626"/>
        <a:ext cx="1585051" cy="159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8B044-AAD9-4646-B9C2-DB72B9FF3F27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F49417-0EB6-46B2-86BE-5F11C24142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039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496C9-7DEB-4B40-A170-B1184DD51C15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7854F-AAC0-4302-A4E8-8113847D2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8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ar-SA" sz="1200" dirty="0" smtClean="0"/>
              <a:t>مقدرتك على الحديث و الخطابة و الإلقاء</a:t>
            </a:r>
          </a:p>
          <a:p>
            <a:pPr algn="r" rt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ar-SA" sz="1200" dirty="0" smtClean="0"/>
              <a:t>التعبير عن أفكارك بوضوح</a:t>
            </a:r>
          </a:p>
          <a:p>
            <a:pPr algn="r" rt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ar-SA" sz="1200" dirty="0" smtClean="0"/>
              <a:t>عدم الارتياح من الحديث أمام جمع من الناس</a:t>
            </a:r>
          </a:p>
          <a:p>
            <a:pPr algn="r" rt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ar-SA" sz="1200" dirty="0" smtClean="0"/>
              <a:t>مواجهة الجمهور</a:t>
            </a:r>
          </a:p>
          <a:p>
            <a:pPr algn="r" rt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ar-SA" sz="1200" dirty="0" smtClean="0"/>
              <a:t>ترتجف الركب، يبح الصوت،نشف الريق، تضيع الأفكار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854F-AAC0-4302-A4E8-8113847D20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التغلب على المخاوف: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المعرفة التامة بالموضوع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رغبتك و حماسك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التدرب على تقديم الموضوع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معرفة الأشياء التي قد تسبب الخوف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مواجهة الجمهور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الظهور بمظهر سخيف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يضحك الجمهور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ما لا يعجب الجمهور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ملل الناس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854F-AAC0-4302-A4E8-8113847D20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كسر الجمود (تحدث عن نفسك)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من 4-5 دقائق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الموضوع العام (أنت) جانب أو جانبين من حياتك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مكان الولادة، النشأة، العائلة، طموحاتك، هواياتك، أحلامك، موضوع يثير اهتمامك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854F-AAC0-4302-A4E8-8113847D20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447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ounded Rectangle 6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79248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5943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248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5725"/>
            <a:ext cx="77724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t"/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2932113" cy="9017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49593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86262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www.toastmasters.org/Members/OfficerResources/ClubOfficerResources/Stationery/Logos/NewTITagNameinBlue.asp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6374673"/>
            <a:ext cx="990600" cy="2547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1295400" y="6336268"/>
            <a:ext cx="2284600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مشروع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توستماسترز العربي</a:t>
            </a:r>
            <a:endParaRPr lang="ar-SA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33794" name="Picture 2" descr="http://justgiving.files.wordpress.com/2009/01/facebook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6381749"/>
            <a:ext cx="861268" cy="3238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 userDrawn="1"/>
        </p:nvSpPr>
        <p:spPr>
          <a:xfrm>
            <a:off x="4040173" y="6336268"/>
            <a:ext cx="3579827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ترجمة و إعداد: عبدالعزيز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عبدالصمد الدليجان</a:t>
            </a:r>
            <a:endParaRPr lang="ar-SA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495800"/>
            <a:ext cx="4114800" cy="1447800"/>
          </a:xfrm>
        </p:spPr>
        <p:txBody>
          <a:bodyPr>
            <a:normAutofit fontScale="92500" lnSpcReduction="10000"/>
          </a:bodyPr>
          <a:lstStyle/>
          <a:p>
            <a:pPr rtl="1"/>
            <a:r>
              <a:rPr lang="ar-SA" sz="2400" dirty="0" smtClean="0"/>
              <a:t>أحد برامج التوستماسترز التعليمية</a:t>
            </a:r>
            <a:endParaRPr lang="en-US" sz="2400" dirty="0" smtClean="0"/>
          </a:p>
          <a:p>
            <a:pPr rtl="1"/>
            <a:r>
              <a:rPr lang="ar-SA" sz="2400" dirty="0" smtClean="0"/>
              <a:t>ترجمة </a:t>
            </a:r>
            <a:r>
              <a:rPr lang="ar-SA" sz="2400" dirty="0" err="1" smtClean="0"/>
              <a:t>و</a:t>
            </a:r>
            <a:r>
              <a:rPr lang="ar-SA" sz="2400" dirty="0" smtClean="0"/>
              <a:t> إعداد </a:t>
            </a:r>
            <a:r>
              <a:rPr lang="ar-SA" sz="2400" dirty="0" err="1" smtClean="0"/>
              <a:t>و</a:t>
            </a:r>
            <a:r>
              <a:rPr lang="ar-SA" sz="2400" dirty="0" smtClean="0"/>
              <a:t> تقديم التوستماستر/عبدالعزيز عبدالصمد الدليجان</a:t>
            </a:r>
          </a:p>
          <a:p>
            <a:pPr rtl="1"/>
            <a:r>
              <a:rPr lang="ar-SA" sz="2400" dirty="0" smtClean="0"/>
              <a:t>متواصل متمكن/قائد متمكن </a:t>
            </a:r>
            <a:endParaRPr lang="en-US" sz="2400" dirty="0"/>
          </a:p>
        </p:txBody>
      </p:sp>
      <p:grpSp>
        <p:nvGrpSpPr>
          <p:cNvPr id="2" name="Group 9"/>
          <p:cNvGrpSpPr/>
          <p:nvPr/>
        </p:nvGrpSpPr>
        <p:grpSpPr>
          <a:xfrm>
            <a:off x="4191000" y="2286000"/>
            <a:ext cx="4343400" cy="1905000"/>
            <a:chOff x="685800" y="2286000"/>
            <a:chExt cx="617220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2286000"/>
              <a:ext cx="6172200" cy="1143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2666655"/>
              <a:ext cx="617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 MB Farasha Light" pitchFamily="18" charset="-78"/>
                  <a:ea typeface="GE MB Farasha Light" pitchFamily="18" charset="-78"/>
                  <a:cs typeface="GE MB Farasha Light" pitchFamily="18" charset="-78"/>
                </a:rPr>
                <a:t>برنامج التطوير القيادي للشباب</a:t>
              </a:r>
            </a:p>
          </p:txBody>
        </p:sp>
      </p:grpSp>
      <p:pic>
        <p:nvPicPr>
          <p:cNvPr id="5" name="Picture 4" descr="Logo-Color_High_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33400"/>
            <a:ext cx="1652338" cy="16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Abdulaziz\AppData\Local\Microsoft\Windows\Temporary Internet Files\Content.IE5\AS033YLY\MPj04395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74521"/>
            <a:ext cx="3200400" cy="2697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تمرين إعداد الخطبة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ar-SA" dirty="0" smtClean="0"/>
              <a:t>استراحة (10) دقائق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391400" y="38862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4600" y="55245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تقديم الخطب المعدة مسبقاً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673" y="5130225"/>
            <a:ext cx="4273927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خطيب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التقييم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سلوكيات المقيم الفعال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848693"/>
              </p:ext>
            </p:extLst>
          </p:nvPr>
        </p:nvGraphicFramePr>
        <p:xfrm>
          <a:off x="914400" y="1600200"/>
          <a:ext cx="75438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786" y="5130225"/>
            <a:ext cx="3999814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مقيم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52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تقرير الوقت/عداد الأصوات</a:t>
            </a:r>
          </a:p>
        </p:txBody>
      </p:sp>
      <p:pic>
        <p:nvPicPr>
          <p:cNvPr id="39940" name="Picture 4" descr="http://www.psychologytoday.com/files/u45/time_tr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81300"/>
            <a:ext cx="3238501" cy="3238500"/>
          </a:xfrm>
          <a:prstGeom prst="rect">
            <a:avLst/>
          </a:prstGeom>
          <a:noFill/>
        </p:spPr>
      </p:pic>
      <p:pic>
        <p:nvPicPr>
          <p:cNvPr id="39942" name="Picture 6" descr="http://www.binbin.net/photos/generic/say/say-ahh-for-mickey-by-dis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3352801" cy="3352800"/>
          </a:xfrm>
          <a:prstGeom prst="rect">
            <a:avLst/>
          </a:prstGeom>
          <a:noFill/>
        </p:spPr>
      </p:pic>
      <p:sp>
        <p:nvSpPr>
          <p:cNvPr id="6" name="Rectangle 10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التصويت لأفضل خطيب </a:t>
            </a:r>
            <a:r>
              <a:rPr lang="ar-SA" dirty="0" err="1" smtClean="0"/>
              <a:t>و</a:t>
            </a:r>
            <a:r>
              <a:rPr lang="ar-SA" dirty="0" smtClean="0"/>
              <a:t> مقيم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إعلان الفائزين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30442"/>
            <a:ext cx="4648200" cy="309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81400"/>
            <a:ext cx="1554163" cy="23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10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570187" y="838200"/>
          <a:ext cx="7964213" cy="4777004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79946"/>
                <a:gridCol w="711958"/>
                <a:gridCol w="2413144"/>
                <a:gridCol w="4359165"/>
              </a:tblGrid>
              <a:tr h="405581"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جدول الاجتماع</a:t>
                      </a:r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300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0:00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أمين</a:t>
                      </a:r>
                      <a:r>
                        <a:rPr lang="ar-SA" sz="2000" kern="1200" baseline="0" dirty="0" smtClean="0"/>
                        <a:t> المراس/أمين السر/الرئيس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الدعوة للانتظام ،و بدء الاجتماع /تقديم موجز</a:t>
                      </a:r>
                      <a:r>
                        <a:rPr lang="ar-SA" sz="2000" kern="1200" baseline="0" dirty="0" smtClean="0"/>
                        <a:t> محضر الاجتماع الماضي </a:t>
                      </a:r>
                      <a:r>
                        <a:rPr lang="ar-SA" sz="2000" kern="1200" dirty="0" smtClean="0"/>
                        <a:t>و تقديم </a:t>
                      </a:r>
                      <a:r>
                        <a:rPr lang="ar-SA" sz="2000" kern="1200" baseline="0" dirty="0" smtClean="0"/>
                        <a:t>منسق</a:t>
                      </a:r>
                      <a:r>
                        <a:rPr lang="ar-SA" sz="2000" kern="1200" dirty="0" smtClean="0"/>
                        <a:t>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0:05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مناقشة عناصر الخطبة </a:t>
                      </a:r>
                      <a:r>
                        <a:rPr lang="ar-SA" sz="2000" kern="120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الإلقاء</a:t>
                      </a: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0:35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تمرين إعداد الخطبة</a:t>
                      </a:r>
                    </a:p>
                  </a:txBody>
                  <a:tcPr anchor="ctr"/>
                </a:tc>
              </a:tr>
              <a:tr h="41541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0:55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استراحة</a:t>
                      </a:r>
                      <a:r>
                        <a:rPr lang="ar-SA" sz="2000" kern="1200" baseline="0" dirty="0" smtClean="0"/>
                        <a:t> (10) دقائق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1:05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فقرة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الخطب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فقر التقييم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2:05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نائب 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تقرير عداد أصوات ملئ الفراغ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2:09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نائب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إعلان أسماء الفائزين </a:t>
                      </a:r>
                      <a:r>
                        <a:rPr lang="ar-SA" sz="2000" kern="120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توزيع الجوائز 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2:20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مناقشة وتوزيع المهام للاجتماع</a:t>
                      </a:r>
                      <a:r>
                        <a:rPr lang="ar-SA" sz="2000" kern="1200" baseline="0" dirty="0" smtClean="0"/>
                        <a:t> التالي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2:30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رفع الاجتماع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مناقشة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توزيع مهام الاجتماع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  <a:buNone/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76400"/>
            <a:ext cx="3886200" cy="434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00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100" dirty="0" smtClean="0"/>
              <a:t>الميقاتي: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عداد أصوات ملئ الفراغ </a:t>
            </a:r>
            <a:r>
              <a:rPr lang="ar-SA" sz="3200" dirty="0" err="1" smtClean="0"/>
              <a:t>و</a:t>
            </a:r>
            <a:r>
              <a:rPr lang="ar-SA" sz="3200" dirty="0" smtClean="0"/>
              <a:t> أصوات الترشيح: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الخطيب الأول:         المقيم: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الثاني: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الثالث: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الرابع: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الخامس: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السادس:       المقيم: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السابع: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الثامن: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التاسع: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العاشر: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676400"/>
            <a:ext cx="37338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/>
          <a:p>
            <a:r>
              <a:rPr lang="ar-SA" sz="2400" b="1" dirty="0" smtClean="0"/>
              <a:t>جدول أعمال الاجتماع التالي: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ar-SA" sz="2400" dirty="0" smtClean="0"/>
              <a:t>الدعوة إلى الانتظام </a:t>
            </a:r>
            <a:r>
              <a:rPr lang="ar-SA" sz="2400" dirty="0" err="1" smtClean="0"/>
              <a:t>و</a:t>
            </a:r>
            <a:r>
              <a:rPr lang="ar-SA" sz="2400" dirty="0" smtClean="0"/>
              <a:t> بدء الاجتماع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ar-SA" sz="2400" dirty="0" smtClean="0"/>
              <a:t>تقديم الخطب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ar-SA" sz="2400" dirty="0" smtClean="0"/>
              <a:t>تقديم تقييم الخطب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ar-SA" sz="2400" dirty="0" smtClean="0"/>
              <a:t>مقدمة عن فقرة موضوعات الخطب الارتجالية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ar-SA" sz="2400" dirty="0" smtClean="0"/>
              <a:t>مراجعة قوانين النقاش ضمن المجموعة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ar-SA" sz="2400" dirty="0" smtClean="0"/>
              <a:t>تعيين أدوار الاجتماع الرابع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ar-SA" sz="2400" dirty="0" smtClean="0"/>
              <a:t>رفع الاجتماع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960438"/>
          </a:xfrm>
        </p:spPr>
        <p:txBody>
          <a:bodyPr>
            <a:no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تحديد يوم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تاريخ ووقت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مكان الاجتماع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  <a:buNone/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1600200"/>
          <a:ext cx="78486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35052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4362"/>
            <a:ext cx="7315200" cy="15700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الملاحظات الختامية-رفع الاجتماع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Abdulaziz\AppData\Local\Microsoft\Windows\Temporary Internet Files\Content.IE5\Y5D4XAQ3\MCj043379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86200" y="4495800"/>
            <a:ext cx="1752600" cy="1752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934200" y="32766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p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685800"/>
            <a:ext cx="1828800" cy="271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مقدمة في الخطابة والإلقاء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الحلقة الثانية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أهداف الحلقة الثانية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828800"/>
          <a:ext cx="7620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806AF6-D991-40D9-B4CE-21E0B25BF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F9806AF6-D991-40D9-B4CE-21E0B25BF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9806AF6-D991-40D9-B4CE-21E0B25BF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9806AF6-D991-40D9-B4CE-21E0B25BF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F9806AF6-D991-40D9-B4CE-21E0B25BF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05AEE-8AF2-4F54-B50E-7F0024CD3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77A05AEE-8AF2-4F54-B50E-7F0024CD3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77A05AEE-8AF2-4F54-B50E-7F0024CD3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77A05AEE-8AF2-4F54-B50E-7F0024CD3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77A05AEE-8AF2-4F54-B50E-7F0024CD3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النجاح من خلال الخطابة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8" name="Picture 8" descr="http://rajugurusamy.files.wordpress.com/2007/11/ist2_2122524_fear_of_public_speaking.jpg"/>
          <p:cNvPicPr>
            <a:picLocks noChangeAspect="1" noChangeArrowheads="1"/>
          </p:cNvPicPr>
          <p:nvPr/>
        </p:nvPicPr>
        <p:blipFill>
          <a:blip r:embed="rId3" cstate="print"/>
          <a:srcRect l="21428" r="21429"/>
          <a:stretch>
            <a:fillRect/>
          </a:stretch>
        </p:blipFill>
        <p:spPr bwMode="auto">
          <a:xfrm>
            <a:off x="2895600" y="1547086"/>
            <a:ext cx="2667000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://www.eft-downloads.com/images/iStock_000001957113SmallMicroph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6600" y="2866281"/>
            <a:ext cx="1905000" cy="126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http://www.dominica-weekly.com/wp-content/uploads/2007/10/pubulic-speaking-fe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724400" y="4953000"/>
            <a:ext cx="2971800" cy="202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://z.hubpages.com/u/1338203_f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057400" y="3048000"/>
            <a:ext cx="1295400" cy="1459815"/>
          </a:xfrm>
          <a:prstGeom prst="rect">
            <a:avLst/>
          </a:prstGeom>
          <a:noFill/>
        </p:spPr>
      </p:pic>
      <p:pic>
        <p:nvPicPr>
          <p:cNvPr id="20498" name="Picture 18" descr="http://www.johnburrvoice.com/Images/sp_training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962400" y="1906979"/>
            <a:ext cx="2971800" cy="2634995"/>
          </a:xfrm>
          <a:prstGeom prst="rect">
            <a:avLst/>
          </a:prstGeom>
          <a:noFill/>
        </p:spPr>
      </p:pic>
      <p:pic>
        <p:nvPicPr>
          <p:cNvPr id="20502" name="Picture 22" descr="http://www.knowledgeshopatlanta.com/images/Public%20Speak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-2895600"/>
            <a:ext cx="1859668" cy="2574925"/>
          </a:xfrm>
          <a:prstGeom prst="rect">
            <a:avLst/>
          </a:prstGeom>
          <a:noFill/>
        </p:spPr>
      </p:pic>
      <p:pic>
        <p:nvPicPr>
          <p:cNvPr id="20504" name="Picture 24" descr="http://www.mlfnt.com/live/12568482601.jpg"/>
          <p:cNvPicPr>
            <a:picLocks noChangeAspect="1" noChangeArrowheads="1"/>
          </p:cNvPicPr>
          <p:nvPr/>
        </p:nvPicPr>
        <p:blipFill>
          <a:blip r:embed="rId9" cstate="print"/>
          <a:srcRect l="19200" t="10210" r="26400" b="21722"/>
          <a:stretch>
            <a:fillRect/>
          </a:stretch>
        </p:blipFill>
        <p:spPr bwMode="auto">
          <a:xfrm>
            <a:off x="3836512" y="1600200"/>
            <a:ext cx="4647938" cy="3873282"/>
          </a:xfrm>
          <a:prstGeom prst="rect">
            <a:avLst/>
          </a:prstGeom>
          <a:noFill/>
        </p:spPr>
      </p:pic>
      <p:pic>
        <p:nvPicPr>
          <p:cNvPr id="20506" name="Picture 26" descr="http://up2.up-images.com/up/uploads/images/hosting-aaee949e0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688433" y="1745297"/>
            <a:ext cx="926433" cy="1389649"/>
          </a:xfrm>
          <a:prstGeom prst="rect">
            <a:avLst/>
          </a:prstGeom>
          <a:noFill/>
        </p:spPr>
      </p:pic>
      <p:pic>
        <p:nvPicPr>
          <p:cNvPr id="20508" name="Picture 28" descr="http://www.maktoobblog.com/userFiles/s/a/salahabdelaziz/images/537alqarny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134" y="1600200"/>
            <a:ext cx="3173378" cy="3858161"/>
          </a:xfrm>
          <a:prstGeom prst="rect">
            <a:avLst/>
          </a:prstGeom>
          <a:noFill/>
        </p:spPr>
      </p:pic>
      <p:sp>
        <p:nvSpPr>
          <p:cNvPr id="14" name="Rectangle 2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641" y="3119427"/>
            <a:ext cx="1090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/>
              <a:t>الريق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 rot="1564754">
            <a:off x="6705600" y="1745296"/>
            <a:ext cx="13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الأفكار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 rot="20379198">
            <a:off x="871895" y="2216052"/>
            <a:ext cx="202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الصوت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 rot="2516992">
            <a:off x="6096000" y="3762738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الركب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84170" y="2099239"/>
            <a:ext cx="44518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6600" b="1" dirty="0" smtClean="0"/>
              <a:t>طبيعي</a:t>
            </a:r>
            <a:endParaRPr lang="en-US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17" grpId="0"/>
      <p:bldP spid="17" grpId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/>
          <a:lstStyle/>
          <a:p>
            <a:pPr rtl="1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تنمية الثقة بالنفس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70" name="Picture 14" descr="http://www.masternewmedia.org/images/knowledge_management_id91026_size350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2552703" cy="255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0" descr="http://i.ehow.com/images/GlobalPhoto/Articles/5483171/Public-Speaking-731932-main_Full.jpg"/>
          <p:cNvPicPr>
            <a:picLocks noChangeAspect="1" noChangeArrowheads="1"/>
          </p:cNvPicPr>
          <p:nvPr/>
        </p:nvPicPr>
        <p:blipFill rotWithShape="1">
          <a:blip r:embed="rId4" cstate="print"/>
          <a:srcRect b="11362"/>
          <a:stretch/>
        </p:blipFill>
        <p:spPr bwMode="auto">
          <a:xfrm>
            <a:off x="1600200" y="1524000"/>
            <a:ext cx="3324596" cy="451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2" name="Picture 16" descr="http://1.bp.blogspot.com/_ZTZBrUpNWS4/SBiq4gOMQ9I/AAAAAAAAAJs/Ev-m_kC9QrE/s320/enthusias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237" y="2057400"/>
            <a:ext cx="3705763" cy="37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6" descr="http://www.speakingchannel.tv/images/updated/insights_cover_ey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438400" y="1066800"/>
            <a:ext cx="1981200" cy="198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2683" y="2246352"/>
            <a:ext cx="21964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600" b="1" dirty="0" smtClean="0"/>
              <a:t>المعرفة</a:t>
            </a:r>
            <a:endParaRPr lang="en-US" sz="6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94249" y="3910280"/>
            <a:ext cx="1938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600" b="1" dirty="0" smtClean="0"/>
              <a:t>حماس</a:t>
            </a:r>
            <a:endParaRPr lang="en-US" sz="6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43704" y="2977416"/>
            <a:ext cx="15888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600" b="1" dirty="0" smtClean="0"/>
              <a:t>رغبة</a:t>
            </a:r>
            <a:endParaRPr lang="en-US" sz="6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65074" y="1641901"/>
            <a:ext cx="3550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/>
              <a:t>مواجهة الجمهور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72993" y="2445603"/>
            <a:ext cx="2807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/>
              <a:t>مظهر سخيف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6245" y="3354348"/>
            <a:ext cx="3328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/>
              <a:t>يضحك الجمهور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5188" y="4337745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/>
              <a:t>يمل مني الجمهور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إعداد الخطبة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28239"/>
            <a:ext cx="75438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ar-SA" sz="4000" dirty="0"/>
              <a:t>كسر الجمود (تحدث عن نفسك)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ar-SA" sz="4000" dirty="0"/>
              <a:t>من 4-5 دقائق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ar-SA" sz="4000" dirty="0"/>
              <a:t>الموضوع العام (أنت) جانب أو جانبين من حياتك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ar-SA" sz="4000" dirty="0"/>
              <a:t>مكان الولادة، النشأة، العائلة، طموحاتك، هواياتك، أحلامك، موضوع يثير اهتمامك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6" grpId="1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إعداد مخطط لهيكل الخطبة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71608" cy="449579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ar-SA" dirty="0" smtClean="0"/>
              <a:t>المقدمة:</a:t>
            </a:r>
            <a:endParaRPr lang="en-US" sz="2400" dirty="0" smtClean="0"/>
          </a:p>
          <a:p>
            <a:pPr lvl="1"/>
            <a:r>
              <a:rPr lang="ar-SA" dirty="0" smtClean="0"/>
              <a:t>تجذب اهتمام الجمهور.</a:t>
            </a:r>
            <a:endParaRPr lang="en-US" sz="2000" dirty="0" smtClean="0"/>
          </a:p>
          <a:p>
            <a:pPr lvl="1"/>
            <a:r>
              <a:rPr lang="ar-SA" dirty="0" smtClean="0"/>
              <a:t>تمهد </a:t>
            </a:r>
            <a:r>
              <a:rPr lang="ar-SA" dirty="0" err="1" smtClean="0"/>
              <a:t>و</a:t>
            </a:r>
            <a:r>
              <a:rPr lang="ar-SA" dirty="0" smtClean="0"/>
              <a:t> تقود إلى موضوع الخطبة.</a:t>
            </a:r>
            <a:endParaRPr lang="en-US" sz="2000" dirty="0" smtClean="0"/>
          </a:p>
          <a:p>
            <a:pPr lvl="0"/>
            <a:r>
              <a:rPr lang="ar-SA" dirty="0" smtClean="0"/>
              <a:t>الموضوع:</a:t>
            </a:r>
            <a:endParaRPr lang="en-US" sz="2400" dirty="0" smtClean="0"/>
          </a:p>
          <a:p>
            <a:pPr lvl="1"/>
            <a:r>
              <a:rPr lang="ar-SA" dirty="0" smtClean="0"/>
              <a:t>النقطة الأولى:</a:t>
            </a:r>
            <a:endParaRPr lang="en-US" sz="2000" dirty="0" smtClean="0"/>
          </a:p>
          <a:p>
            <a:pPr lvl="2"/>
            <a:r>
              <a:rPr lang="ar-SA" dirty="0" smtClean="0"/>
              <a:t>عرض حقيقة من الحقائق.</a:t>
            </a:r>
            <a:endParaRPr lang="en-US" sz="1800" dirty="0" smtClean="0"/>
          </a:p>
          <a:p>
            <a:pPr lvl="2"/>
            <a:r>
              <a:rPr lang="ar-SA" dirty="0" smtClean="0"/>
              <a:t>عرض المواد التي تساند تلك الحقيقة.</a:t>
            </a:r>
            <a:endParaRPr lang="en-US" sz="1800" dirty="0" smtClean="0"/>
          </a:p>
          <a:p>
            <a:pPr lvl="1"/>
            <a:r>
              <a:rPr lang="ar-SA" dirty="0" smtClean="0"/>
              <a:t>النقطة الثانية:</a:t>
            </a:r>
            <a:endParaRPr lang="en-US" sz="2000" dirty="0" smtClean="0"/>
          </a:p>
          <a:p>
            <a:pPr lvl="2"/>
            <a:r>
              <a:rPr lang="ar-SA" dirty="0" smtClean="0"/>
              <a:t>عرض حقيقة من الحقائق.</a:t>
            </a:r>
            <a:endParaRPr lang="en-US" sz="1800" dirty="0" smtClean="0"/>
          </a:p>
          <a:p>
            <a:pPr lvl="2"/>
            <a:r>
              <a:rPr lang="ar-SA" dirty="0" smtClean="0"/>
              <a:t>عرض المواد التي تساند تلك الحقيقة.</a:t>
            </a:r>
            <a:endParaRPr lang="en-US" sz="1800" dirty="0" smtClean="0"/>
          </a:p>
          <a:p>
            <a:pPr lvl="1"/>
            <a:r>
              <a:rPr lang="ar-SA" dirty="0" smtClean="0"/>
              <a:t>النقطة الثالثة:</a:t>
            </a:r>
            <a:endParaRPr lang="en-US" sz="2000" dirty="0" smtClean="0"/>
          </a:p>
          <a:p>
            <a:pPr lvl="2"/>
            <a:r>
              <a:rPr lang="ar-SA" dirty="0" smtClean="0"/>
              <a:t>عرض حقيقة من الحقائق.</a:t>
            </a:r>
            <a:endParaRPr lang="en-US" sz="1800" dirty="0" smtClean="0"/>
          </a:p>
          <a:p>
            <a:pPr lvl="2"/>
            <a:r>
              <a:rPr lang="ar-SA" dirty="0" smtClean="0"/>
              <a:t>عرض المواد التي تساند تلك الحقيقة.</a:t>
            </a:r>
            <a:endParaRPr lang="en-US" sz="1800" dirty="0" smtClean="0"/>
          </a:p>
          <a:p>
            <a:pPr lvl="0"/>
            <a:r>
              <a:rPr lang="ar-SA" dirty="0" smtClean="0"/>
              <a:t>الخاتمة:</a:t>
            </a:r>
            <a:endParaRPr lang="en-US" sz="2400" dirty="0" smtClean="0"/>
          </a:p>
          <a:p>
            <a:pPr lvl="1"/>
            <a:r>
              <a:rPr lang="ar-SA" dirty="0" smtClean="0"/>
              <a:t>عرض ملخص الخطبة.</a:t>
            </a:r>
            <a:endParaRPr lang="en-US" sz="2000" dirty="0" smtClean="0"/>
          </a:p>
          <a:p>
            <a:r>
              <a:rPr lang="ar-SA" dirty="0" smtClean="0"/>
              <a:t>الدعوة إلى فعل أو عمل أو الاختتام بعبارة قوية لا تنسى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7696200" y="4291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التمرن على إلقاء الخطبة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495799"/>
          </a:xfrm>
        </p:spPr>
        <p:txBody>
          <a:bodyPr>
            <a:norm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لا تحتاج إلى حفظ الخطبة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احفظ المقدمة والخاتمة جيدا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تدرب بمفردك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تدرب مع أصدقائك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dirty="0" smtClean="0"/>
              <a:t>سجل صوتك واستمع إلى خطبتك مرارا </a:t>
            </a:r>
            <a:r>
              <a:rPr lang="ar-SA" dirty="0" err="1" smtClean="0"/>
              <a:t>و</a:t>
            </a:r>
            <a:r>
              <a:rPr lang="ar-SA" dirty="0" smtClean="0"/>
              <a:t> تكرارا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7696200" y="4291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643</Words>
  <Application>Microsoft Office PowerPoint</Application>
  <PresentationFormat>On-screen Show (4:3)</PresentationFormat>
  <Paragraphs>216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مقدمة في الخطابة والإلقاء</vt:lpstr>
      <vt:lpstr>أهداف الحلقة الثانية</vt:lpstr>
      <vt:lpstr>النجاح من خلال الخطابة</vt:lpstr>
      <vt:lpstr>تنمية الثقة بالنفس</vt:lpstr>
      <vt:lpstr>إعداد الخطبة</vt:lpstr>
      <vt:lpstr>إعداد مخطط لهيكل الخطبة</vt:lpstr>
      <vt:lpstr>التمرن على إلقاء الخطبة</vt:lpstr>
      <vt:lpstr>تمرين إعداد الخطبة</vt:lpstr>
      <vt:lpstr>استراحة (10) دقائق</vt:lpstr>
      <vt:lpstr>فقرة تقديم الخطب المعدة مسبقاً</vt:lpstr>
      <vt:lpstr>الإشارة بالوقت و قوانين التأهيل للتصويت</vt:lpstr>
      <vt:lpstr>فقرة التقييم</vt:lpstr>
      <vt:lpstr>سلوكيات المقيم الفعال</vt:lpstr>
      <vt:lpstr>الإشارة بالوقت و قوانين التأهيل للتصويت</vt:lpstr>
      <vt:lpstr>تقرير الوقت/عداد الأصوات</vt:lpstr>
      <vt:lpstr>التصويت لأفضل خطيب و مقيم</vt:lpstr>
      <vt:lpstr>إعلان الفائزين</vt:lpstr>
      <vt:lpstr>مناقشة و توزيع مهام الاجتماع التالي</vt:lpstr>
      <vt:lpstr>تحديد يوم و تاريخ ووقت و مكان الاجتماع التالي</vt:lpstr>
      <vt:lpstr>الملاحظات الختامية-رفع الاجتماع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Abdulaziz</dc:creator>
  <cp:lastModifiedBy>عبدالعزيز</cp:lastModifiedBy>
  <cp:revision>144</cp:revision>
  <dcterms:created xsi:type="dcterms:W3CDTF">2009-08-13T08:43:32Z</dcterms:created>
  <dcterms:modified xsi:type="dcterms:W3CDTF">2011-07-06T06:08:20Z</dcterms:modified>
</cp:coreProperties>
</file>