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8" r:id="rId2"/>
    <p:sldId id="400" r:id="rId3"/>
    <p:sldId id="280" r:id="rId4"/>
    <p:sldId id="290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336" r:id="rId27"/>
    <p:sldId id="415" r:id="rId28"/>
    <p:sldId id="416" r:id="rId29"/>
    <p:sldId id="417" r:id="rId30"/>
    <p:sldId id="418" r:id="rId31"/>
    <p:sldId id="419" r:id="rId32"/>
    <p:sldId id="430" r:id="rId33"/>
    <p:sldId id="421" r:id="rId34"/>
    <p:sldId id="423" r:id="rId35"/>
    <p:sldId id="424" r:id="rId36"/>
    <p:sldId id="425" r:id="rId37"/>
    <p:sldId id="426" r:id="rId38"/>
    <p:sldId id="427" r:id="rId39"/>
    <p:sldId id="428" r:id="rId40"/>
    <p:sldId id="429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8" autoAdjust="0"/>
    <p:restoredTop sz="94660"/>
  </p:normalViewPr>
  <p:slideViewPr>
    <p:cSldViewPr>
      <p:cViewPr>
        <p:scale>
          <a:sx n="64" d="100"/>
          <a:sy n="64" d="100"/>
        </p:scale>
        <p:origin x="-169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606B8-3536-408D-BC0E-1508FCDBA40A}" type="doc">
      <dgm:prSet loTypeId="urn:microsoft.com/office/officeart/2005/8/layout/cycle8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pPr rtl="1"/>
          <a:endParaRPr lang="ar-SA"/>
        </a:p>
      </dgm:t>
    </dgm:pt>
    <dgm:pt modelId="{9AF7F96F-DA85-4F47-A67D-F10170B2D1C3}">
      <dgm:prSet/>
      <dgm:spPr/>
      <dgm:t>
        <a:bodyPr/>
        <a:lstStyle/>
        <a:p>
          <a:pPr rtl="1"/>
          <a:r>
            <a:rPr lang="ar-SA" dirty="0" smtClean="0"/>
            <a:t>مهارات الإنصات</a:t>
          </a:r>
          <a:endParaRPr lang="en-US" dirty="0"/>
        </a:p>
      </dgm:t>
    </dgm:pt>
    <dgm:pt modelId="{66C7F7EC-16D2-4720-B0E9-92DD29DD1680}" type="par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CF4589AC-94D6-4691-8570-7379A816542E}" type="sibTrans" cxnId="{E00157D7-6972-4C88-A7DD-646494F3EDFC}">
      <dgm:prSet/>
      <dgm:spPr/>
      <dgm:t>
        <a:bodyPr/>
        <a:lstStyle/>
        <a:p>
          <a:pPr rtl="1"/>
          <a:endParaRPr lang="ar-SA"/>
        </a:p>
      </dgm:t>
    </dgm:pt>
    <dgm:pt modelId="{B3E1B2D9-9198-495A-A128-BC972BFEDBD8}">
      <dgm:prSet/>
      <dgm:spPr/>
      <dgm:t>
        <a:bodyPr/>
        <a:lstStyle/>
        <a:p>
          <a:pPr rtl="1"/>
          <a:r>
            <a:rPr lang="ar-SA" dirty="0" smtClean="0"/>
            <a:t>رئاسة الاجتماعات (فن التعامل مع الاقتراحات )</a:t>
          </a:r>
          <a:endParaRPr lang="ar-SA" dirty="0"/>
        </a:p>
      </dgm:t>
    </dgm:pt>
    <dgm:pt modelId="{AB766764-BB95-483D-94D4-78FA040C7456}" type="parTrans" cxnId="{7BF4F16C-EDA4-422D-88E7-08F9AFEC0BB0}">
      <dgm:prSet/>
      <dgm:spPr/>
      <dgm:t>
        <a:bodyPr/>
        <a:lstStyle/>
        <a:p>
          <a:pPr rtl="1"/>
          <a:endParaRPr lang="ar-SA"/>
        </a:p>
      </dgm:t>
    </dgm:pt>
    <dgm:pt modelId="{582B57EF-8BA0-4200-8002-5FF172AAF6AC}" type="sibTrans" cxnId="{7BF4F16C-EDA4-422D-88E7-08F9AFEC0BB0}">
      <dgm:prSet/>
      <dgm:spPr/>
      <dgm:t>
        <a:bodyPr/>
        <a:lstStyle/>
        <a:p>
          <a:pPr rtl="1"/>
          <a:endParaRPr lang="ar-SA"/>
        </a:p>
      </dgm:t>
    </dgm:pt>
    <dgm:pt modelId="{0F030BFC-EDBB-4A66-A9A0-F34F95A25B13}" type="pres">
      <dgm:prSet presAssocID="{92A606B8-3536-408D-BC0E-1508FCDBA4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24141A6-1D4D-4A27-9D2D-444181075EE5}" type="pres">
      <dgm:prSet presAssocID="{92A606B8-3536-408D-BC0E-1508FCDBA40A}" presName="wedge1" presStyleLbl="node1" presStyleIdx="0" presStyleCnt="2"/>
      <dgm:spPr/>
      <dgm:t>
        <a:bodyPr/>
        <a:lstStyle/>
        <a:p>
          <a:pPr rtl="1"/>
          <a:endParaRPr lang="ar-SA"/>
        </a:p>
      </dgm:t>
    </dgm:pt>
    <dgm:pt modelId="{A13BE893-352C-4A56-B3B6-91870974303D}" type="pres">
      <dgm:prSet presAssocID="{92A606B8-3536-408D-BC0E-1508FCDBA40A}" presName="dummy1a" presStyleCnt="0"/>
      <dgm:spPr/>
      <dgm:t>
        <a:bodyPr/>
        <a:lstStyle/>
        <a:p>
          <a:pPr rtl="1"/>
          <a:endParaRPr lang="ar-SA"/>
        </a:p>
      </dgm:t>
    </dgm:pt>
    <dgm:pt modelId="{4AA0FFD5-5DCE-43A3-9D51-CB690D212017}" type="pres">
      <dgm:prSet presAssocID="{92A606B8-3536-408D-BC0E-1508FCDBA40A}" presName="dummy1b" presStyleCnt="0"/>
      <dgm:spPr/>
      <dgm:t>
        <a:bodyPr/>
        <a:lstStyle/>
        <a:p>
          <a:pPr rtl="1"/>
          <a:endParaRPr lang="ar-SA"/>
        </a:p>
      </dgm:t>
    </dgm:pt>
    <dgm:pt modelId="{F12E0235-F11F-4A2B-868F-F06E9A32EBF2}" type="pres">
      <dgm:prSet presAssocID="{92A606B8-3536-408D-BC0E-1508FCDBA40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B06BEB-8CD5-4235-B7AD-5239822DCB0F}" type="pres">
      <dgm:prSet presAssocID="{92A606B8-3536-408D-BC0E-1508FCDBA40A}" presName="wedge2" presStyleLbl="node1" presStyleIdx="1" presStyleCnt="2"/>
      <dgm:spPr/>
      <dgm:t>
        <a:bodyPr/>
        <a:lstStyle/>
        <a:p>
          <a:pPr rtl="1"/>
          <a:endParaRPr lang="ar-SA"/>
        </a:p>
      </dgm:t>
    </dgm:pt>
    <dgm:pt modelId="{27F63F07-B625-4F46-A31D-09E89FDD1CBA}" type="pres">
      <dgm:prSet presAssocID="{92A606B8-3536-408D-BC0E-1508FCDBA40A}" presName="dummy2a" presStyleCnt="0"/>
      <dgm:spPr/>
      <dgm:t>
        <a:bodyPr/>
        <a:lstStyle/>
        <a:p>
          <a:pPr rtl="1"/>
          <a:endParaRPr lang="ar-SA"/>
        </a:p>
      </dgm:t>
    </dgm:pt>
    <dgm:pt modelId="{2B93D942-D253-4A92-8A54-F81CFD09DFE2}" type="pres">
      <dgm:prSet presAssocID="{92A606B8-3536-408D-BC0E-1508FCDBA40A}" presName="dummy2b" presStyleCnt="0"/>
      <dgm:spPr/>
      <dgm:t>
        <a:bodyPr/>
        <a:lstStyle/>
        <a:p>
          <a:pPr rtl="1"/>
          <a:endParaRPr lang="ar-SA"/>
        </a:p>
      </dgm:t>
    </dgm:pt>
    <dgm:pt modelId="{475B8D44-78FA-42B1-946E-713C4B3DAA72}" type="pres">
      <dgm:prSet presAssocID="{92A606B8-3536-408D-BC0E-1508FCDBA40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E903E7-E367-4275-99E0-C245BF3CAEC7}" type="pres">
      <dgm:prSet presAssocID="{CF4589AC-94D6-4691-8570-7379A816542E}" presName="arrowWedge1" presStyleLbl="fgSibTrans2D1" presStyleIdx="0" presStyleCnt="2"/>
      <dgm:spPr/>
      <dgm:t>
        <a:bodyPr/>
        <a:lstStyle/>
        <a:p>
          <a:pPr rtl="1"/>
          <a:endParaRPr lang="ar-SA"/>
        </a:p>
      </dgm:t>
    </dgm:pt>
    <dgm:pt modelId="{E8B625EF-AFCF-4174-9169-7C1F62DD6C6C}" type="pres">
      <dgm:prSet presAssocID="{582B57EF-8BA0-4200-8002-5FF172AAF6AC}" presName="arrowWedge2" presStyleLbl="fgSibTrans2D1" presStyleIdx="1" presStyleCnt="2"/>
      <dgm:spPr/>
      <dgm:t>
        <a:bodyPr/>
        <a:lstStyle/>
        <a:p>
          <a:pPr rtl="1"/>
          <a:endParaRPr lang="ar-SA"/>
        </a:p>
      </dgm:t>
    </dgm:pt>
  </dgm:ptLst>
  <dgm:cxnLst>
    <dgm:cxn modelId="{7BF4F16C-EDA4-422D-88E7-08F9AFEC0BB0}" srcId="{92A606B8-3536-408D-BC0E-1508FCDBA40A}" destId="{B3E1B2D9-9198-495A-A128-BC972BFEDBD8}" srcOrd="1" destOrd="0" parTransId="{AB766764-BB95-483D-94D4-78FA040C7456}" sibTransId="{582B57EF-8BA0-4200-8002-5FF172AAF6AC}"/>
    <dgm:cxn modelId="{8AE72E18-1D0D-40E7-B2E0-76D7CCA7B5D6}" type="presOf" srcId="{9AF7F96F-DA85-4F47-A67D-F10170B2D1C3}" destId="{224141A6-1D4D-4A27-9D2D-444181075EE5}" srcOrd="0" destOrd="0" presId="urn:microsoft.com/office/officeart/2005/8/layout/cycle8"/>
    <dgm:cxn modelId="{774E78A3-9E7A-410E-A725-0DA3E343F83F}" type="presOf" srcId="{B3E1B2D9-9198-495A-A128-BC972BFEDBD8}" destId="{475B8D44-78FA-42B1-946E-713C4B3DAA72}" srcOrd="1" destOrd="0" presId="urn:microsoft.com/office/officeart/2005/8/layout/cycle8"/>
    <dgm:cxn modelId="{E00157D7-6972-4C88-A7DD-646494F3EDFC}" srcId="{92A606B8-3536-408D-BC0E-1508FCDBA40A}" destId="{9AF7F96F-DA85-4F47-A67D-F10170B2D1C3}" srcOrd="0" destOrd="0" parTransId="{66C7F7EC-16D2-4720-B0E9-92DD29DD1680}" sibTransId="{CF4589AC-94D6-4691-8570-7379A816542E}"/>
    <dgm:cxn modelId="{B9BCFC61-4581-4B6B-B08E-3B603FF4BFA1}" type="presOf" srcId="{9AF7F96F-DA85-4F47-A67D-F10170B2D1C3}" destId="{F12E0235-F11F-4A2B-868F-F06E9A32EBF2}" srcOrd="1" destOrd="0" presId="urn:microsoft.com/office/officeart/2005/8/layout/cycle8"/>
    <dgm:cxn modelId="{0356FC5F-15AE-48AA-A217-4BA06B386E25}" type="presOf" srcId="{B3E1B2D9-9198-495A-A128-BC972BFEDBD8}" destId="{44B06BEB-8CD5-4235-B7AD-5239822DCB0F}" srcOrd="0" destOrd="0" presId="urn:microsoft.com/office/officeart/2005/8/layout/cycle8"/>
    <dgm:cxn modelId="{0842FEB1-5E50-49DB-B2CD-31A07BE0F87B}" type="presOf" srcId="{92A606B8-3536-408D-BC0E-1508FCDBA40A}" destId="{0F030BFC-EDBB-4A66-A9A0-F34F95A25B13}" srcOrd="0" destOrd="0" presId="urn:microsoft.com/office/officeart/2005/8/layout/cycle8"/>
    <dgm:cxn modelId="{CB76D9A0-6839-4A47-9781-CFE49FAFB46C}" type="presParOf" srcId="{0F030BFC-EDBB-4A66-A9A0-F34F95A25B13}" destId="{224141A6-1D4D-4A27-9D2D-444181075EE5}" srcOrd="0" destOrd="0" presId="urn:microsoft.com/office/officeart/2005/8/layout/cycle8"/>
    <dgm:cxn modelId="{562CCCDA-08D5-438B-8366-887C7320BFCB}" type="presParOf" srcId="{0F030BFC-EDBB-4A66-A9A0-F34F95A25B13}" destId="{A13BE893-352C-4A56-B3B6-91870974303D}" srcOrd="1" destOrd="0" presId="urn:microsoft.com/office/officeart/2005/8/layout/cycle8"/>
    <dgm:cxn modelId="{91A20652-B657-429D-8735-05783CE2059A}" type="presParOf" srcId="{0F030BFC-EDBB-4A66-A9A0-F34F95A25B13}" destId="{4AA0FFD5-5DCE-43A3-9D51-CB690D212017}" srcOrd="2" destOrd="0" presId="urn:microsoft.com/office/officeart/2005/8/layout/cycle8"/>
    <dgm:cxn modelId="{0C4EE45D-3DC3-4E43-A3E9-56109148BA60}" type="presParOf" srcId="{0F030BFC-EDBB-4A66-A9A0-F34F95A25B13}" destId="{F12E0235-F11F-4A2B-868F-F06E9A32EBF2}" srcOrd="3" destOrd="0" presId="urn:microsoft.com/office/officeart/2005/8/layout/cycle8"/>
    <dgm:cxn modelId="{86B3A4E2-0FA9-44CE-94B7-D6744BECCAAD}" type="presParOf" srcId="{0F030BFC-EDBB-4A66-A9A0-F34F95A25B13}" destId="{44B06BEB-8CD5-4235-B7AD-5239822DCB0F}" srcOrd="4" destOrd="0" presId="urn:microsoft.com/office/officeart/2005/8/layout/cycle8"/>
    <dgm:cxn modelId="{C8989D8C-8F7F-4042-A8BF-A4789117AB90}" type="presParOf" srcId="{0F030BFC-EDBB-4A66-A9A0-F34F95A25B13}" destId="{27F63F07-B625-4F46-A31D-09E89FDD1CBA}" srcOrd="5" destOrd="0" presId="urn:microsoft.com/office/officeart/2005/8/layout/cycle8"/>
    <dgm:cxn modelId="{1923D74C-391E-4ADE-A559-EE1C9C688682}" type="presParOf" srcId="{0F030BFC-EDBB-4A66-A9A0-F34F95A25B13}" destId="{2B93D942-D253-4A92-8A54-F81CFD09DFE2}" srcOrd="6" destOrd="0" presId="urn:microsoft.com/office/officeart/2005/8/layout/cycle8"/>
    <dgm:cxn modelId="{244C7E55-769D-423E-9232-F93BC760BB12}" type="presParOf" srcId="{0F030BFC-EDBB-4A66-A9A0-F34F95A25B13}" destId="{475B8D44-78FA-42B1-946E-713C4B3DAA72}" srcOrd="7" destOrd="0" presId="urn:microsoft.com/office/officeart/2005/8/layout/cycle8"/>
    <dgm:cxn modelId="{F20F47DE-F22F-4D76-8A48-4957EB47FDE3}" type="presParOf" srcId="{0F030BFC-EDBB-4A66-A9A0-F34F95A25B13}" destId="{4AE903E7-E367-4275-99E0-C245BF3CAEC7}" srcOrd="8" destOrd="0" presId="urn:microsoft.com/office/officeart/2005/8/layout/cycle8"/>
    <dgm:cxn modelId="{3B15F912-558A-4239-B02D-339A494C37DA}" type="presParOf" srcId="{0F030BFC-EDBB-4A66-A9A0-F34F95A25B13}" destId="{E8B625EF-AFCF-4174-9169-7C1F62DD6C6C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2D5C10-EA7C-4EAA-82D9-5FE54246677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F428F99-98D4-476A-AB76-580B676C3FD5}">
      <dgm:prSet/>
      <dgm:spPr/>
      <dgm:t>
        <a:bodyPr/>
        <a:lstStyle/>
        <a:p>
          <a:pPr rtl="1"/>
          <a:r>
            <a:rPr lang="ar-S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طلب الاعتراف</a:t>
          </a:r>
          <a:endParaRPr lang="ar-S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620D5E2-24D3-48B6-BA3D-1DD345F6AB65}" type="parTrans" cxnId="{CA3CD10C-2381-4B83-82AD-389A3FF23A59}">
      <dgm:prSet/>
      <dgm:spPr/>
      <dgm:t>
        <a:bodyPr/>
        <a:lstStyle/>
        <a:p>
          <a:pPr rtl="1"/>
          <a:endParaRPr lang="ar-SA"/>
        </a:p>
      </dgm:t>
    </dgm:pt>
    <dgm:pt modelId="{F5C40515-5CCE-4FB8-92C0-27F9580FD6F3}" type="sibTrans" cxnId="{CA3CD10C-2381-4B83-82AD-389A3FF23A59}">
      <dgm:prSet/>
      <dgm:spPr/>
      <dgm:t>
        <a:bodyPr/>
        <a:lstStyle/>
        <a:p>
          <a:pPr rtl="1"/>
          <a:endParaRPr lang="ar-SA"/>
        </a:p>
      </dgm:t>
    </dgm:pt>
    <dgm:pt modelId="{87660AE3-C83B-45BD-A31A-4D3C35CB073B}">
      <dgm:prSet/>
      <dgm:spPr/>
      <dgm:t>
        <a:bodyPr/>
        <a:lstStyle/>
        <a:p>
          <a:pPr rtl="1"/>
          <a:r>
            <a:rPr lang="ar-S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إشارة الاعتراف</a:t>
          </a:r>
          <a:endParaRPr lang="ar-S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64B67C6-BCEE-454B-A2AB-0DCA7E378114}" type="parTrans" cxnId="{DC7B3328-D5F7-4141-98BC-8595B2D1BD43}">
      <dgm:prSet/>
      <dgm:spPr/>
      <dgm:t>
        <a:bodyPr/>
        <a:lstStyle/>
        <a:p>
          <a:pPr rtl="1"/>
          <a:endParaRPr lang="ar-SA"/>
        </a:p>
      </dgm:t>
    </dgm:pt>
    <dgm:pt modelId="{7EB7E190-3CC1-4B8F-9520-E253FD1068A1}" type="sibTrans" cxnId="{DC7B3328-D5F7-4141-98BC-8595B2D1BD43}">
      <dgm:prSet/>
      <dgm:spPr/>
      <dgm:t>
        <a:bodyPr/>
        <a:lstStyle/>
        <a:p>
          <a:pPr rtl="1"/>
          <a:endParaRPr lang="ar-SA"/>
        </a:p>
      </dgm:t>
    </dgm:pt>
    <dgm:pt modelId="{F1163416-B9FD-4091-97BB-E3D14CFF3F6D}">
      <dgm:prSet/>
      <dgm:spPr/>
      <dgm:t>
        <a:bodyPr/>
        <a:lstStyle/>
        <a:p>
          <a:pPr rtl="1"/>
          <a:r>
            <a:rPr lang="ar-S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تقديم الاقتراح</a:t>
          </a:r>
          <a:endParaRPr lang="ar-S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072217C-92B3-4411-82C0-C730660DAED7}" type="parTrans" cxnId="{E48F4EA3-0E43-4CCE-9B3B-720426C20C35}">
      <dgm:prSet/>
      <dgm:spPr/>
      <dgm:t>
        <a:bodyPr/>
        <a:lstStyle/>
        <a:p>
          <a:pPr rtl="1"/>
          <a:endParaRPr lang="ar-SA"/>
        </a:p>
      </dgm:t>
    </dgm:pt>
    <dgm:pt modelId="{6304FBFB-CE01-42FB-927B-4740CE482B9D}" type="sibTrans" cxnId="{E48F4EA3-0E43-4CCE-9B3B-720426C20C35}">
      <dgm:prSet/>
      <dgm:spPr/>
      <dgm:t>
        <a:bodyPr/>
        <a:lstStyle/>
        <a:p>
          <a:pPr rtl="1"/>
          <a:endParaRPr lang="ar-SA"/>
        </a:p>
      </dgm:t>
    </dgm:pt>
    <dgm:pt modelId="{349904AB-77DF-45A5-A77D-A8F3790A100D}">
      <dgm:prSet/>
      <dgm:spPr/>
      <dgm:t>
        <a:bodyPr/>
        <a:lstStyle/>
        <a:p>
          <a:pPr rtl="1"/>
          <a:r>
            <a:rPr lang="ar-SA" dirty="0" smtClean="0"/>
            <a:t> رفع اليد</a:t>
          </a:r>
          <a:endParaRPr lang="ar-SA" dirty="0"/>
        </a:p>
      </dgm:t>
    </dgm:pt>
    <dgm:pt modelId="{C7719CA8-F1C3-4532-BE96-2C5F07788BF9}" type="parTrans" cxnId="{AD74EBA0-D740-4E02-9BE8-476550000FB5}">
      <dgm:prSet/>
      <dgm:spPr/>
      <dgm:t>
        <a:bodyPr/>
        <a:lstStyle/>
        <a:p>
          <a:pPr rtl="1"/>
          <a:endParaRPr lang="ar-SA"/>
        </a:p>
      </dgm:t>
    </dgm:pt>
    <dgm:pt modelId="{37830C50-68AF-4D11-B6D6-3C0397BBFF29}" type="sibTrans" cxnId="{AD74EBA0-D740-4E02-9BE8-476550000FB5}">
      <dgm:prSet/>
      <dgm:spPr/>
      <dgm:t>
        <a:bodyPr/>
        <a:lstStyle/>
        <a:p>
          <a:pPr rtl="1"/>
          <a:endParaRPr lang="ar-SA"/>
        </a:p>
      </dgm:t>
    </dgm:pt>
    <dgm:pt modelId="{27594390-D167-4DED-AA61-E5F0E49F5696}">
      <dgm:prSet/>
      <dgm:spPr/>
      <dgm:t>
        <a:bodyPr/>
        <a:lstStyle/>
        <a:p>
          <a:pPr rtl="1"/>
          <a:r>
            <a:rPr lang="ar-SA" dirty="0" smtClean="0"/>
            <a:t>المناداة بالاسم</a:t>
          </a:r>
          <a:endParaRPr lang="ar-SA" dirty="0"/>
        </a:p>
      </dgm:t>
    </dgm:pt>
    <dgm:pt modelId="{A9505628-01AC-4EC3-9F30-07F120A3A3D7}" type="parTrans" cxnId="{759C9CA7-AF34-4A1B-9840-1E57062C6D13}">
      <dgm:prSet/>
      <dgm:spPr/>
      <dgm:t>
        <a:bodyPr/>
        <a:lstStyle/>
        <a:p>
          <a:pPr rtl="1"/>
          <a:endParaRPr lang="ar-SA"/>
        </a:p>
      </dgm:t>
    </dgm:pt>
    <dgm:pt modelId="{7C259B3A-F608-4524-BA04-8A54DB0803B1}" type="sibTrans" cxnId="{759C9CA7-AF34-4A1B-9840-1E57062C6D13}">
      <dgm:prSet/>
      <dgm:spPr/>
      <dgm:t>
        <a:bodyPr/>
        <a:lstStyle/>
        <a:p>
          <a:pPr rtl="1"/>
          <a:endParaRPr lang="ar-SA"/>
        </a:p>
      </dgm:t>
    </dgm:pt>
    <dgm:pt modelId="{2333BA77-386B-449B-B087-8CB18EC86736}">
      <dgm:prSet/>
      <dgm:spPr/>
      <dgm:t>
        <a:bodyPr/>
        <a:lstStyle/>
        <a:p>
          <a:pPr rtl="1"/>
          <a:r>
            <a:rPr lang="ar-SA" dirty="0" smtClean="0"/>
            <a:t>القيام</a:t>
          </a:r>
          <a:endParaRPr lang="ar-SA" dirty="0"/>
        </a:p>
      </dgm:t>
    </dgm:pt>
    <dgm:pt modelId="{3ECB841C-7ACD-4DCC-96B8-9B1ECEB23FF1}" type="parTrans" cxnId="{4C003CEC-6EDA-45F9-B514-F05578371A11}">
      <dgm:prSet/>
      <dgm:spPr/>
      <dgm:t>
        <a:bodyPr/>
        <a:lstStyle/>
        <a:p>
          <a:pPr rtl="1"/>
          <a:endParaRPr lang="ar-SA"/>
        </a:p>
      </dgm:t>
    </dgm:pt>
    <dgm:pt modelId="{A87DA87A-1AA3-430A-B78F-265C80EA19F8}" type="sibTrans" cxnId="{4C003CEC-6EDA-45F9-B514-F05578371A11}">
      <dgm:prSet/>
      <dgm:spPr/>
      <dgm:t>
        <a:bodyPr/>
        <a:lstStyle/>
        <a:p>
          <a:pPr rtl="1"/>
          <a:endParaRPr lang="ar-SA"/>
        </a:p>
      </dgm:t>
    </dgm:pt>
    <dgm:pt modelId="{84FA97A2-28A9-4DA8-A76B-E4E0CFEA0DF3}">
      <dgm:prSet/>
      <dgm:spPr/>
      <dgm:t>
        <a:bodyPr/>
        <a:lstStyle/>
        <a:p>
          <a:pPr rtl="1"/>
          <a:r>
            <a:rPr lang="ar-SA" dirty="0" smtClean="0"/>
            <a:t> إشارات أخرى</a:t>
          </a:r>
          <a:endParaRPr lang="ar-SA" dirty="0"/>
        </a:p>
      </dgm:t>
    </dgm:pt>
    <dgm:pt modelId="{B885D98E-5658-4B17-B24E-F1FC1F946F69}" type="parTrans" cxnId="{D4BF0A87-0663-462F-88E4-BF73258598EC}">
      <dgm:prSet/>
      <dgm:spPr/>
      <dgm:t>
        <a:bodyPr/>
        <a:lstStyle/>
        <a:p>
          <a:pPr rtl="1"/>
          <a:endParaRPr lang="ar-SA"/>
        </a:p>
      </dgm:t>
    </dgm:pt>
    <dgm:pt modelId="{311DE8D5-41AA-49A2-B0A0-A95A9706BBBE}" type="sibTrans" cxnId="{D4BF0A87-0663-462F-88E4-BF73258598EC}">
      <dgm:prSet/>
      <dgm:spPr/>
      <dgm:t>
        <a:bodyPr/>
        <a:lstStyle/>
        <a:p>
          <a:pPr rtl="1"/>
          <a:endParaRPr lang="ar-SA"/>
        </a:p>
      </dgm:t>
    </dgm:pt>
    <dgm:pt modelId="{F104FDE0-171F-49E7-BD6B-E754FC35CB1D}">
      <dgm:prSet/>
      <dgm:spPr/>
      <dgm:t>
        <a:bodyPr/>
        <a:lstStyle/>
        <a:p>
          <a:pPr rtl="1"/>
          <a:r>
            <a:rPr lang="ar-SA" dirty="0" smtClean="0"/>
            <a:t>”اقترح أن....“ </a:t>
          </a:r>
          <a:endParaRPr lang="ar-SA" dirty="0"/>
        </a:p>
      </dgm:t>
    </dgm:pt>
    <dgm:pt modelId="{1811F239-535B-4770-9C25-0A2B9599F428}" type="parTrans" cxnId="{94DE6202-3C84-4717-816A-E0FB24100D9C}">
      <dgm:prSet/>
      <dgm:spPr/>
      <dgm:t>
        <a:bodyPr/>
        <a:lstStyle/>
        <a:p>
          <a:pPr rtl="1"/>
          <a:endParaRPr lang="ar-SA"/>
        </a:p>
      </dgm:t>
    </dgm:pt>
    <dgm:pt modelId="{94F2B079-187C-4262-9720-B4D50AD1D4B1}" type="sibTrans" cxnId="{94DE6202-3C84-4717-816A-E0FB24100D9C}">
      <dgm:prSet/>
      <dgm:spPr/>
      <dgm:t>
        <a:bodyPr/>
        <a:lstStyle/>
        <a:p>
          <a:pPr rtl="1"/>
          <a:endParaRPr lang="ar-SA"/>
        </a:p>
      </dgm:t>
    </dgm:pt>
    <dgm:pt modelId="{92DF8B98-AA0E-47BE-A42A-B3DD7F7E6A78}">
      <dgm:prSet/>
      <dgm:spPr/>
      <dgm:t>
        <a:bodyPr/>
        <a:lstStyle/>
        <a:p>
          <a:pPr rtl="1"/>
          <a:r>
            <a:rPr lang="ar-SA" dirty="0" smtClean="0"/>
            <a:t>يجلس</a:t>
          </a:r>
          <a:endParaRPr lang="ar-SA" dirty="0"/>
        </a:p>
      </dgm:t>
    </dgm:pt>
    <dgm:pt modelId="{C7603992-EEDF-4B19-A610-510B244F97B3}" type="parTrans" cxnId="{CE25D34C-CEAE-4252-91A9-EFEDDE8FB1A4}">
      <dgm:prSet/>
      <dgm:spPr/>
      <dgm:t>
        <a:bodyPr/>
        <a:lstStyle/>
        <a:p>
          <a:pPr rtl="1"/>
          <a:endParaRPr lang="ar-SA"/>
        </a:p>
      </dgm:t>
    </dgm:pt>
    <dgm:pt modelId="{B2A094D2-61B8-415A-91FB-19186D8FC3D3}" type="sibTrans" cxnId="{CE25D34C-CEAE-4252-91A9-EFEDDE8FB1A4}">
      <dgm:prSet/>
      <dgm:spPr/>
      <dgm:t>
        <a:bodyPr/>
        <a:lstStyle/>
        <a:p>
          <a:pPr rtl="1"/>
          <a:endParaRPr lang="ar-SA"/>
        </a:p>
      </dgm:t>
    </dgm:pt>
    <dgm:pt modelId="{ADE1CF8C-D54C-4D2E-A940-A8EC168A920D}">
      <dgm:prSet/>
      <dgm:spPr/>
      <dgm:t>
        <a:bodyPr/>
        <a:lstStyle/>
        <a:p>
          <a:pPr rtl="1"/>
          <a:r>
            <a:rPr lang="ar-SA" dirty="0" smtClean="0"/>
            <a:t> ينهي الكلام</a:t>
          </a:r>
          <a:endParaRPr lang="ar-SA" dirty="0"/>
        </a:p>
      </dgm:t>
    </dgm:pt>
    <dgm:pt modelId="{7E3A36A5-83A0-481A-850F-43A873DC79F5}" type="parTrans" cxnId="{2BC4D86E-5725-427B-B707-DAECCDC05504}">
      <dgm:prSet/>
      <dgm:spPr/>
      <dgm:t>
        <a:bodyPr/>
        <a:lstStyle/>
        <a:p>
          <a:pPr rtl="1"/>
          <a:endParaRPr lang="ar-SA"/>
        </a:p>
      </dgm:t>
    </dgm:pt>
    <dgm:pt modelId="{9A2CDC18-A51B-4C2F-B2E5-65D7C17BD98D}" type="sibTrans" cxnId="{2BC4D86E-5725-427B-B707-DAECCDC05504}">
      <dgm:prSet/>
      <dgm:spPr/>
      <dgm:t>
        <a:bodyPr/>
        <a:lstStyle/>
        <a:p>
          <a:pPr rtl="1"/>
          <a:endParaRPr lang="ar-SA"/>
        </a:p>
      </dgm:t>
    </dgm:pt>
    <dgm:pt modelId="{DEA8A927-538B-4C51-90B3-37FF776476A7}" type="pres">
      <dgm:prSet presAssocID="{4E2D5C10-EA7C-4EAA-82D9-5FE54246677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E94966A-57F6-4024-AB55-33EDDD4559C8}" type="pres">
      <dgm:prSet presAssocID="{AF428F99-98D4-476A-AB76-580B676C3FD5}" presName="composite" presStyleCnt="0"/>
      <dgm:spPr/>
    </dgm:pt>
    <dgm:pt modelId="{3E9CD04E-0F9C-4F56-9148-02353AB957CF}" type="pres">
      <dgm:prSet presAssocID="{AF428F99-98D4-476A-AB76-580B676C3F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5DBC84-EB8E-49A4-9671-9FC25D3B70DF}" type="pres">
      <dgm:prSet presAssocID="{AF428F99-98D4-476A-AB76-580B676C3FD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DFBFE3A-920A-415D-891D-9BA93A377A7F}" type="pres">
      <dgm:prSet presAssocID="{F5C40515-5CCE-4FB8-92C0-27F9580FD6F3}" presName="space" presStyleCnt="0"/>
      <dgm:spPr/>
    </dgm:pt>
    <dgm:pt modelId="{04C1D641-D724-461D-9DF5-DC2ECB382369}" type="pres">
      <dgm:prSet presAssocID="{87660AE3-C83B-45BD-A31A-4D3C35CB073B}" presName="composite" presStyleCnt="0"/>
      <dgm:spPr/>
    </dgm:pt>
    <dgm:pt modelId="{BA0DFBF4-BAF8-4867-B2EF-0C2DFC23F5AB}" type="pres">
      <dgm:prSet presAssocID="{87660AE3-C83B-45BD-A31A-4D3C35CB073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3FE0DFF-6B98-4837-BD60-9EC0EF6CC0DA}" type="pres">
      <dgm:prSet presAssocID="{87660AE3-C83B-45BD-A31A-4D3C35CB073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A1B968B-B828-44EE-A93D-736B2EE9D03C}" type="pres">
      <dgm:prSet presAssocID="{7EB7E190-3CC1-4B8F-9520-E253FD1068A1}" presName="space" presStyleCnt="0"/>
      <dgm:spPr/>
    </dgm:pt>
    <dgm:pt modelId="{A0C4109B-B426-4630-AEE6-89B89C79DB27}" type="pres">
      <dgm:prSet presAssocID="{F1163416-B9FD-4091-97BB-E3D14CFF3F6D}" presName="composite" presStyleCnt="0"/>
      <dgm:spPr/>
    </dgm:pt>
    <dgm:pt modelId="{3A1EE635-D9DC-4A7E-87B3-801714D62F55}" type="pres">
      <dgm:prSet presAssocID="{F1163416-B9FD-4091-97BB-E3D14CFF3F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413582-96F8-4AA6-BE1B-AD528C082364}" type="pres">
      <dgm:prSet presAssocID="{F1163416-B9FD-4091-97BB-E3D14CFF3F6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015EA1B-EE39-4B7D-9B6C-BB98C4CA5E7C}" type="presOf" srcId="{4E2D5C10-EA7C-4EAA-82D9-5FE542466775}" destId="{DEA8A927-538B-4C51-90B3-37FF776476A7}" srcOrd="0" destOrd="0" presId="urn:microsoft.com/office/officeart/2005/8/layout/hList1"/>
    <dgm:cxn modelId="{D4BF0A87-0663-462F-88E4-BF73258598EC}" srcId="{87660AE3-C83B-45BD-A31A-4D3C35CB073B}" destId="{84FA97A2-28A9-4DA8-A76B-E4E0CFEA0DF3}" srcOrd="1" destOrd="0" parTransId="{B885D98E-5658-4B17-B24E-F1FC1F946F69}" sibTransId="{311DE8D5-41AA-49A2-B0A0-A95A9706BBBE}"/>
    <dgm:cxn modelId="{E48F4EA3-0E43-4CCE-9B3B-720426C20C35}" srcId="{4E2D5C10-EA7C-4EAA-82D9-5FE542466775}" destId="{F1163416-B9FD-4091-97BB-E3D14CFF3F6D}" srcOrd="2" destOrd="0" parTransId="{0072217C-92B3-4411-82C0-C730660DAED7}" sibTransId="{6304FBFB-CE01-42FB-927B-4740CE482B9D}"/>
    <dgm:cxn modelId="{DC7B3328-D5F7-4141-98BC-8595B2D1BD43}" srcId="{4E2D5C10-EA7C-4EAA-82D9-5FE542466775}" destId="{87660AE3-C83B-45BD-A31A-4D3C35CB073B}" srcOrd="1" destOrd="0" parTransId="{964B67C6-BCEE-454B-A2AB-0DCA7E378114}" sibTransId="{7EB7E190-3CC1-4B8F-9520-E253FD1068A1}"/>
    <dgm:cxn modelId="{CE25D34C-CEAE-4252-91A9-EFEDDE8FB1A4}" srcId="{F1163416-B9FD-4091-97BB-E3D14CFF3F6D}" destId="{92DF8B98-AA0E-47BE-A42A-B3DD7F7E6A78}" srcOrd="1" destOrd="0" parTransId="{C7603992-EEDF-4B19-A610-510B244F97B3}" sibTransId="{B2A094D2-61B8-415A-91FB-19186D8FC3D3}"/>
    <dgm:cxn modelId="{47CDA175-A41B-4877-B266-A272C5780886}" type="presOf" srcId="{92DF8B98-AA0E-47BE-A42A-B3DD7F7E6A78}" destId="{48413582-96F8-4AA6-BE1B-AD528C082364}" srcOrd="0" destOrd="1" presId="urn:microsoft.com/office/officeart/2005/8/layout/hList1"/>
    <dgm:cxn modelId="{BBD9DAA6-F39A-48EC-9AD8-0B8745F9542F}" type="presOf" srcId="{27594390-D167-4DED-AA61-E5F0E49F5696}" destId="{13FE0DFF-6B98-4837-BD60-9EC0EF6CC0DA}" srcOrd="0" destOrd="0" presId="urn:microsoft.com/office/officeart/2005/8/layout/hList1"/>
    <dgm:cxn modelId="{547E5A09-FA93-41C9-8EA5-54875528E4DE}" type="presOf" srcId="{ADE1CF8C-D54C-4D2E-A940-A8EC168A920D}" destId="{48413582-96F8-4AA6-BE1B-AD528C082364}" srcOrd="0" destOrd="2" presId="urn:microsoft.com/office/officeart/2005/8/layout/hList1"/>
    <dgm:cxn modelId="{C6E7E8B8-7528-4D71-8BBE-0E10EEB76167}" type="presOf" srcId="{2333BA77-386B-449B-B087-8CB18EC86736}" destId="{325DBC84-EB8E-49A4-9671-9FC25D3B70DF}" srcOrd="0" destOrd="1" presId="urn:microsoft.com/office/officeart/2005/8/layout/hList1"/>
    <dgm:cxn modelId="{2E6A328C-1286-4248-A9B2-D7AD76C335C2}" type="presOf" srcId="{349904AB-77DF-45A5-A77D-A8F3790A100D}" destId="{325DBC84-EB8E-49A4-9671-9FC25D3B70DF}" srcOrd="0" destOrd="0" presId="urn:microsoft.com/office/officeart/2005/8/layout/hList1"/>
    <dgm:cxn modelId="{F31F1D53-9541-48EE-9F78-730F44C3F037}" type="presOf" srcId="{AF428F99-98D4-476A-AB76-580B676C3FD5}" destId="{3E9CD04E-0F9C-4F56-9148-02353AB957CF}" srcOrd="0" destOrd="0" presId="urn:microsoft.com/office/officeart/2005/8/layout/hList1"/>
    <dgm:cxn modelId="{278FE8AE-E3B3-4A0C-9657-B17541D96426}" type="presOf" srcId="{F1163416-B9FD-4091-97BB-E3D14CFF3F6D}" destId="{3A1EE635-D9DC-4A7E-87B3-801714D62F55}" srcOrd="0" destOrd="0" presId="urn:microsoft.com/office/officeart/2005/8/layout/hList1"/>
    <dgm:cxn modelId="{759C9CA7-AF34-4A1B-9840-1E57062C6D13}" srcId="{87660AE3-C83B-45BD-A31A-4D3C35CB073B}" destId="{27594390-D167-4DED-AA61-E5F0E49F5696}" srcOrd="0" destOrd="0" parTransId="{A9505628-01AC-4EC3-9F30-07F120A3A3D7}" sibTransId="{7C259B3A-F608-4524-BA04-8A54DB0803B1}"/>
    <dgm:cxn modelId="{A3BD4C9D-7B87-4E9B-A515-55C7518428A3}" type="presOf" srcId="{F104FDE0-171F-49E7-BD6B-E754FC35CB1D}" destId="{48413582-96F8-4AA6-BE1B-AD528C082364}" srcOrd="0" destOrd="0" presId="urn:microsoft.com/office/officeart/2005/8/layout/hList1"/>
    <dgm:cxn modelId="{AD74EBA0-D740-4E02-9BE8-476550000FB5}" srcId="{AF428F99-98D4-476A-AB76-580B676C3FD5}" destId="{349904AB-77DF-45A5-A77D-A8F3790A100D}" srcOrd="0" destOrd="0" parTransId="{C7719CA8-F1C3-4532-BE96-2C5F07788BF9}" sibTransId="{37830C50-68AF-4D11-B6D6-3C0397BBFF29}"/>
    <dgm:cxn modelId="{73604432-005D-4AAB-9B97-E7E7A37FA607}" type="presOf" srcId="{84FA97A2-28A9-4DA8-A76B-E4E0CFEA0DF3}" destId="{13FE0DFF-6B98-4837-BD60-9EC0EF6CC0DA}" srcOrd="0" destOrd="1" presId="urn:microsoft.com/office/officeart/2005/8/layout/hList1"/>
    <dgm:cxn modelId="{4C003CEC-6EDA-45F9-B514-F05578371A11}" srcId="{AF428F99-98D4-476A-AB76-580B676C3FD5}" destId="{2333BA77-386B-449B-B087-8CB18EC86736}" srcOrd="1" destOrd="0" parTransId="{3ECB841C-7ACD-4DCC-96B8-9B1ECEB23FF1}" sibTransId="{A87DA87A-1AA3-430A-B78F-265C80EA19F8}"/>
    <dgm:cxn modelId="{CA3CD10C-2381-4B83-82AD-389A3FF23A59}" srcId="{4E2D5C10-EA7C-4EAA-82D9-5FE542466775}" destId="{AF428F99-98D4-476A-AB76-580B676C3FD5}" srcOrd="0" destOrd="0" parTransId="{D620D5E2-24D3-48B6-BA3D-1DD345F6AB65}" sibTransId="{F5C40515-5CCE-4FB8-92C0-27F9580FD6F3}"/>
    <dgm:cxn modelId="{94DE6202-3C84-4717-816A-E0FB24100D9C}" srcId="{F1163416-B9FD-4091-97BB-E3D14CFF3F6D}" destId="{F104FDE0-171F-49E7-BD6B-E754FC35CB1D}" srcOrd="0" destOrd="0" parTransId="{1811F239-535B-4770-9C25-0A2B9599F428}" sibTransId="{94F2B079-187C-4262-9720-B4D50AD1D4B1}"/>
    <dgm:cxn modelId="{2BC4D86E-5725-427B-B707-DAECCDC05504}" srcId="{F1163416-B9FD-4091-97BB-E3D14CFF3F6D}" destId="{ADE1CF8C-D54C-4D2E-A940-A8EC168A920D}" srcOrd="2" destOrd="0" parTransId="{7E3A36A5-83A0-481A-850F-43A873DC79F5}" sibTransId="{9A2CDC18-A51B-4C2F-B2E5-65D7C17BD98D}"/>
    <dgm:cxn modelId="{EAC6F611-1E91-4AF9-8D86-EC8ADBDD4CB2}" type="presOf" srcId="{87660AE3-C83B-45BD-A31A-4D3C35CB073B}" destId="{BA0DFBF4-BAF8-4867-B2EF-0C2DFC23F5AB}" srcOrd="0" destOrd="0" presId="urn:microsoft.com/office/officeart/2005/8/layout/hList1"/>
    <dgm:cxn modelId="{EA62810C-E204-4E45-B76A-49A834FD0BBC}" type="presParOf" srcId="{DEA8A927-538B-4C51-90B3-37FF776476A7}" destId="{CE94966A-57F6-4024-AB55-33EDDD4559C8}" srcOrd="0" destOrd="0" presId="urn:microsoft.com/office/officeart/2005/8/layout/hList1"/>
    <dgm:cxn modelId="{E66574B6-5849-492F-AA06-EBF7D1BD9780}" type="presParOf" srcId="{CE94966A-57F6-4024-AB55-33EDDD4559C8}" destId="{3E9CD04E-0F9C-4F56-9148-02353AB957CF}" srcOrd="0" destOrd="0" presId="urn:microsoft.com/office/officeart/2005/8/layout/hList1"/>
    <dgm:cxn modelId="{F608013F-3B34-4B9A-9F45-E86AB1AB9EB4}" type="presParOf" srcId="{CE94966A-57F6-4024-AB55-33EDDD4559C8}" destId="{325DBC84-EB8E-49A4-9671-9FC25D3B70DF}" srcOrd="1" destOrd="0" presId="urn:microsoft.com/office/officeart/2005/8/layout/hList1"/>
    <dgm:cxn modelId="{4513F7EB-0024-4196-B7D7-8D8A67A2E58F}" type="presParOf" srcId="{DEA8A927-538B-4C51-90B3-37FF776476A7}" destId="{8DFBFE3A-920A-415D-891D-9BA93A377A7F}" srcOrd="1" destOrd="0" presId="urn:microsoft.com/office/officeart/2005/8/layout/hList1"/>
    <dgm:cxn modelId="{4FBA6AC4-E27F-4B40-8360-51B4B44E5C51}" type="presParOf" srcId="{DEA8A927-538B-4C51-90B3-37FF776476A7}" destId="{04C1D641-D724-461D-9DF5-DC2ECB382369}" srcOrd="2" destOrd="0" presId="urn:microsoft.com/office/officeart/2005/8/layout/hList1"/>
    <dgm:cxn modelId="{97CBB9F2-9E1E-4725-AA60-72C5B67BD70C}" type="presParOf" srcId="{04C1D641-D724-461D-9DF5-DC2ECB382369}" destId="{BA0DFBF4-BAF8-4867-B2EF-0C2DFC23F5AB}" srcOrd="0" destOrd="0" presId="urn:microsoft.com/office/officeart/2005/8/layout/hList1"/>
    <dgm:cxn modelId="{67DA7A35-ADE5-4B32-909F-9B0118ED128E}" type="presParOf" srcId="{04C1D641-D724-461D-9DF5-DC2ECB382369}" destId="{13FE0DFF-6B98-4837-BD60-9EC0EF6CC0DA}" srcOrd="1" destOrd="0" presId="urn:microsoft.com/office/officeart/2005/8/layout/hList1"/>
    <dgm:cxn modelId="{899EDC54-FEB1-49F2-AE74-8B031D8B3F50}" type="presParOf" srcId="{DEA8A927-538B-4C51-90B3-37FF776476A7}" destId="{5A1B968B-B828-44EE-A93D-736B2EE9D03C}" srcOrd="3" destOrd="0" presId="urn:microsoft.com/office/officeart/2005/8/layout/hList1"/>
    <dgm:cxn modelId="{33262673-F166-4A2B-AC21-A3AB1FA7E495}" type="presParOf" srcId="{DEA8A927-538B-4C51-90B3-37FF776476A7}" destId="{A0C4109B-B426-4630-AEE6-89B89C79DB27}" srcOrd="4" destOrd="0" presId="urn:microsoft.com/office/officeart/2005/8/layout/hList1"/>
    <dgm:cxn modelId="{D252727C-A004-414C-996F-E49B6A0A9C7D}" type="presParOf" srcId="{A0C4109B-B426-4630-AEE6-89B89C79DB27}" destId="{3A1EE635-D9DC-4A7E-87B3-801714D62F55}" srcOrd="0" destOrd="0" presId="urn:microsoft.com/office/officeart/2005/8/layout/hList1"/>
    <dgm:cxn modelId="{DFDCABFA-77C6-40F2-9E45-81625B8859DE}" type="presParOf" srcId="{A0C4109B-B426-4630-AEE6-89B89C79DB27}" destId="{48413582-96F8-4AA6-BE1B-AD528C0823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EBC5D8-DBD3-44FE-8338-066DCB7FF70D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rtl="1"/>
          <a:endParaRPr lang="ar-SA"/>
        </a:p>
      </dgm:t>
    </dgm:pt>
    <dgm:pt modelId="{4ECC192D-6C18-47BD-BF21-F278F68098E5}">
      <dgm:prSet custT="1"/>
      <dgm:spPr/>
      <dgm:t>
        <a:bodyPr/>
        <a:lstStyle/>
        <a:p>
          <a:pPr rtl="1"/>
          <a:r>
            <a:rPr lang="ar-SA" sz="2800" dirty="0" smtClean="0"/>
            <a:t>التثنية لا تحتاج إلى اعتراف</a:t>
          </a:r>
          <a:endParaRPr lang="ar-SA" sz="2800" dirty="0"/>
        </a:p>
      </dgm:t>
    </dgm:pt>
    <dgm:pt modelId="{1E345D42-654B-4826-AEFA-A624A540C01F}" type="parTrans" cxnId="{3664BFB4-E19B-4EF7-837C-A43D489D4FBD}">
      <dgm:prSet/>
      <dgm:spPr/>
      <dgm:t>
        <a:bodyPr/>
        <a:lstStyle/>
        <a:p>
          <a:pPr rtl="1"/>
          <a:endParaRPr lang="ar-SA"/>
        </a:p>
      </dgm:t>
    </dgm:pt>
    <dgm:pt modelId="{7A36011D-034E-445E-8EE9-F195A2482850}" type="sibTrans" cxnId="{3664BFB4-E19B-4EF7-837C-A43D489D4FBD}">
      <dgm:prSet/>
      <dgm:spPr/>
      <dgm:t>
        <a:bodyPr/>
        <a:lstStyle/>
        <a:p>
          <a:pPr rtl="1"/>
          <a:endParaRPr lang="ar-SA"/>
        </a:p>
      </dgm:t>
    </dgm:pt>
    <dgm:pt modelId="{45AAD403-400D-4A33-9BE1-B8D5D9F6C4F3}">
      <dgm:prSet custT="1"/>
      <dgm:spPr/>
      <dgm:t>
        <a:bodyPr/>
        <a:lstStyle/>
        <a:p>
          <a:pPr rtl="1"/>
          <a:r>
            <a:rPr lang="ar-SA" sz="2400" b="1" dirty="0" smtClean="0"/>
            <a:t>موافقة على طرح الاقتراح لا الموافقة عليه</a:t>
          </a:r>
          <a:endParaRPr lang="ar-SA" sz="2400" b="1" dirty="0"/>
        </a:p>
      </dgm:t>
    </dgm:pt>
    <dgm:pt modelId="{EEE240F0-7E5C-4769-AF3D-818F92A8E308}" type="parTrans" cxnId="{D0D66146-2026-4AB6-B142-1FDE3C4DB7C0}">
      <dgm:prSet/>
      <dgm:spPr/>
      <dgm:t>
        <a:bodyPr/>
        <a:lstStyle/>
        <a:p>
          <a:pPr rtl="1"/>
          <a:endParaRPr lang="ar-SA"/>
        </a:p>
      </dgm:t>
    </dgm:pt>
    <dgm:pt modelId="{DE64720E-8C1A-4064-B68E-37CBAA32FEBB}" type="sibTrans" cxnId="{D0D66146-2026-4AB6-B142-1FDE3C4DB7C0}">
      <dgm:prSet/>
      <dgm:spPr/>
      <dgm:t>
        <a:bodyPr/>
        <a:lstStyle/>
        <a:p>
          <a:pPr rtl="1"/>
          <a:endParaRPr lang="ar-SA"/>
        </a:p>
      </dgm:t>
    </dgm:pt>
    <dgm:pt modelId="{CD02B414-95EA-412A-9411-D395231AB444}">
      <dgm:prSet/>
      <dgm:spPr/>
      <dgm:t>
        <a:bodyPr/>
        <a:lstStyle/>
        <a:p>
          <a:pPr rtl="1"/>
          <a:r>
            <a:rPr lang="ar-SA" dirty="0" smtClean="0"/>
            <a:t>تجنب إضاعة الوقت</a:t>
          </a:r>
          <a:endParaRPr lang="ar-SA" dirty="0"/>
        </a:p>
      </dgm:t>
    </dgm:pt>
    <dgm:pt modelId="{0B24F52D-426A-4FC8-8FF9-2A8BFD6BF294}" type="parTrans" cxnId="{C38B0DAD-7C12-44F8-A9C6-DDDA9CF882C6}">
      <dgm:prSet/>
      <dgm:spPr/>
      <dgm:t>
        <a:bodyPr/>
        <a:lstStyle/>
        <a:p>
          <a:pPr rtl="1"/>
          <a:endParaRPr lang="ar-SA"/>
        </a:p>
      </dgm:t>
    </dgm:pt>
    <dgm:pt modelId="{C766948B-A179-4938-87F7-45592C3D039F}" type="sibTrans" cxnId="{C38B0DAD-7C12-44F8-A9C6-DDDA9CF882C6}">
      <dgm:prSet/>
      <dgm:spPr/>
      <dgm:t>
        <a:bodyPr/>
        <a:lstStyle/>
        <a:p>
          <a:pPr rtl="1"/>
          <a:endParaRPr lang="ar-SA"/>
        </a:p>
      </dgm:t>
    </dgm:pt>
    <dgm:pt modelId="{DBC1C890-DF13-489E-AAC2-517C7601934D}" type="pres">
      <dgm:prSet presAssocID="{7CEBC5D8-DBD3-44FE-8338-066DCB7FF7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8F44940-DE9F-41FE-92AA-8BC64563E66E}" type="pres">
      <dgm:prSet presAssocID="{4ECC192D-6C18-47BD-BF21-F278F68098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B10EDA-DCA0-48A0-B461-BC052EE1E9EC}" type="pres">
      <dgm:prSet presAssocID="{7A36011D-034E-445E-8EE9-F195A2482850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C0613BFA-13D7-4BE4-9708-C0D534F7D8CF}" type="pres">
      <dgm:prSet presAssocID="{7A36011D-034E-445E-8EE9-F195A2482850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C7079B30-D867-4EB1-B7C3-307C67127856}" type="pres">
      <dgm:prSet presAssocID="{45AAD403-400D-4A33-9BE1-B8D5D9F6C4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5D03E0-C104-4EAF-B64B-FE1A069F5E2C}" type="pres">
      <dgm:prSet presAssocID="{DE64720E-8C1A-4064-B68E-37CBAA32FEBB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5E0A3564-6464-42E6-BCC4-A181A02E91BD}" type="pres">
      <dgm:prSet presAssocID="{DE64720E-8C1A-4064-B68E-37CBAA32FEBB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DC3D13FF-BB1E-4D58-84F8-D827406CC4DA}" type="pres">
      <dgm:prSet presAssocID="{CD02B414-95EA-412A-9411-D395231AB4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682DF3A-33B0-47AC-BE30-C03DC3AEE497}" type="pres">
      <dgm:prSet presAssocID="{C766948B-A179-4938-87F7-45592C3D039F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23C2A77C-3887-44CA-BEAD-B4133067D23A}" type="pres">
      <dgm:prSet presAssocID="{C766948B-A179-4938-87F7-45592C3D039F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</dgm:ptLst>
  <dgm:cxnLst>
    <dgm:cxn modelId="{18FB02CE-0740-4D77-BEFF-73FBB8710A35}" type="presOf" srcId="{7CEBC5D8-DBD3-44FE-8338-066DCB7FF70D}" destId="{DBC1C890-DF13-489E-AAC2-517C7601934D}" srcOrd="0" destOrd="0" presId="urn:microsoft.com/office/officeart/2005/8/layout/cycle2"/>
    <dgm:cxn modelId="{3664BFB4-E19B-4EF7-837C-A43D489D4FBD}" srcId="{7CEBC5D8-DBD3-44FE-8338-066DCB7FF70D}" destId="{4ECC192D-6C18-47BD-BF21-F278F68098E5}" srcOrd="0" destOrd="0" parTransId="{1E345D42-654B-4826-AEFA-A624A540C01F}" sibTransId="{7A36011D-034E-445E-8EE9-F195A2482850}"/>
    <dgm:cxn modelId="{C2A12F54-2BE7-4A31-B690-652376180139}" type="presOf" srcId="{4ECC192D-6C18-47BD-BF21-F278F68098E5}" destId="{A8F44940-DE9F-41FE-92AA-8BC64563E66E}" srcOrd="0" destOrd="0" presId="urn:microsoft.com/office/officeart/2005/8/layout/cycle2"/>
    <dgm:cxn modelId="{FB4CD488-CA2E-4F22-BC45-5E17941AED41}" type="presOf" srcId="{DE64720E-8C1A-4064-B68E-37CBAA32FEBB}" destId="{5E0A3564-6464-42E6-BCC4-A181A02E91BD}" srcOrd="1" destOrd="0" presId="urn:microsoft.com/office/officeart/2005/8/layout/cycle2"/>
    <dgm:cxn modelId="{C38B0DAD-7C12-44F8-A9C6-DDDA9CF882C6}" srcId="{7CEBC5D8-DBD3-44FE-8338-066DCB7FF70D}" destId="{CD02B414-95EA-412A-9411-D395231AB444}" srcOrd="2" destOrd="0" parTransId="{0B24F52D-426A-4FC8-8FF9-2A8BFD6BF294}" sibTransId="{C766948B-A179-4938-87F7-45592C3D039F}"/>
    <dgm:cxn modelId="{16EE2F42-51C2-4AF7-8715-8A96852CB3C2}" type="presOf" srcId="{C766948B-A179-4938-87F7-45592C3D039F}" destId="{C682DF3A-33B0-47AC-BE30-C03DC3AEE497}" srcOrd="0" destOrd="0" presId="urn:microsoft.com/office/officeart/2005/8/layout/cycle2"/>
    <dgm:cxn modelId="{211D99AC-FA67-4D1C-9E32-5702DDAEBD37}" type="presOf" srcId="{C766948B-A179-4938-87F7-45592C3D039F}" destId="{23C2A77C-3887-44CA-BEAD-B4133067D23A}" srcOrd="1" destOrd="0" presId="urn:microsoft.com/office/officeart/2005/8/layout/cycle2"/>
    <dgm:cxn modelId="{33DDFC76-9114-4DCD-9DA3-EB5C48150684}" type="presOf" srcId="{7A36011D-034E-445E-8EE9-F195A2482850}" destId="{C0613BFA-13D7-4BE4-9708-C0D534F7D8CF}" srcOrd="1" destOrd="0" presId="urn:microsoft.com/office/officeart/2005/8/layout/cycle2"/>
    <dgm:cxn modelId="{6D2A8A0F-F1CB-4779-9DE9-BCCDE26E13EB}" type="presOf" srcId="{7A36011D-034E-445E-8EE9-F195A2482850}" destId="{A0B10EDA-DCA0-48A0-B461-BC052EE1E9EC}" srcOrd="0" destOrd="0" presId="urn:microsoft.com/office/officeart/2005/8/layout/cycle2"/>
    <dgm:cxn modelId="{B6BD767C-6D8D-4128-85A2-2BF2F351D47C}" type="presOf" srcId="{DE64720E-8C1A-4064-B68E-37CBAA32FEBB}" destId="{1E5D03E0-C104-4EAF-B64B-FE1A069F5E2C}" srcOrd="0" destOrd="0" presId="urn:microsoft.com/office/officeart/2005/8/layout/cycle2"/>
    <dgm:cxn modelId="{B888140C-6BDC-4D61-A4D1-EA8AF567A7B9}" type="presOf" srcId="{CD02B414-95EA-412A-9411-D395231AB444}" destId="{DC3D13FF-BB1E-4D58-84F8-D827406CC4DA}" srcOrd="0" destOrd="0" presId="urn:microsoft.com/office/officeart/2005/8/layout/cycle2"/>
    <dgm:cxn modelId="{30FAB2DF-70B5-44E7-8D88-1059DDB07DE7}" type="presOf" srcId="{45AAD403-400D-4A33-9BE1-B8D5D9F6C4F3}" destId="{C7079B30-D867-4EB1-B7C3-307C67127856}" srcOrd="0" destOrd="0" presId="urn:microsoft.com/office/officeart/2005/8/layout/cycle2"/>
    <dgm:cxn modelId="{D0D66146-2026-4AB6-B142-1FDE3C4DB7C0}" srcId="{7CEBC5D8-DBD3-44FE-8338-066DCB7FF70D}" destId="{45AAD403-400D-4A33-9BE1-B8D5D9F6C4F3}" srcOrd="1" destOrd="0" parTransId="{EEE240F0-7E5C-4769-AF3D-818F92A8E308}" sibTransId="{DE64720E-8C1A-4064-B68E-37CBAA32FEBB}"/>
    <dgm:cxn modelId="{F9161C0C-2FA9-4542-A5F3-7FFA363CEA36}" type="presParOf" srcId="{DBC1C890-DF13-489E-AAC2-517C7601934D}" destId="{A8F44940-DE9F-41FE-92AA-8BC64563E66E}" srcOrd="0" destOrd="0" presId="urn:microsoft.com/office/officeart/2005/8/layout/cycle2"/>
    <dgm:cxn modelId="{B6AC6BF7-7C65-4682-8C00-647DFD41BD5F}" type="presParOf" srcId="{DBC1C890-DF13-489E-AAC2-517C7601934D}" destId="{A0B10EDA-DCA0-48A0-B461-BC052EE1E9EC}" srcOrd="1" destOrd="0" presId="urn:microsoft.com/office/officeart/2005/8/layout/cycle2"/>
    <dgm:cxn modelId="{0A99F26B-3BC9-4C61-B759-C715C775AA05}" type="presParOf" srcId="{A0B10EDA-DCA0-48A0-B461-BC052EE1E9EC}" destId="{C0613BFA-13D7-4BE4-9708-C0D534F7D8CF}" srcOrd="0" destOrd="0" presId="urn:microsoft.com/office/officeart/2005/8/layout/cycle2"/>
    <dgm:cxn modelId="{FB25EB61-9DDE-4BF8-B830-48C72724CCBC}" type="presParOf" srcId="{DBC1C890-DF13-489E-AAC2-517C7601934D}" destId="{C7079B30-D867-4EB1-B7C3-307C67127856}" srcOrd="2" destOrd="0" presId="urn:microsoft.com/office/officeart/2005/8/layout/cycle2"/>
    <dgm:cxn modelId="{4A807D4D-ED5E-4D0D-BC15-C3A1B08CAFF1}" type="presParOf" srcId="{DBC1C890-DF13-489E-AAC2-517C7601934D}" destId="{1E5D03E0-C104-4EAF-B64B-FE1A069F5E2C}" srcOrd="3" destOrd="0" presId="urn:microsoft.com/office/officeart/2005/8/layout/cycle2"/>
    <dgm:cxn modelId="{E3D28C7B-26C8-4245-BDCA-1C92BE794FFC}" type="presParOf" srcId="{1E5D03E0-C104-4EAF-B64B-FE1A069F5E2C}" destId="{5E0A3564-6464-42E6-BCC4-A181A02E91BD}" srcOrd="0" destOrd="0" presId="urn:microsoft.com/office/officeart/2005/8/layout/cycle2"/>
    <dgm:cxn modelId="{F3A405C1-2B96-4CA0-98A3-5DE6F44DC1E8}" type="presParOf" srcId="{DBC1C890-DF13-489E-AAC2-517C7601934D}" destId="{DC3D13FF-BB1E-4D58-84F8-D827406CC4DA}" srcOrd="4" destOrd="0" presId="urn:microsoft.com/office/officeart/2005/8/layout/cycle2"/>
    <dgm:cxn modelId="{16B2067D-1713-46EE-8F8D-102EDCF6737E}" type="presParOf" srcId="{DBC1C890-DF13-489E-AAC2-517C7601934D}" destId="{C682DF3A-33B0-47AC-BE30-C03DC3AEE497}" srcOrd="5" destOrd="0" presId="urn:microsoft.com/office/officeart/2005/8/layout/cycle2"/>
    <dgm:cxn modelId="{92961AD5-2006-46BA-8D90-79683B18B2A6}" type="presParOf" srcId="{C682DF3A-33B0-47AC-BE30-C03DC3AEE497}" destId="{23C2A77C-3887-44CA-BEAD-B4133067D2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6CD694-87F6-4399-A2F5-16BA559A262D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pPr rtl="1"/>
          <a:endParaRPr lang="ar-SA"/>
        </a:p>
      </dgm:t>
    </dgm:pt>
    <dgm:pt modelId="{3B3296D1-4CFD-4EAE-A1B0-DC7BFA6A7D5A}">
      <dgm:prSet/>
      <dgm:spPr/>
      <dgm:t>
        <a:bodyPr/>
        <a:lstStyle/>
        <a:p>
          <a:pPr rtl="1"/>
          <a:r>
            <a:rPr lang="ar-SA" dirty="0" smtClean="0"/>
            <a:t>”لقد اقترح </a:t>
          </a:r>
          <a:r>
            <a:rPr lang="ar-SA" dirty="0" err="1" smtClean="0"/>
            <a:t>و</a:t>
          </a:r>
          <a:r>
            <a:rPr lang="ar-SA" dirty="0" smtClean="0"/>
            <a:t> ثني على .....“</a:t>
          </a:r>
          <a:endParaRPr lang="ar-SA" dirty="0"/>
        </a:p>
      </dgm:t>
    </dgm:pt>
    <dgm:pt modelId="{91E7C071-4ED5-4AF4-8FAB-FB76AEE2D8D6}" type="parTrans" cxnId="{06C0D697-576E-4425-A5F9-C7E33E06E8EF}">
      <dgm:prSet/>
      <dgm:spPr/>
      <dgm:t>
        <a:bodyPr/>
        <a:lstStyle/>
        <a:p>
          <a:pPr rtl="1"/>
          <a:endParaRPr lang="ar-SA"/>
        </a:p>
      </dgm:t>
    </dgm:pt>
    <dgm:pt modelId="{BCD2853F-6F3D-4644-BF8E-7530212B96A8}" type="sibTrans" cxnId="{06C0D697-576E-4425-A5F9-C7E33E06E8EF}">
      <dgm:prSet/>
      <dgm:spPr/>
      <dgm:t>
        <a:bodyPr/>
        <a:lstStyle/>
        <a:p>
          <a:pPr rtl="1"/>
          <a:endParaRPr lang="ar-SA"/>
        </a:p>
      </dgm:t>
    </dgm:pt>
    <dgm:pt modelId="{34222258-F7D4-4F42-BA41-0A31315417BC}">
      <dgm:prSet/>
      <dgm:spPr/>
      <dgm:t>
        <a:bodyPr/>
        <a:lstStyle/>
        <a:p>
          <a:pPr rtl="1"/>
          <a:r>
            <a:rPr lang="ar-SA" dirty="0" smtClean="0"/>
            <a:t>يقترح المترئس تعديلا طفيفا لا يخل بالمعنى</a:t>
          </a:r>
          <a:endParaRPr lang="ar-SA" dirty="0"/>
        </a:p>
      </dgm:t>
    </dgm:pt>
    <dgm:pt modelId="{5A5A49B7-C843-4569-9753-9D1C322A9118}" type="parTrans" cxnId="{9E82F377-7685-40B4-A21D-8E842972F54E}">
      <dgm:prSet/>
      <dgm:spPr/>
      <dgm:t>
        <a:bodyPr/>
        <a:lstStyle/>
        <a:p>
          <a:pPr rtl="1"/>
          <a:endParaRPr lang="ar-SA"/>
        </a:p>
      </dgm:t>
    </dgm:pt>
    <dgm:pt modelId="{C635033D-C2B4-4EE5-A42F-69E31AD76A54}" type="sibTrans" cxnId="{9E82F377-7685-40B4-A21D-8E842972F54E}">
      <dgm:prSet/>
      <dgm:spPr/>
      <dgm:t>
        <a:bodyPr/>
        <a:lstStyle/>
        <a:p>
          <a:pPr rtl="1"/>
          <a:endParaRPr lang="ar-SA"/>
        </a:p>
      </dgm:t>
    </dgm:pt>
    <dgm:pt modelId="{7A9B556F-0FC0-4880-B8CC-CFDCB652DACF}">
      <dgm:prSet/>
      <dgm:spPr/>
      <dgm:t>
        <a:bodyPr/>
        <a:lstStyle/>
        <a:p>
          <a:pPr algn="ctr" rtl="1"/>
          <a:r>
            <a:rPr lang="ar-SA" dirty="0" smtClean="0"/>
            <a:t>تنتقل ملكية الاقتراح من العضو المقترح إلى المجموعة </a:t>
          </a:r>
          <a:endParaRPr lang="ar-SA" dirty="0"/>
        </a:p>
      </dgm:t>
    </dgm:pt>
    <dgm:pt modelId="{4E8198A5-2E47-48CB-BFAE-9B055414C2B1}" type="parTrans" cxnId="{0AE1CB7F-28B9-4C5F-8456-47DDEAEDA0B8}">
      <dgm:prSet/>
      <dgm:spPr/>
      <dgm:t>
        <a:bodyPr/>
        <a:lstStyle/>
        <a:p>
          <a:pPr rtl="1"/>
          <a:endParaRPr lang="ar-SA"/>
        </a:p>
      </dgm:t>
    </dgm:pt>
    <dgm:pt modelId="{E62F48AA-32B8-45B0-AC3C-1CFF3410A1E4}" type="sibTrans" cxnId="{0AE1CB7F-28B9-4C5F-8456-47DDEAEDA0B8}">
      <dgm:prSet/>
      <dgm:spPr/>
      <dgm:t>
        <a:bodyPr/>
        <a:lstStyle/>
        <a:p>
          <a:pPr rtl="1"/>
          <a:endParaRPr lang="ar-SA"/>
        </a:p>
      </dgm:t>
    </dgm:pt>
    <dgm:pt modelId="{F97D5192-C40D-4BF8-9E80-61CE59801B6C}" type="pres">
      <dgm:prSet presAssocID="{716CD694-87F6-4399-A2F5-16BA559A262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FB9B32F-04CC-4A8B-9840-13EEE430A6B8}" type="pres">
      <dgm:prSet presAssocID="{3B3296D1-4CFD-4EAE-A1B0-DC7BFA6A7D5A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0F06D011-7A22-4B66-B95E-A950D153E48C}" type="pres">
      <dgm:prSet presAssocID="{3B3296D1-4CFD-4EAE-A1B0-DC7BFA6A7D5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D651E0-FC18-4AB6-AC36-669A7876DFAC}" type="pres">
      <dgm:prSet presAssocID="{34222258-F7D4-4F42-BA41-0A31315417BC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5FDB55A4-AA3F-43F6-A8A1-E2C1C2A7FE68}" type="pres">
      <dgm:prSet presAssocID="{34222258-F7D4-4F42-BA41-0A31315417B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A86D64-0B53-4529-A0DB-DCA71E55FAAF}" type="pres">
      <dgm:prSet presAssocID="{7A9B556F-0FC0-4880-B8CC-CFDCB652DACF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3B664789-A2B6-4C30-BD65-239EF6C1FA8D}" type="pres">
      <dgm:prSet presAssocID="{7A9B556F-0FC0-4880-B8CC-CFDCB652DAC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D71C7AA-2A84-4855-BDF6-CA8530D24664}" type="presOf" srcId="{7A9B556F-0FC0-4880-B8CC-CFDCB652DACF}" destId="{81A86D64-0B53-4529-A0DB-DCA71E55FAAF}" srcOrd="0" destOrd="0" presId="urn:microsoft.com/office/officeart/2005/8/layout/venn1"/>
    <dgm:cxn modelId="{5904D9A3-1F92-4129-A7FA-285C77D435B8}" type="presOf" srcId="{34222258-F7D4-4F42-BA41-0A31315417BC}" destId="{7DD651E0-FC18-4AB6-AC36-669A7876DFAC}" srcOrd="0" destOrd="0" presId="urn:microsoft.com/office/officeart/2005/8/layout/venn1"/>
    <dgm:cxn modelId="{9E82F377-7685-40B4-A21D-8E842972F54E}" srcId="{716CD694-87F6-4399-A2F5-16BA559A262D}" destId="{34222258-F7D4-4F42-BA41-0A31315417BC}" srcOrd="1" destOrd="0" parTransId="{5A5A49B7-C843-4569-9753-9D1C322A9118}" sibTransId="{C635033D-C2B4-4EE5-A42F-69E31AD76A54}"/>
    <dgm:cxn modelId="{0AE1CB7F-28B9-4C5F-8456-47DDEAEDA0B8}" srcId="{716CD694-87F6-4399-A2F5-16BA559A262D}" destId="{7A9B556F-0FC0-4880-B8CC-CFDCB652DACF}" srcOrd="2" destOrd="0" parTransId="{4E8198A5-2E47-48CB-BFAE-9B055414C2B1}" sibTransId="{E62F48AA-32B8-45B0-AC3C-1CFF3410A1E4}"/>
    <dgm:cxn modelId="{41981A1B-6B2B-4BC4-85DF-E97968E85D9C}" type="presOf" srcId="{7A9B556F-0FC0-4880-B8CC-CFDCB652DACF}" destId="{3B664789-A2B6-4C30-BD65-239EF6C1FA8D}" srcOrd="1" destOrd="0" presId="urn:microsoft.com/office/officeart/2005/8/layout/venn1"/>
    <dgm:cxn modelId="{EC50394B-3A6E-4CF0-8F58-D94A1E5F3B51}" type="presOf" srcId="{34222258-F7D4-4F42-BA41-0A31315417BC}" destId="{5FDB55A4-AA3F-43F6-A8A1-E2C1C2A7FE68}" srcOrd="1" destOrd="0" presId="urn:microsoft.com/office/officeart/2005/8/layout/venn1"/>
    <dgm:cxn modelId="{A5903A2E-5B2F-4A64-B848-E2915B42A15D}" type="presOf" srcId="{716CD694-87F6-4399-A2F5-16BA559A262D}" destId="{F97D5192-C40D-4BF8-9E80-61CE59801B6C}" srcOrd="0" destOrd="0" presId="urn:microsoft.com/office/officeart/2005/8/layout/venn1"/>
    <dgm:cxn modelId="{6D404748-1164-42AA-88F5-A849DF763748}" type="presOf" srcId="{3B3296D1-4CFD-4EAE-A1B0-DC7BFA6A7D5A}" destId="{2FB9B32F-04CC-4A8B-9840-13EEE430A6B8}" srcOrd="0" destOrd="0" presId="urn:microsoft.com/office/officeart/2005/8/layout/venn1"/>
    <dgm:cxn modelId="{563C5A7C-71D5-4351-A859-C13C03B0787B}" type="presOf" srcId="{3B3296D1-4CFD-4EAE-A1B0-DC7BFA6A7D5A}" destId="{0F06D011-7A22-4B66-B95E-A950D153E48C}" srcOrd="1" destOrd="0" presId="urn:microsoft.com/office/officeart/2005/8/layout/venn1"/>
    <dgm:cxn modelId="{06C0D697-576E-4425-A5F9-C7E33E06E8EF}" srcId="{716CD694-87F6-4399-A2F5-16BA559A262D}" destId="{3B3296D1-4CFD-4EAE-A1B0-DC7BFA6A7D5A}" srcOrd="0" destOrd="0" parTransId="{91E7C071-4ED5-4AF4-8FAB-FB76AEE2D8D6}" sibTransId="{BCD2853F-6F3D-4644-BF8E-7530212B96A8}"/>
    <dgm:cxn modelId="{0604D175-C09C-4E16-94FA-E5E31B162D59}" type="presParOf" srcId="{F97D5192-C40D-4BF8-9E80-61CE59801B6C}" destId="{2FB9B32F-04CC-4A8B-9840-13EEE430A6B8}" srcOrd="0" destOrd="0" presId="urn:microsoft.com/office/officeart/2005/8/layout/venn1"/>
    <dgm:cxn modelId="{0213DF15-A9DB-4F74-9372-AAF066D6AC4A}" type="presParOf" srcId="{F97D5192-C40D-4BF8-9E80-61CE59801B6C}" destId="{0F06D011-7A22-4B66-B95E-A950D153E48C}" srcOrd="1" destOrd="0" presId="urn:microsoft.com/office/officeart/2005/8/layout/venn1"/>
    <dgm:cxn modelId="{FF0CBAE6-7992-4033-A6DF-74DB3D4AB19A}" type="presParOf" srcId="{F97D5192-C40D-4BF8-9E80-61CE59801B6C}" destId="{7DD651E0-FC18-4AB6-AC36-669A7876DFAC}" srcOrd="2" destOrd="0" presId="urn:microsoft.com/office/officeart/2005/8/layout/venn1"/>
    <dgm:cxn modelId="{5F738968-7EFB-46AA-830B-7E99B7629EA3}" type="presParOf" srcId="{F97D5192-C40D-4BF8-9E80-61CE59801B6C}" destId="{5FDB55A4-AA3F-43F6-A8A1-E2C1C2A7FE68}" srcOrd="3" destOrd="0" presId="urn:microsoft.com/office/officeart/2005/8/layout/venn1"/>
    <dgm:cxn modelId="{FDD3133A-56E1-4DEF-A5D5-EBDDB19391E8}" type="presParOf" srcId="{F97D5192-C40D-4BF8-9E80-61CE59801B6C}" destId="{81A86D64-0B53-4529-A0DB-DCA71E55FAAF}" srcOrd="4" destOrd="0" presId="urn:microsoft.com/office/officeart/2005/8/layout/venn1"/>
    <dgm:cxn modelId="{BC54D5CC-DA36-4FAA-8CB1-C4A913F1D236}" type="presParOf" srcId="{F97D5192-C40D-4BF8-9E80-61CE59801B6C}" destId="{3B664789-A2B6-4C30-BD65-239EF6C1FA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1F8C7F-26C9-4071-9699-D1CA6E925F48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rtl="1"/>
          <a:endParaRPr lang="ar-SA"/>
        </a:p>
      </dgm:t>
    </dgm:pt>
    <dgm:pt modelId="{409A535B-E622-4CBF-AAEA-D8133F7FCEC5}">
      <dgm:prSet/>
      <dgm:spPr/>
      <dgm:t>
        <a:bodyPr/>
        <a:lstStyle/>
        <a:p>
          <a:pPr rtl="1"/>
          <a:r>
            <a:rPr lang="ar-SA" dirty="0" smtClean="0"/>
            <a:t>الأولوية لصاحب الاقتراح</a:t>
          </a:r>
          <a:endParaRPr lang="ar-SA" dirty="0"/>
        </a:p>
      </dgm:t>
    </dgm:pt>
    <dgm:pt modelId="{38E50AD3-ABD0-4AE4-953C-09C4B598D90F}" type="parTrans" cxnId="{F3D87FAA-5202-4952-92A4-A0FADCE24C11}">
      <dgm:prSet/>
      <dgm:spPr/>
      <dgm:t>
        <a:bodyPr/>
        <a:lstStyle/>
        <a:p>
          <a:pPr rtl="1"/>
          <a:endParaRPr lang="ar-SA"/>
        </a:p>
      </dgm:t>
    </dgm:pt>
    <dgm:pt modelId="{E3F548EA-7899-4121-9621-A42E112E995F}" type="sibTrans" cxnId="{F3D87FAA-5202-4952-92A4-A0FADCE24C11}">
      <dgm:prSet/>
      <dgm:spPr/>
      <dgm:t>
        <a:bodyPr/>
        <a:lstStyle/>
        <a:p>
          <a:pPr rtl="1"/>
          <a:endParaRPr lang="ar-SA"/>
        </a:p>
      </dgm:t>
    </dgm:pt>
    <dgm:pt modelId="{0E40A0C0-6F69-48FD-B6CA-82AD54B628B2}">
      <dgm:prSet/>
      <dgm:spPr/>
      <dgm:t>
        <a:bodyPr/>
        <a:lstStyle/>
        <a:p>
          <a:pPr rtl="1"/>
          <a:r>
            <a:rPr lang="ar-SA" dirty="0" smtClean="0"/>
            <a:t>النقاش بين المؤيد </a:t>
          </a:r>
          <a:r>
            <a:rPr lang="ar-SA" dirty="0" err="1" smtClean="0"/>
            <a:t>و</a:t>
          </a:r>
          <a:r>
            <a:rPr lang="ar-SA" dirty="0" smtClean="0"/>
            <a:t> المعارض</a:t>
          </a:r>
          <a:endParaRPr lang="ar-SA" dirty="0"/>
        </a:p>
      </dgm:t>
    </dgm:pt>
    <dgm:pt modelId="{EBDDD37A-3C44-4A61-8FA7-BAC4A068D34A}" type="parTrans" cxnId="{D6BC857A-A9BE-40C1-AD6E-76C47B1CD682}">
      <dgm:prSet/>
      <dgm:spPr/>
      <dgm:t>
        <a:bodyPr/>
        <a:lstStyle/>
        <a:p>
          <a:pPr rtl="1"/>
          <a:endParaRPr lang="ar-SA"/>
        </a:p>
      </dgm:t>
    </dgm:pt>
    <dgm:pt modelId="{76067B5A-6D33-4E26-8AEF-87E848733220}" type="sibTrans" cxnId="{D6BC857A-A9BE-40C1-AD6E-76C47B1CD682}">
      <dgm:prSet/>
      <dgm:spPr/>
      <dgm:t>
        <a:bodyPr/>
        <a:lstStyle/>
        <a:p>
          <a:pPr rtl="1"/>
          <a:endParaRPr lang="ar-SA"/>
        </a:p>
      </dgm:t>
    </dgm:pt>
    <dgm:pt modelId="{890EF6A8-C06A-415A-A8AA-5D647337064B}">
      <dgm:prSet/>
      <dgm:spPr/>
      <dgm:t>
        <a:bodyPr/>
        <a:lstStyle/>
        <a:p>
          <a:pPr rtl="1"/>
          <a:r>
            <a:rPr lang="ar-SA" dirty="0" smtClean="0"/>
            <a:t>التكلم مرة واحدة</a:t>
          </a:r>
          <a:endParaRPr lang="ar-SA" dirty="0"/>
        </a:p>
      </dgm:t>
    </dgm:pt>
    <dgm:pt modelId="{64B9FE95-11D0-435C-82BA-B65C8F9599B7}" type="parTrans" cxnId="{3E10B806-D4E7-4CF0-BA09-D22BA0077D32}">
      <dgm:prSet/>
      <dgm:spPr/>
      <dgm:t>
        <a:bodyPr/>
        <a:lstStyle/>
        <a:p>
          <a:pPr rtl="1"/>
          <a:endParaRPr lang="ar-SA"/>
        </a:p>
      </dgm:t>
    </dgm:pt>
    <dgm:pt modelId="{A97A06FD-74D5-41CD-86E4-94F1868ADC7A}" type="sibTrans" cxnId="{3E10B806-D4E7-4CF0-BA09-D22BA0077D32}">
      <dgm:prSet/>
      <dgm:spPr/>
      <dgm:t>
        <a:bodyPr/>
        <a:lstStyle/>
        <a:p>
          <a:pPr rtl="1"/>
          <a:endParaRPr lang="ar-SA"/>
        </a:p>
      </dgm:t>
    </dgm:pt>
    <dgm:pt modelId="{B44473B9-8B4D-41F1-97D0-5065EDED032B}">
      <dgm:prSet/>
      <dgm:spPr/>
      <dgm:t>
        <a:bodyPr/>
        <a:lstStyle/>
        <a:p>
          <a:pPr rtl="1"/>
          <a:r>
            <a:rPr lang="ar-SA" dirty="0" smtClean="0"/>
            <a:t>حصر النقاش</a:t>
          </a:r>
          <a:endParaRPr lang="ar-SA" dirty="0"/>
        </a:p>
      </dgm:t>
    </dgm:pt>
    <dgm:pt modelId="{76702CD4-A251-45B4-94E2-3EB96A37CEE2}" type="parTrans" cxnId="{C0F003F2-25E5-498B-AD21-C0C45ED2955C}">
      <dgm:prSet/>
      <dgm:spPr/>
      <dgm:t>
        <a:bodyPr/>
        <a:lstStyle/>
        <a:p>
          <a:pPr rtl="1"/>
          <a:endParaRPr lang="ar-SA"/>
        </a:p>
      </dgm:t>
    </dgm:pt>
    <dgm:pt modelId="{42494EC5-BC54-4383-A4CA-ACC348B0AC15}" type="sibTrans" cxnId="{C0F003F2-25E5-498B-AD21-C0C45ED2955C}">
      <dgm:prSet/>
      <dgm:spPr/>
      <dgm:t>
        <a:bodyPr/>
        <a:lstStyle/>
        <a:p>
          <a:pPr rtl="1"/>
          <a:endParaRPr lang="ar-SA"/>
        </a:p>
      </dgm:t>
    </dgm:pt>
    <dgm:pt modelId="{E1294B5B-A0F7-4685-8B8D-508BC11C1676}" type="pres">
      <dgm:prSet presAssocID="{C91F8C7F-26C9-4071-9699-D1CA6E925F4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6194535-F561-459F-8A23-8943FA36B44F}" type="pres">
      <dgm:prSet presAssocID="{409A535B-E622-4CBF-AAEA-D8133F7FCE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6157D5-31C1-4989-9A83-59C1C4F36B83}" type="pres">
      <dgm:prSet presAssocID="{E3F548EA-7899-4121-9621-A42E112E995F}" presName="space" presStyleCnt="0"/>
      <dgm:spPr/>
    </dgm:pt>
    <dgm:pt modelId="{5E086328-5988-4150-8259-F1CCB83C72BB}" type="pres">
      <dgm:prSet presAssocID="{0E40A0C0-6F69-48FD-B6CA-82AD54B628B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73D6DF-05B6-4A77-9843-04FF0742A2CB}" type="pres">
      <dgm:prSet presAssocID="{76067B5A-6D33-4E26-8AEF-87E848733220}" presName="space" presStyleCnt="0"/>
      <dgm:spPr/>
    </dgm:pt>
    <dgm:pt modelId="{805DA829-013B-4747-888F-C98229C4BD78}" type="pres">
      <dgm:prSet presAssocID="{890EF6A8-C06A-415A-A8AA-5D647337064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1582157-AF75-4A33-ABC3-39DB7CE7DE08}" type="pres">
      <dgm:prSet presAssocID="{A97A06FD-74D5-41CD-86E4-94F1868ADC7A}" presName="space" presStyleCnt="0"/>
      <dgm:spPr/>
    </dgm:pt>
    <dgm:pt modelId="{0D47827C-670A-43EE-9908-3F1CFF3360BC}" type="pres">
      <dgm:prSet presAssocID="{B44473B9-8B4D-41F1-97D0-5065EDED032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E10B806-D4E7-4CF0-BA09-D22BA0077D32}" srcId="{C91F8C7F-26C9-4071-9699-D1CA6E925F48}" destId="{890EF6A8-C06A-415A-A8AA-5D647337064B}" srcOrd="2" destOrd="0" parTransId="{64B9FE95-11D0-435C-82BA-B65C8F9599B7}" sibTransId="{A97A06FD-74D5-41CD-86E4-94F1868ADC7A}"/>
    <dgm:cxn modelId="{C0F003F2-25E5-498B-AD21-C0C45ED2955C}" srcId="{C91F8C7F-26C9-4071-9699-D1CA6E925F48}" destId="{B44473B9-8B4D-41F1-97D0-5065EDED032B}" srcOrd="3" destOrd="0" parTransId="{76702CD4-A251-45B4-94E2-3EB96A37CEE2}" sibTransId="{42494EC5-BC54-4383-A4CA-ACC348B0AC15}"/>
    <dgm:cxn modelId="{BAFD8D97-A83E-4A0F-AEF9-BBDEE0FC8F07}" type="presOf" srcId="{B44473B9-8B4D-41F1-97D0-5065EDED032B}" destId="{0D47827C-670A-43EE-9908-3F1CFF3360BC}" srcOrd="0" destOrd="0" presId="urn:microsoft.com/office/officeart/2005/8/layout/venn3"/>
    <dgm:cxn modelId="{C9AE59AE-A63D-454D-A259-6C6A1DC55EF1}" type="presOf" srcId="{409A535B-E622-4CBF-AAEA-D8133F7FCEC5}" destId="{96194535-F561-459F-8A23-8943FA36B44F}" srcOrd="0" destOrd="0" presId="urn:microsoft.com/office/officeart/2005/8/layout/venn3"/>
    <dgm:cxn modelId="{31A5E70B-F066-49CB-8691-1781BDBA5A2E}" type="presOf" srcId="{C91F8C7F-26C9-4071-9699-D1CA6E925F48}" destId="{E1294B5B-A0F7-4685-8B8D-508BC11C1676}" srcOrd="0" destOrd="0" presId="urn:microsoft.com/office/officeart/2005/8/layout/venn3"/>
    <dgm:cxn modelId="{F3D87FAA-5202-4952-92A4-A0FADCE24C11}" srcId="{C91F8C7F-26C9-4071-9699-D1CA6E925F48}" destId="{409A535B-E622-4CBF-AAEA-D8133F7FCEC5}" srcOrd="0" destOrd="0" parTransId="{38E50AD3-ABD0-4AE4-953C-09C4B598D90F}" sibTransId="{E3F548EA-7899-4121-9621-A42E112E995F}"/>
    <dgm:cxn modelId="{7F9E9BC6-AEBD-4B75-9702-088A4B843D18}" type="presOf" srcId="{0E40A0C0-6F69-48FD-B6CA-82AD54B628B2}" destId="{5E086328-5988-4150-8259-F1CCB83C72BB}" srcOrd="0" destOrd="0" presId="urn:microsoft.com/office/officeart/2005/8/layout/venn3"/>
    <dgm:cxn modelId="{D6BC857A-A9BE-40C1-AD6E-76C47B1CD682}" srcId="{C91F8C7F-26C9-4071-9699-D1CA6E925F48}" destId="{0E40A0C0-6F69-48FD-B6CA-82AD54B628B2}" srcOrd="1" destOrd="0" parTransId="{EBDDD37A-3C44-4A61-8FA7-BAC4A068D34A}" sibTransId="{76067B5A-6D33-4E26-8AEF-87E848733220}"/>
    <dgm:cxn modelId="{EC2D98DC-8AC5-42BD-ACA4-46C1FE5CA151}" type="presOf" srcId="{890EF6A8-C06A-415A-A8AA-5D647337064B}" destId="{805DA829-013B-4747-888F-C98229C4BD78}" srcOrd="0" destOrd="0" presId="urn:microsoft.com/office/officeart/2005/8/layout/venn3"/>
    <dgm:cxn modelId="{51FBCC28-A14F-4407-B00C-432B509EBE16}" type="presParOf" srcId="{E1294B5B-A0F7-4685-8B8D-508BC11C1676}" destId="{96194535-F561-459F-8A23-8943FA36B44F}" srcOrd="0" destOrd="0" presId="urn:microsoft.com/office/officeart/2005/8/layout/venn3"/>
    <dgm:cxn modelId="{79B70F20-A901-4672-83DB-E8652F294CD2}" type="presParOf" srcId="{E1294B5B-A0F7-4685-8B8D-508BC11C1676}" destId="{1B6157D5-31C1-4989-9A83-59C1C4F36B83}" srcOrd="1" destOrd="0" presId="urn:microsoft.com/office/officeart/2005/8/layout/venn3"/>
    <dgm:cxn modelId="{58127BC6-E83E-420F-B1D1-B0DBC61FB5D2}" type="presParOf" srcId="{E1294B5B-A0F7-4685-8B8D-508BC11C1676}" destId="{5E086328-5988-4150-8259-F1CCB83C72BB}" srcOrd="2" destOrd="0" presId="urn:microsoft.com/office/officeart/2005/8/layout/venn3"/>
    <dgm:cxn modelId="{A6FE33FC-FE05-4FEF-B07E-1353E91D5CE2}" type="presParOf" srcId="{E1294B5B-A0F7-4685-8B8D-508BC11C1676}" destId="{8773D6DF-05B6-4A77-9843-04FF0742A2CB}" srcOrd="3" destOrd="0" presId="urn:microsoft.com/office/officeart/2005/8/layout/venn3"/>
    <dgm:cxn modelId="{A09361B2-955C-4075-8A63-9E887380CD1D}" type="presParOf" srcId="{E1294B5B-A0F7-4685-8B8D-508BC11C1676}" destId="{805DA829-013B-4747-888F-C98229C4BD78}" srcOrd="4" destOrd="0" presId="urn:microsoft.com/office/officeart/2005/8/layout/venn3"/>
    <dgm:cxn modelId="{A84D49A7-6814-4702-8913-0B33EE05E2E5}" type="presParOf" srcId="{E1294B5B-A0F7-4685-8B8D-508BC11C1676}" destId="{01582157-AF75-4A33-ABC3-39DB7CE7DE08}" srcOrd="5" destOrd="0" presId="urn:microsoft.com/office/officeart/2005/8/layout/venn3"/>
    <dgm:cxn modelId="{B00487E9-0443-42EA-BA4D-5327A43D8B38}" type="presParOf" srcId="{E1294B5B-A0F7-4685-8B8D-508BC11C1676}" destId="{0D47827C-670A-43EE-9908-3F1CFF3360B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CFA047-9352-42D0-BEB2-2D4DBA1DAB62}" type="doc">
      <dgm:prSet loTypeId="urn:microsoft.com/office/officeart/2005/8/layout/hProcess9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pPr rtl="1"/>
          <a:endParaRPr lang="ar-SA"/>
        </a:p>
      </dgm:t>
    </dgm:pt>
    <dgm:pt modelId="{945CD43E-F49B-46B7-B623-74DD26883BEB}">
      <dgm:prSet custT="1"/>
      <dgm:spPr/>
      <dgm:t>
        <a:bodyPr/>
        <a:lstStyle/>
        <a:p>
          <a:pPr rtl="1"/>
          <a:r>
            <a:rPr lang="ar-SA" sz="2800" dirty="0" smtClean="0"/>
            <a:t>لا يوجد طلب الاعتراف أو تبنى تعديل الاقتراح</a:t>
          </a:r>
          <a:endParaRPr lang="ar-SA" sz="3600" dirty="0"/>
        </a:p>
      </dgm:t>
    </dgm:pt>
    <dgm:pt modelId="{25D81417-3349-4C9A-987C-842E62F43B18}" type="parTrans" cxnId="{ADB35A34-604B-4974-A254-C73D76151578}">
      <dgm:prSet/>
      <dgm:spPr/>
      <dgm:t>
        <a:bodyPr/>
        <a:lstStyle/>
        <a:p>
          <a:pPr rtl="1"/>
          <a:endParaRPr lang="ar-SA"/>
        </a:p>
      </dgm:t>
    </dgm:pt>
    <dgm:pt modelId="{7017D43B-4392-49F1-9F83-CD65512BED5F}" type="sibTrans" cxnId="{ADB35A34-604B-4974-A254-C73D76151578}">
      <dgm:prSet/>
      <dgm:spPr/>
      <dgm:t>
        <a:bodyPr/>
        <a:lstStyle/>
        <a:p>
          <a:pPr rtl="1"/>
          <a:endParaRPr lang="ar-SA"/>
        </a:p>
      </dgm:t>
    </dgm:pt>
    <dgm:pt modelId="{A22C42ED-F7F4-4459-A8E4-66F14C701D63}">
      <dgm:prSet/>
      <dgm:spPr/>
      <dgm:t>
        <a:bodyPr/>
        <a:lstStyle/>
        <a:p>
          <a:pPr rtl="1"/>
          <a:r>
            <a:rPr lang="ar-SA" dirty="0" smtClean="0"/>
            <a:t>ترديد صيغة الاقتراح بالضبط</a:t>
          </a:r>
          <a:endParaRPr lang="ar-SA" dirty="0"/>
        </a:p>
      </dgm:t>
    </dgm:pt>
    <dgm:pt modelId="{2B274572-1CFB-4B13-B0AF-93D6CF41D986}" type="parTrans" cxnId="{C6D80E77-A379-4B82-A230-A12DACC4B3A4}">
      <dgm:prSet/>
      <dgm:spPr/>
      <dgm:t>
        <a:bodyPr/>
        <a:lstStyle/>
        <a:p>
          <a:pPr rtl="1"/>
          <a:endParaRPr lang="ar-SA"/>
        </a:p>
      </dgm:t>
    </dgm:pt>
    <dgm:pt modelId="{ACE43B03-47E3-4323-A73C-9283C66B38E4}" type="sibTrans" cxnId="{C6D80E77-A379-4B82-A230-A12DACC4B3A4}">
      <dgm:prSet/>
      <dgm:spPr/>
      <dgm:t>
        <a:bodyPr/>
        <a:lstStyle/>
        <a:p>
          <a:pPr rtl="1"/>
          <a:endParaRPr lang="ar-SA"/>
        </a:p>
      </dgm:t>
    </dgm:pt>
    <dgm:pt modelId="{E11147A8-4871-4DF7-84D4-2D6D97BD1DD8}">
      <dgm:prSet/>
      <dgm:spPr/>
      <dgm:t>
        <a:bodyPr/>
        <a:lstStyle/>
        <a:p>
          <a:pPr rtl="1"/>
          <a:r>
            <a:rPr lang="ar-SA" dirty="0" smtClean="0"/>
            <a:t>بيان كيفية التصويت</a:t>
          </a:r>
          <a:endParaRPr lang="ar-SA" dirty="0"/>
        </a:p>
      </dgm:t>
    </dgm:pt>
    <dgm:pt modelId="{C1D7C98C-4D56-4E0F-A34D-D2937573ACD8}" type="parTrans" cxnId="{C90D7691-8294-4000-BD8E-033B4629E7AE}">
      <dgm:prSet/>
      <dgm:spPr/>
      <dgm:t>
        <a:bodyPr/>
        <a:lstStyle/>
        <a:p>
          <a:pPr rtl="1"/>
          <a:endParaRPr lang="ar-SA"/>
        </a:p>
      </dgm:t>
    </dgm:pt>
    <dgm:pt modelId="{296EE699-0C01-43D3-AF77-B219918CD24C}" type="sibTrans" cxnId="{C90D7691-8294-4000-BD8E-033B4629E7AE}">
      <dgm:prSet/>
      <dgm:spPr/>
      <dgm:t>
        <a:bodyPr/>
        <a:lstStyle/>
        <a:p>
          <a:pPr rtl="1"/>
          <a:endParaRPr lang="ar-SA"/>
        </a:p>
      </dgm:t>
    </dgm:pt>
    <dgm:pt modelId="{A9801C0D-15D8-496C-88C6-C34AC113996D}">
      <dgm:prSet/>
      <dgm:spPr/>
      <dgm:t>
        <a:bodyPr/>
        <a:lstStyle/>
        <a:p>
          <a:pPr rtl="1"/>
          <a:r>
            <a:rPr lang="ar-SA" dirty="0" smtClean="0"/>
            <a:t>التصويت بالصوت، رفع الأيادي</a:t>
          </a:r>
          <a:endParaRPr lang="ar-SA" dirty="0"/>
        </a:p>
      </dgm:t>
    </dgm:pt>
    <dgm:pt modelId="{D5155EB8-8078-4823-BC5C-7A2AC18DCF5B}" type="parTrans" cxnId="{FEDC8BC0-AAD5-4879-BB69-57F93B89BB88}">
      <dgm:prSet/>
      <dgm:spPr/>
      <dgm:t>
        <a:bodyPr/>
        <a:lstStyle/>
        <a:p>
          <a:pPr rtl="1"/>
          <a:endParaRPr lang="ar-SA"/>
        </a:p>
      </dgm:t>
    </dgm:pt>
    <dgm:pt modelId="{5FE7BB7E-85EC-4EB6-9FF1-A9B70ABC478C}" type="sibTrans" cxnId="{FEDC8BC0-AAD5-4879-BB69-57F93B89BB88}">
      <dgm:prSet/>
      <dgm:spPr/>
      <dgm:t>
        <a:bodyPr/>
        <a:lstStyle/>
        <a:p>
          <a:pPr rtl="1"/>
          <a:endParaRPr lang="ar-SA"/>
        </a:p>
      </dgm:t>
    </dgm:pt>
    <dgm:pt modelId="{C4119EB2-14C1-47F7-9897-D77CC8D31861}" type="pres">
      <dgm:prSet presAssocID="{75CFA047-9352-42D0-BEB2-2D4DBA1DAB62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289A16A-92BD-4F96-9552-B84F102DC028}" type="pres">
      <dgm:prSet presAssocID="{75CFA047-9352-42D0-BEB2-2D4DBA1DAB62}" presName="arrow" presStyleLbl="bgShp" presStyleIdx="0" presStyleCnt="1"/>
      <dgm:spPr/>
    </dgm:pt>
    <dgm:pt modelId="{CEE1B545-FDF6-45A4-A1D4-5EDF067AED24}" type="pres">
      <dgm:prSet presAssocID="{75CFA047-9352-42D0-BEB2-2D4DBA1DAB62}" presName="linearProcess" presStyleCnt="0"/>
      <dgm:spPr/>
    </dgm:pt>
    <dgm:pt modelId="{5311740C-9AF5-4054-B077-A5B745C78FE2}" type="pres">
      <dgm:prSet presAssocID="{945CD43E-F49B-46B7-B623-74DD26883BEB}" presName="textNode" presStyleLbl="node1" presStyleIdx="0" presStyleCnt="4" custLinFactNeighborX="6968" custLinFactNeighborY="39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55298E-4901-4982-90B5-8AC9B704A92C}" type="pres">
      <dgm:prSet presAssocID="{7017D43B-4392-49F1-9F83-CD65512BED5F}" presName="sibTrans" presStyleCnt="0"/>
      <dgm:spPr/>
    </dgm:pt>
    <dgm:pt modelId="{B6EFCFFF-F0CD-4FB2-A752-C095ABCC9909}" type="pres">
      <dgm:prSet presAssocID="{A22C42ED-F7F4-4459-A8E4-66F14C701D6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D2D8F6-08DA-43BB-91C9-8EC0F737F9E3}" type="pres">
      <dgm:prSet presAssocID="{ACE43B03-47E3-4323-A73C-9283C66B38E4}" presName="sibTrans" presStyleCnt="0"/>
      <dgm:spPr/>
    </dgm:pt>
    <dgm:pt modelId="{F1817664-3CB5-45BE-A91C-2D559F72FBD8}" type="pres">
      <dgm:prSet presAssocID="{E11147A8-4871-4DF7-84D4-2D6D97BD1DD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78D4B2-99B4-4634-BE38-C29D6899C7F8}" type="pres">
      <dgm:prSet presAssocID="{296EE699-0C01-43D3-AF77-B219918CD24C}" presName="sibTrans" presStyleCnt="0"/>
      <dgm:spPr/>
    </dgm:pt>
    <dgm:pt modelId="{D617359F-6907-4A13-A10C-2A34FFB87B12}" type="pres">
      <dgm:prSet presAssocID="{A9801C0D-15D8-496C-88C6-C34AC113996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91B148E-A09C-4ED3-836B-812002F8BA80}" type="presOf" srcId="{945CD43E-F49B-46B7-B623-74DD26883BEB}" destId="{5311740C-9AF5-4054-B077-A5B745C78FE2}" srcOrd="0" destOrd="0" presId="urn:microsoft.com/office/officeart/2005/8/layout/hProcess9"/>
    <dgm:cxn modelId="{4ADD1C2D-4FD0-410D-8E2F-604AE987CF97}" type="presOf" srcId="{A22C42ED-F7F4-4459-A8E4-66F14C701D63}" destId="{B6EFCFFF-F0CD-4FB2-A752-C095ABCC9909}" srcOrd="0" destOrd="0" presId="urn:microsoft.com/office/officeart/2005/8/layout/hProcess9"/>
    <dgm:cxn modelId="{C6D80E77-A379-4B82-A230-A12DACC4B3A4}" srcId="{75CFA047-9352-42D0-BEB2-2D4DBA1DAB62}" destId="{A22C42ED-F7F4-4459-A8E4-66F14C701D63}" srcOrd="1" destOrd="0" parTransId="{2B274572-1CFB-4B13-B0AF-93D6CF41D986}" sibTransId="{ACE43B03-47E3-4323-A73C-9283C66B38E4}"/>
    <dgm:cxn modelId="{4DB7028F-8C1D-4F12-B16C-1E9A0B1BAFB1}" type="presOf" srcId="{E11147A8-4871-4DF7-84D4-2D6D97BD1DD8}" destId="{F1817664-3CB5-45BE-A91C-2D559F72FBD8}" srcOrd="0" destOrd="0" presId="urn:microsoft.com/office/officeart/2005/8/layout/hProcess9"/>
    <dgm:cxn modelId="{FEDC8BC0-AAD5-4879-BB69-57F93B89BB88}" srcId="{75CFA047-9352-42D0-BEB2-2D4DBA1DAB62}" destId="{A9801C0D-15D8-496C-88C6-C34AC113996D}" srcOrd="3" destOrd="0" parTransId="{D5155EB8-8078-4823-BC5C-7A2AC18DCF5B}" sibTransId="{5FE7BB7E-85EC-4EB6-9FF1-A9B70ABC478C}"/>
    <dgm:cxn modelId="{C90D7691-8294-4000-BD8E-033B4629E7AE}" srcId="{75CFA047-9352-42D0-BEB2-2D4DBA1DAB62}" destId="{E11147A8-4871-4DF7-84D4-2D6D97BD1DD8}" srcOrd="2" destOrd="0" parTransId="{C1D7C98C-4D56-4E0F-A34D-D2937573ACD8}" sibTransId="{296EE699-0C01-43D3-AF77-B219918CD24C}"/>
    <dgm:cxn modelId="{912DF05E-F582-4C0D-8163-AA5889D06E46}" type="presOf" srcId="{A9801C0D-15D8-496C-88C6-C34AC113996D}" destId="{D617359F-6907-4A13-A10C-2A34FFB87B12}" srcOrd="0" destOrd="0" presId="urn:microsoft.com/office/officeart/2005/8/layout/hProcess9"/>
    <dgm:cxn modelId="{ADB35A34-604B-4974-A254-C73D76151578}" srcId="{75CFA047-9352-42D0-BEB2-2D4DBA1DAB62}" destId="{945CD43E-F49B-46B7-B623-74DD26883BEB}" srcOrd="0" destOrd="0" parTransId="{25D81417-3349-4C9A-987C-842E62F43B18}" sibTransId="{7017D43B-4392-49F1-9F83-CD65512BED5F}"/>
    <dgm:cxn modelId="{315E276E-3A90-458A-908D-961C90CBFD00}" type="presOf" srcId="{75CFA047-9352-42D0-BEB2-2D4DBA1DAB62}" destId="{C4119EB2-14C1-47F7-9897-D77CC8D31861}" srcOrd="0" destOrd="0" presId="urn:microsoft.com/office/officeart/2005/8/layout/hProcess9"/>
    <dgm:cxn modelId="{62E3BE53-9AAE-45B8-8A85-78A5DB28FF1A}" type="presParOf" srcId="{C4119EB2-14C1-47F7-9897-D77CC8D31861}" destId="{F289A16A-92BD-4F96-9552-B84F102DC028}" srcOrd="0" destOrd="0" presId="urn:microsoft.com/office/officeart/2005/8/layout/hProcess9"/>
    <dgm:cxn modelId="{AED2CF51-5CCB-4C69-BEDC-9AC7A9FF0991}" type="presParOf" srcId="{C4119EB2-14C1-47F7-9897-D77CC8D31861}" destId="{CEE1B545-FDF6-45A4-A1D4-5EDF067AED24}" srcOrd="1" destOrd="0" presId="urn:microsoft.com/office/officeart/2005/8/layout/hProcess9"/>
    <dgm:cxn modelId="{93C65C03-3169-4C64-9CAE-782E99AB073A}" type="presParOf" srcId="{CEE1B545-FDF6-45A4-A1D4-5EDF067AED24}" destId="{5311740C-9AF5-4054-B077-A5B745C78FE2}" srcOrd="0" destOrd="0" presId="urn:microsoft.com/office/officeart/2005/8/layout/hProcess9"/>
    <dgm:cxn modelId="{79651F05-8896-4DE6-88D3-C9FFC1799396}" type="presParOf" srcId="{CEE1B545-FDF6-45A4-A1D4-5EDF067AED24}" destId="{AA55298E-4901-4982-90B5-8AC9B704A92C}" srcOrd="1" destOrd="0" presId="urn:microsoft.com/office/officeart/2005/8/layout/hProcess9"/>
    <dgm:cxn modelId="{E5ED1388-67A9-4D02-B4E7-D93545398CCB}" type="presParOf" srcId="{CEE1B545-FDF6-45A4-A1D4-5EDF067AED24}" destId="{B6EFCFFF-F0CD-4FB2-A752-C095ABCC9909}" srcOrd="2" destOrd="0" presId="urn:microsoft.com/office/officeart/2005/8/layout/hProcess9"/>
    <dgm:cxn modelId="{E5AB10AA-FB92-49B5-9DF8-C12DEEDCE864}" type="presParOf" srcId="{CEE1B545-FDF6-45A4-A1D4-5EDF067AED24}" destId="{FCD2D8F6-08DA-43BB-91C9-8EC0F737F9E3}" srcOrd="3" destOrd="0" presId="urn:microsoft.com/office/officeart/2005/8/layout/hProcess9"/>
    <dgm:cxn modelId="{9F6CCCEC-6720-4734-A38F-99CFF0552ABB}" type="presParOf" srcId="{CEE1B545-FDF6-45A4-A1D4-5EDF067AED24}" destId="{F1817664-3CB5-45BE-A91C-2D559F72FBD8}" srcOrd="4" destOrd="0" presId="urn:microsoft.com/office/officeart/2005/8/layout/hProcess9"/>
    <dgm:cxn modelId="{F5EFB33D-81CF-406C-A702-65D095294C67}" type="presParOf" srcId="{CEE1B545-FDF6-45A4-A1D4-5EDF067AED24}" destId="{D578D4B2-99B4-4634-BE38-C29D6899C7F8}" srcOrd="5" destOrd="0" presId="urn:microsoft.com/office/officeart/2005/8/layout/hProcess9"/>
    <dgm:cxn modelId="{62A753F5-B2B2-45E4-BAFB-C19E2097CD9A}" type="presParOf" srcId="{CEE1B545-FDF6-45A4-A1D4-5EDF067AED24}" destId="{D617359F-6907-4A13-A10C-2A34FFB87B1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89165B-54FB-426E-BEBE-75B7D345409C}" type="doc">
      <dgm:prSet loTypeId="urn:microsoft.com/office/officeart/2005/8/layout/hProcess9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pPr rtl="1"/>
          <a:endParaRPr lang="ar-SA"/>
        </a:p>
      </dgm:t>
    </dgm:pt>
    <dgm:pt modelId="{A934D79B-C180-4654-B486-F6FECA16A360}">
      <dgm:prSet custT="1"/>
      <dgm:spPr/>
      <dgm:t>
        <a:bodyPr/>
        <a:lstStyle/>
        <a:p>
          <a:pPr rtl="1"/>
          <a:r>
            <a:rPr lang="ar-SA" sz="2400" dirty="0" smtClean="0"/>
            <a:t>مباشرة بعد عد </a:t>
          </a:r>
          <a:r>
            <a:rPr lang="ar-SA" sz="2400" dirty="0" err="1" smtClean="0"/>
            <a:t>الاصوات</a:t>
          </a:r>
          <a:endParaRPr lang="ar-SA" sz="2400" dirty="0"/>
        </a:p>
      </dgm:t>
    </dgm:pt>
    <dgm:pt modelId="{745BB310-57E0-46B2-801B-BD24306DF141}" type="parTrans" cxnId="{B31C727B-A038-40AC-8EEB-92E8968C33C8}">
      <dgm:prSet/>
      <dgm:spPr/>
      <dgm:t>
        <a:bodyPr/>
        <a:lstStyle/>
        <a:p>
          <a:pPr rtl="1"/>
          <a:endParaRPr lang="ar-SA" sz="2000"/>
        </a:p>
      </dgm:t>
    </dgm:pt>
    <dgm:pt modelId="{4D687BEA-5B7C-4ECD-B169-52280CD21D8D}" type="sibTrans" cxnId="{B31C727B-A038-40AC-8EEB-92E8968C33C8}">
      <dgm:prSet/>
      <dgm:spPr/>
      <dgm:t>
        <a:bodyPr/>
        <a:lstStyle/>
        <a:p>
          <a:pPr rtl="1"/>
          <a:endParaRPr lang="ar-SA" sz="2000"/>
        </a:p>
      </dgm:t>
    </dgm:pt>
    <dgm:pt modelId="{CB767402-39CA-496C-A75D-999F5087DCD6}">
      <dgm:prSet custT="1"/>
      <dgm:spPr/>
      <dgm:t>
        <a:bodyPr/>
        <a:lstStyle/>
        <a:p>
          <a:pPr rtl="1"/>
          <a:r>
            <a:rPr lang="ar-SA" sz="2400" dirty="0" smtClean="0"/>
            <a:t>ملاحظات كيفية تطبيق الاقتراح</a:t>
          </a:r>
          <a:endParaRPr lang="ar-SA" sz="2400" dirty="0"/>
        </a:p>
      </dgm:t>
    </dgm:pt>
    <dgm:pt modelId="{A90E42B7-33C8-4A8B-A654-07199C1E80EC}" type="parTrans" cxnId="{145ECD52-4918-4524-997C-953913A51A1B}">
      <dgm:prSet/>
      <dgm:spPr/>
      <dgm:t>
        <a:bodyPr/>
        <a:lstStyle/>
        <a:p>
          <a:pPr rtl="1"/>
          <a:endParaRPr lang="ar-SA" sz="2000"/>
        </a:p>
      </dgm:t>
    </dgm:pt>
    <dgm:pt modelId="{9568A6C1-5EB1-4E37-80D1-2C5AF0495FDA}" type="sibTrans" cxnId="{145ECD52-4918-4524-997C-953913A51A1B}">
      <dgm:prSet/>
      <dgm:spPr/>
      <dgm:t>
        <a:bodyPr/>
        <a:lstStyle/>
        <a:p>
          <a:pPr rtl="1"/>
          <a:endParaRPr lang="ar-SA" sz="2000"/>
        </a:p>
      </dgm:t>
    </dgm:pt>
    <dgm:pt modelId="{0DA17F49-300C-4C19-B0AC-C550F15A02EB}" type="pres">
      <dgm:prSet presAssocID="{3B89165B-54FB-426E-BEBE-75B7D345409C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02EFEAE-C1D9-4386-8AFB-8B45FE1B69DF}" type="pres">
      <dgm:prSet presAssocID="{3B89165B-54FB-426E-BEBE-75B7D345409C}" presName="arrow" presStyleLbl="bgShp" presStyleIdx="0" presStyleCnt="1"/>
      <dgm:spPr/>
      <dgm:t>
        <a:bodyPr/>
        <a:lstStyle/>
        <a:p>
          <a:pPr rtl="1"/>
          <a:endParaRPr lang="ar-SA"/>
        </a:p>
      </dgm:t>
    </dgm:pt>
    <dgm:pt modelId="{2A25ACE3-8474-4C7B-9169-91883C9548D5}" type="pres">
      <dgm:prSet presAssocID="{3B89165B-54FB-426E-BEBE-75B7D345409C}" presName="linearProcess" presStyleCnt="0"/>
      <dgm:spPr/>
      <dgm:t>
        <a:bodyPr/>
        <a:lstStyle/>
        <a:p>
          <a:pPr rtl="1"/>
          <a:endParaRPr lang="ar-SA"/>
        </a:p>
      </dgm:t>
    </dgm:pt>
    <dgm:pt modelId="{2D36AF33-843C-4497-903F-4E1ABD057D84}" type="pres">
      <dgm:prSet presAssocID="{A934D79B-C180-4654-B486-F6FECA16A36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A16CAC0-CDEA-4DA9-949C-1BC1F6AC9F35}" type="pres">
      <dgm:prSet presAssocID="{4D687BEA-5B7C-4ECD-B169-52280CD21D8D}" presName="sibTrans" presStyleCnt="0"/>
      <dgm:spPr/>
      <dgm:t>
        <a:bodyPr/>
        <a:lstStyle/>
        <a:p>
          <a:pPr rtl="1"/>
          <a:endParaRPr lang="ar-SA"/>
        </a:p>
      </dgm:t>
    </dgm:pt>
    <dgm:pt modelId="{5FA0E90B-063D-4A6D-AEAE-42FD6EB3B474}" type="pres">
      <dgm:prSet presAssocID="{CB767402-39CA-496C-A75D-999F5087DCD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D61FF6C-D592-4361-A6FC-BC948620C1BD}" type="presOf" srcId="{A934D79B-C180-4654-B486-F6FECA16A360}" destId="{2D36AF33-843C-4497-903F-4E1ABD057D84}" srcOrd="0" destOrd="0" presId="urn:microsoft.com/office/officeart/2005/8/layout/hProcess9"/>
    <dgm:cxn modelId="{12A1D39A-A2D9-4E2B-A4CA-221A9A4621B4}" type="presOf" srcId="{CB767402-39CA-496C-A75D-999F5087DCD6}" destId="{5FA0E90B-063D-4A6D-AEAE-42FD6EB3B474}" srcOrd="0" destOrd="0" presId="urn:microsoft.com/office/officeart/2005/8/layout/hProcess9"/>
    <dgm:cxn modelId="{692BE776-B7D4-4B5A-9515-51F485F3E7E1}" type="presOf" srcId="{3B89165B-54FB-426E-BEBE-75B7D345409C}" destId="{0DA17F49-300C-4C19-B0AC-C550F15A02EB}" srcOrd="0" destOrd="0" presId="urn:microsoft.com/office/officeart/2005/8/layout/hProcess9"/>
    <dgm:cxn modelId="{B31C727B-A038-40AC-8EEB-92E8968C33C8}" srcId="{3B89165B-54FB-426E-BEBE-75B7D345409C}" destId="{A934D79B-C180-4654-B486-F6FECA16A360}" srcOrd="0" destOrd="0" parTransId="{745BB310-57E0-46B2-801B-BD24306DF141}" sibTransId="{4D687BEA-5B7C-4ECD-B169-52280CD21D8D}"/>
    <dgm:cxn modelId="{145ECD52-4918-4524-997C-953913A51A1B}" srcId="{3B89165B-54FB-426E-BEBE-75B7D345409C}" destId="{CB767402-39CA-496C-A75D-999F5087DCD6}" srcOrd="1" destOrd="0" parTransId="{A90E42B7-33C8-4A8B-A654-07199C1E80EC}" sibTransId="{9568A6C1-5EB1-4E37-80D1-2C5AF0495FDA}"/>
    <dgm:cxn modelId="{D2E1FC4E-50EA-46B5-BD2A-5BAC982C47F8}" type="presParOf" srcId="{0DA17F49-300C-4C19-B0AC-C550F15A02EB}" destId="{902EFEAE-C1D9-4386-8AFB-8B45FE1B69DF}" srcOrd="0" destOrd="0" presId="urn:microsoft.com/office/officeart/2005/8/layout/hProcess9"/>
    <dgm:cxn modelId="{4BE929C3-40A6-446A-AE38-B3F902A6CCBD}" type="presParOf" srcId="{0DA17F49-300C-4C19-B0AC-C550F15A02EB}" destId="{2A25ACE3-8474-4C7B-9169-91883C9548D5}" srcOrd="1" destOrd="0" presId="urn:microsoft.com/office/officeart/2005/8/layout/hProcess9"/>
    <dgm:cxn modelId="{EB08BD38-D72D-4E34-AD95-54A02D9DD05E}" type="presParOf" srcId="{2A25ACE3-8474-4C7B-9169-91883C9548D5}" destId="{2D36AF33-843C-4497-903F-4E1ABD057D84}" srcOrd="0" destOrd="0" presId="urn:microsoft.com/office/officeart/2005/8/layout/hProcess9"/>
    <dgm:cxn modelId="{C15E9499-60DF-4740-A739-4BA68B999C0B}" type="presParOf" srcId="{2A25ACE3-8474-4C7B-9169-91883C9548D5}" destId="{8A16CAC0-CDEA-4DA9-949C-1BC1F6AC9F35}" srcOrd="1" destOrd="0" presId="urn:microsoft.com/office/officeart/2005/8/layout/hProcess9"/>
    <dgm:cxn modelId="{62B2C15D-4B89-4909-9C75-EF33CE97B141}" type="presParOf" srcId="{2A25ACE3-8474-4C7B-9169-91883C9548D5}" destId="{5FA0E90B-063D-4A6D-AEAE-42FD6EB3B47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9E70B0-110E-4CB3-9EC4-D5830CF51381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pPr rtl="1"/>
          <a:endParaRPr lang="ar-SA"/>
        </a:p>
      </dgm:t>
    </dgm:pt>
    <dgm:pt modelId="{87ACF9E1-A12A-403D-A144-196F0B73A991}">
      <dgm:prSet/>
      <dgm:spPr/>
      <dgm:t>
        <a:bodyPr/>
        <a:lstStyle/>
        <a:p>
          <a:pPr rtl="1"/>
          <a:r>
            <a:rPr lang="ar-SA" dirty="0" smtClean="0"/>
            <a:t>رئيس الاجتماع</a:t>
          </a:r>
          <a:endParaRPr lang="ar-SA" dirty="0"/>
        </a:p>
      </dgm:t>
    </dgm:pt>
    <dgm:pt modelId="{0B5E6DF0-6443-492D-BF79-7F932B29F0B5}" type="parTrans" cxnId="{185C8C1A-3F64-44BE-8E83-4F9A672283FC}">
      <dgm:prSet/>
      <dgm:spPr/>
      <dgm:t>
        <a:bodyPr/>
        <a:lstStyle/>
        <a:p>
          <a:pPr rtl="1"/>
          <a:endParaRPr lang="ar-SA"/>
        </a:p>
      </dgm:t>
    </dgm:pt>
    <dgm:pt modelId="{F5BE8ABF-0950-401D-B3ED-131D61D00226}" type="sibTrans" cxnId="{185C8C1A-3F64-44BE-8E83-4F9A672283FC}">
      <dgm:prSet/>
      <dgm:spPr/>
      <dgm:t>
        <a:bodyPr/>
        <a:lstStyle/>
        <a:p>
          <a:pPr rtl="1"/>
          <a:endParaRPr lang="ar-SA"/>
        </a:p>
      </dgm:t>
    </dgm:pt>
    <dgm:pt modelId="{6F7EC289-91E6-4860-820C-F681AAA0045C}">
      <dgm:prSet/>
      <dgm:spPr/>
      <dgm:t>
        <a:bodyPr/>
        <a:lstStyle/>
        <a:p>
          <a:pPr rtl="1"/>
          <a:r>
            <a:rPr lang="ar-SA" dirty="0" smtClean="0"/>
            <a:t>قدم اقتراحا</a:t>
          </a:r>
          <a:endParaRPr lang="ar-SA" dirty="0"/>
        </a:p>
      </dgm:t>
    </dgm:pt>
    <dgm:pt modelId="{55BEB15F-25D8-4326-BC12-4D713243E5B2}" type="parTrans" cxnId="{B2AE2FDE-74CB-4A08-9C9D-E7098F572678}">
      <dgm:prSet/>
      <dgm:spPr/>
      <dgm:t>
        <a:bodyPr/>
        <a:lstStyle/>
        <a:p>
          <a:pPr rtl="1"/>
          <a:endParaRPr lang="ar-SA"/>
        </a:p>
      </dgm:t>
    </dgm:pt>
    <dgm:pt modelId="{2F0D92A4-55B5-410A-8700-342F2F3CE474}" type="sibTrans" cxnId="{B2AE2FDE-74CB-4A08-9C9D-E7098F572678}">
      <dgm:prSet/>
      <dgm:spPr/>
      <dgm:t>
        <a:bodyPr/>
        <a:lstStyle/>
        <a:p>
          <a:pPr rtl="1"/>
          <a:endParaRPr lang="ar-SA"/>
        </a:p>
      </dgm:t>
    </dgm:pt>
    <dgm:pt modelId="{C1FD0BBD-0953-4E0C-BD2D-03A1A96473FA}">
      <dgm:prSet/>
      <dgm:spPr/>
      <dgm:t>
        <a:bodyPr/>
        <a:lstStyle/>
        <a:p>
          <a:pPr rtl="1"/>
          <a:r>
            <a:rPr lang="ar-SA" dirty="0" smtClean="0"/>
            <a:t>قديم أكبر عدد ممكن من التعديلات </a:t>
          </a:r>
          <a:r>
            <a:rPr lang="ar-SA" dirty="0" err="1" smtClean="0"/>
            <a:t>و</a:t>
          </a:r>
          <a:r>
            <a:rPr lang="ar-SA" dirty="0" smtClean="0"/>
            <a:t> الاقتراحات الفرعية</a:t>
          </a:r>
          <a:endParaRPr lang="ar-SA" dirty="0"/>
        </a:p>
      </dgm:t>
    </dgm:pt>
    <dgm:pt modelId="{EF620758-B29B-42D6-A6D5-4ACD6912D7C8}" type="parTrans" cxnId="{A1209311-E432-4013-90BE-CAFCB16A208E}">
      <dgm:prSet/>
      <dgm:spPr/>
      <dgm:t>
        <a:bodyPr/>
        <a:lstStyle/>
        <a:p>
          <a:pPr rtl="1"/>
          <a:endParaRPr lang="ar-SA"/>
        </a:p>
      </dgm:t>
    </dgm:pt>
    <dgm:pt modelId="{CC8EAD78-86F2-43E6-A597-80381100F58F}" type="sibTrans" cxnId="{A1209311-E432-4013-90BE-CAFCB16A208E}">
      <dgm:prSet/>
      <dgm:spPr/>
      <dgm:t>
        <a:bodyPr/>
        <a:lstStyle/>
        <a:p>
          <a:pPr rtl="1"/>
          <a:endParaRPr lang="ar-SA"/>
        </a:p>
      </dgm:t>
    </dgm:pt>
    <dgm:pt modelId="{80E2C416-7774-4B4D-BEF9-15C99AC8E067}">
      <dgm:prSet/>
      <dgm:spPr/>
      <dgm:t>
        <a:bodyPr/>
        <a:lstStyle/>
        <a:p>
          <a:pPr rtl="1"/>
          <a:r>
            <a:rPr lang="ar-SA" dirty="0" smtClean="0"/>
            <a:t>يختم الرئيس بالتصويت النهائي على الاقتراح</a:t>
          </a:r>
          <a:endParaRPr lang="ar-SA" dirty="0"/>
        </a:p>
      </dgm:t>
    </dgm:pt>
    <dgm:pt modelId="{B9EC541A-7C4C-44FC-83D0-09A08AA387C6}" type="parTrans" cxnId="{F8151954-CFDE-43A4-9351-33466BED9138}">
      <dgm:prSet/>
      <dgm:spPr/>
      <dgm:t>
        <a:bodyPr/>
        <a:lstStyle/>
        <a:p>
          <a:pPr rtl="1"/>
          <a:endParaRPr lang="ar-SA"/>
        </a:p>
      </dgm:t>
    </dgm:pt>
    <dgm:pt modelId="{F3FC6A82-E526-4CDD-95A0-B8068A2B9585}" type="sibTrans" cxnId="{F8151954-CFDE-43A4-9351-33466BED9138}">
      <dgm:prSet/>
      <dgm:spPr/>
      <dgm:t>
        <a:bodyPr/>
        <a:lstStyle/>
        <a:p>
          <a:pPr rtl="1"/>
          <a:endParaRPr lang="ar-SA"/>
        </a:p>
      </dgm:t>
    </dgm:pt>
    <dgm:pt modelId="{04F63D2A-9DAD-416E-8D7F-858098E562D0}" type="pres">
      <dgm:prSet presAssocID="{2B9E70B0-110E-4CB3-9EC4-D5830CF51381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3D99B11-7F3A-40AD-A0A3-0F61DA0E937B}" type="pres">
      <dgm:prSet presAssocID="{87ACF9E1-A12A-403D-A144-196F0B73A9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859AF-F2EF-432B-9C47-D96846A82039}" type="pres">
      <dgm:prSet presAssocID="{F5BE8ABF-0950-401D-B3ED-131D61D00226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6F1D629F-BE30-4151-A932-2B31B0E3E548}" type="pres">
      <dgm:prSet presAssocID="{F5BE8ABF-0950-401D-B3ED-131D61D00226}" presName="connectorText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D4B46037-1041-440C-99B5-705501E03ACD}" type="pres">
      <dgm:prSet presAssocID="{6F7EC289-91E6-4860-820C-F681AAA004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B146F6-3E54-4BB8-B4E9-DB3F10266158}" type="pres">
      <dgm:prSet presAssocID="{2F0D92A4-55B5-410A-8700-342F2F3CE474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5279748B-3477-4F4B-A6A2-38C361588B91}" type="pres">
      <dgm:prSet presAssocID="{2F0D92A4-55B5-410A-8700-342F2F3CE474}" presName="connectorText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B9C416F1-DB3D-4B2D-84C9-3C5B0EBFFDEB}" type="pres">
      <dgm:prSet presAssocID="{C1FD0BBD-0953-4E0C-BD2D-03A1A96473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CA3BED-95AA-4571-88B5-11C3D857CB1F}" type="pres">
      <dgm:prSet presAssocID="{CC8EAD78-86F2-43E6-A597-80381100F58F}" presName="sibTrans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582B3EA7-3D29-4D0D-8F7E-84917E7CE1F8}" type="pres">
      <dgm:prSet presAssocID="{CC8EAD78-86F2-43E6-A597-80381100F58F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DED92962-A28F-40B0-8920-978D8D359928}" type="pres">
      <dgm:prSet presAssocID="{80E2C416-7774-4B4D-BEF9-15C99AC8E06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4DFFCC7-D6CF-4F82-B1A0-B243C3BF7D94}" type="presOf" srcId="{80E2C416-7774-4B4D-BEF9-15C99AC8E067}" destId="{DED92962-A28F-40B0-8920-978D8D359928}" srcOrd="0" destOrd="0" presId="urn:microsoft.com/office/officeart/2005/8/layout/process1"/>
    <dgm:cxn modelId="{B2AE2FDE-74CB-4A08-9C9D-E7098F572678}" srcId="{2B9E70B0-110E-4CB3-9EC4-D5830CF51381}" destId="{6F7EC289-91E6-4860-820C-F681AAA0045C}" srcOrd="1" destOrd="0" parTransId="{55BEB15F-25D8-4326-BC12-4D713243E5B2}" sibTransId="{2F0D92A4-55B5-410A-8700-342F2F3CE474}"/>
    <dgm:cxn modelId="{E5ABE818-B5DF-4BA4-935B-A1D211EE6EB0}" type="presOf" srcId="{C1FD0BBD-0953-4E0C-BD2D-03A1A96473FA}" destId="{B9C416F1-DB3D-4B2D-84C9-3C5B0EBFFDEB}" srcOrd="0" destOrd="0" presId="urn:microsoft.com/office/officeart/2005/8/layout/process1"/>
    <dgm:cxn modelId="{185C8C1A-3F64-44BE-8E83-4F9A672283FC}" srcId="{2B9E70B0-110E-4CB3-9EC4-D5830CF51381}" destId="{87ACF9E1-A12A-403D-A144-196F0B73A991}" srcOrd="0" destOrd="0" parTransId="{0B5E6DF0-6443-492D-BF79-7F932B29F0B5}" sibTransId="{F5BE8ABF-0950-401D-B3ED-131D61D00226}"/>
    <dgm:cxn modelId="{486F5EF3-894D-4027-B425-2C3F136DA7D2}" type="presOf" srcId="{2F0D92A4-55B5-410A-8700-342F2F3CE474}" destId="{27B146F6-3E54-4BB8-B4E9-DB3F10266158}" srcOrd="0" destOrd="0" presId="urn:microsoft.com/office/officeart/2005/8/layout/process1"/>
    <dgm:cxn modelId="{B869A6E9-8ED0-4FB5-8699-39BBE59654AB}" type="presOf" srcId="{CC8EAD78-86F2-43E6-A597-80381100F58F}" destId="{FCCA3BED-95AA-4571-88B5-11C3D857CB1F}" srcOrd="0" destOrd="0" presId="urn:microsoft.com/office/officeart/2005/8/layout/process1"/>
    <dgm:cxn modelId="{5139CBEC-4061-4EBC-B623-EF192573B071}" type="presOf" srcId="{6F7EC289-91E6-4860-820C-F681AAA0045C}" destId="{D4B46037-1041-440C-99B5-705501E03ACD}" srcOrd="0" destOrd="0" presId="urn:microsoft.com/office/officeart/2005/8/layout/process1"/>
    <dgm:cxn modelId="{33FAC84F-CD21-4CF5-A48B-004EA3C493A3}" type="presOf" srcId="{2F0D92A4-55B5-410A-8700-342F2F3CE474}" destId="{5279748B-3477-4F4B-A6A2-38C361588B91}" srcOrd="1" destOrd="0" presId="urn:microsoft.com/office/officeart/2005/8/layout/process1"/>
    <dgm:cxn modelId="{05BC1EE8-0541-46B7-8D76-53B5B37746DF}" type="presOf" srcId="{F5BE8ABF-0950-401D-B3ED-131D61D00226}" destId="{EF6859AF-F2EF-432B-9C47-D96846A82039}" srcOrd="0" destOrd="0" presId="urn:microsoft.com/office/officeart/2005/8/layout/process1"/>
    <dgm:cxn modelId="{A1209311-E432-4013-90BE-CAFCB16A208E}" srcId="{2B9E70B0-110E-4CB3-9EC4-D5830CF51381}" destId="{C1FD0BBD-0953-4E0C-BD2D-03A1A96473FA}" srcOrd="2" destOrd="0" parTransId="{EF620758-B29B-42D6-A6D5-4ACD6912D7C8}" sibTransId="{CC8EAD78-86F2-43E6-A597-80381100F58F}"/>
    <dgm:cxn modelId="{F8151954-CFDE-43A4-9351-33466BED9138}" srcId="{2B9E70B0-110E-4CB3-9EC4-D5830CF51381}" destId="{80E2C416-7774-4B4D-BEF9-15C99AC8E067}" srcOrd="3" destOrd="0" parTransId="{B9EC541A-7C4C-44FC-83D0-09A08AA387C6}" sibTransId="{F3FC6A82-E526-4CDD-95A0-B8068A2B9585}"/>
    <dgm:cxn modelId="{F19EAFAA-591C-4B23-B48D-6C116B56BBB6}" type="presOf" srcId="{87ACF9E1-A12A-403D-A144-196F0B73A991}" destId="{53D99B11-7F3A-40AD-A0A3-0F61DA0E937B}" srcOrd="0" destOrd="0" presId="urn:microsoft.com/office/officeart/2005/8/layout/process1"/>
    <dgm:cxn modelId="{4BDA5CF7-C3C1-4D87-B509-74E5594F6C2C}" type="presOf" srcId="{F5BE8ABF-0950-401D-B3ED-131D61D00226}" destId="{6F1D629F-BE30-4151-A932-2B31B0E3E548}" srcOrd="1" destOrd="0" presId="urn:microsoft.com/office/officeart/2005/8/layout/process1"/>
    <dgm:cxn modelId="{5A7A8B76-79A8-46F6-846B-7CDE3ED15E1C}" type="presOf" srcId="{2B9E70B0-110E-4CB3-9EC4-D5830CF51381}" destId="{04F63D2A-9DAD-416E-8D7F-858098E562D0}" srcOrd="0" destOrd="0" presId="urn:microsoft.com/office/officeart/2005/8/layout/process1"/>
    <dgm:cxn modelId="{22B15DB3-768D-4023-9DCA-D5308AC63E75}" type="presOf" srcId="{CC8EAD78-86F2-43E6-A597-80381100F58F}" destId="{582B3EA7-3D29-4D0D-8F7E-84917E7CE1F8}" srcOrd="1" destOrd="0" presId="urn:microsoft.com/office/officeart/2005/8/layout/process1"/>
    <dgm:cxn modelId="{DD543727-8FAC-46E9-A1BC-467C8B4F78FA}" type="presParOf" srcId="{04F63D2A-9DAD-416E-8D7F-858098E562D0}" destId="{53D99B11-7F3A-40AD-A0A3-0F61DA0E937B}" srcOrd="0" destOrd="0" presId="urn:microsoft.com/office/officeart/2005/8/layout/process1"/>
    <dgm:cxn modelId="{9753145F-0615-41F6-9F73-916792F30065}" type="presParOf" srcId="{04F63D2A-9DAD-416E-8D7F-858098E562D0}" destId="{EF6859AF-F2EF-432B-9C47-D96846A82039}" srcOrd="1" destOrd="0" presId="urn:microsoft.com/office/officeart/2005/8/layout/process1"/>
    <dgm:cxn modelId="{1AD6841D-FA22-478C-B224-2A2EB64BA341}" type="presParOf" srcId="{EF6859AF-F2EF-432B-9C47-D96846A82039}" destId="{6F1D629F-BE30-4151-A932-2B31B0E3E548}" srcOrd="0" destOrd="0" presId="urn:microsoft.com/office/officeart/2005/8/layout/process1"/>
    <dgm:cxn modelId="{85D84D85-16B4-4386-B596-D312D92E80A3}" type="presParOf" srcId="{04F63D2A-9DAD-416E-8D7F-858098E562D0}" destId="{D4B46037-1041-440C-99B5-705501E03ACD}" srcOrd="2" destOrd="0" presId="urn:microsoft.com/office/officeart/2005/8/layout/process1"/>
    <dgm:cxn modelId="{B2BA0B64-C988-4BAA-A712-507BC710A672}" type="presParOf" srcId="{04F63D2A-9DAD-416E-8D7F-858098E562D0}" destId="{27B146F6-3E54-4BB8-B4E9-DB3F10266158}" srcOrd="3" destOrd="0" presId="urn:microsoft.com/office/officeart/2005/8/layout/process1"/>
    <dgm:cxn modelId="{C1DDE9BE-46F6-4328-B7A9-7F425BEE0D64}" type="presParOf" srcId="{27B146F6-3E54-4BB8-B4E9-DB3F10266158}" destId="{5279748B-3477-4F4B-A6A2-38C361588B91}" srcOrd="0" destOrd="0" presId="urn:microsoft.com/office/officeart/2005/8/layout/process1"/>
    <dgm:cxn modelId="{4F062E00-1C23-4E5F-B4ED-CB7F0929AE7D}" type="presParOf" srcId="{04F63D2A-9DAD-416E-8D7F-858098E562D0}" destId="{B9C416F1-DB3D-4B2D-84C9-3C5B0EBFFDEB}" srcOrd="4" destOrd="0" presId="urn:microsoft.com/office/officeart/2005/8/layout/process1"/>
    <dgm:cxn modelId="{A72CCC66-AD66-4537-81CB-CA251062D1BA}" type="presParOf" srcId="{04F63D2A-9DAD-416E-8D7F-858098E562D0}" destId="{FCCA3BED-95AA-4571-88B5-11C3D857CB1F}" srcOrd="5" destOrd="0" presId="urn:microsoft.com/office/officeart/2005/8/layout/process1"/>
    <dgm:cxn modelId="{F74F9352-2ED3-4B18-B55D-4AF918B8C024}" type="presParOf" srcId="{FCCA3BED-95AA-4571-88B5-11C3D857CB1F}" destId="{582B3EA7-3D29-4D0D-8F7E-84917E7CE1F8}" srcOrd="0" destOrd="0" presId="urn:microsoft.com/office/officeart/2005/8/layout/process1"/>
    <dgm:cxn modelId="{896710BF-F43E-4613-825B-C789E96640A1}" type="presParOf" srcId="{04F63D2A-9DAD-416E-8D7F-858098E562D0}" destId="{DED92962-A28F-40B0-8920-978D8D35992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7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4</a:t>
          </a:r>
        </a:p>
        <a:p>
          <a:pPr rtl="1"/>
          <a:r>
            <a:rPr lang="ar-SA" sz="2800" dirty="0" smtClean="0"/>
            <a:t>دقائق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4 </a:t>
          </a:r>
        </a:p>
        <a:p>
          <a:pPr rtl="1"/>
          <a:r>
            <a:rPr lang="ar-SA" dirty="0" smtClean="0"/>
            <a:t>دقائق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4:30 </a:t>
          </a:r>
        </a:p>
        <a:p>
          <a:pPr rtl="1"/>
          <a:r>
            <a:rPr lang="ar-SA" dirty="0" smtClean="0"/>
            <a:t>دقائق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5:00 </a:t>
          </a:r>
        </a:p>
        <a:p>
          <a:pPr rtl="1"/>
          <a:r>
            <a:rPr lang="ar-SA" dirty="0" smtClean="0"/>
            <a:t>دقائق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5:30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دقائق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531D7935-4F06-44E0-88CB-94DE3C8E10CD}" type="presOf" srcId="{4D847FB6-8C65-4263-BDAD-1675F3437A65}" destId="{C77A4348-1F0B-43BD-8D8F-FE9B09F4B519}" srcOrd="0" destOrd="0" presId="urn:microsoft.com/office/officeart/2005/8/layout/hList7#7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5D710520-FE9E-4595-92A2-64125B734A49}" type="presOf" srcId="{4D847FB6-8C65-4263-BDAD-1675F3437A65}" destId="{37D95DC5-CAB8-4320-BE37-6C7EB15F6A36}" srcOrd="1" destOrd="0" presId="urn:microsoft.com/office/officeart/2005/8/layout/hList7#7"/>
    <dgm:cxn modelId="{C8C9ACE3-F753-40A0-A4C5-BAE57EDC7374}" type="presOf" srcId="{496A182C-B60D-47E0-BDF5-C1AFF6F0A3C8}" destId="{FC426515-0213-47E1-99D6-5848AAEFB6AD}" srcOrd="0" destOrd="0" presId="urn:microsoft.com/office/officeart/2005/8/layout/hList7#7"/>
    <dgm:cxn modelId="{135C9E9A-2CD0-4F95-8746-58276EDAFA82}" type="presOf" srcId="{DB849BA6-3005-40E2-9D77-C8ADCEEFA81C}" destId="{0FA676A5-93A5-40E5-9BE0-54AA38E0A05A}" srcOrd="0" destOrd="0" presId="urn:microsoft.com/office/officeart/2005/8/layout/hList7#7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8511A5DA-D0C5-44E1-AE59-726207D20E03}" type="presOf" srcId="{4CF8370E-F7DD-4240-BD14-F41D837080D1}" destId="{09863F92-E230-4E0E-B16B-D87E837B3303}" srcOrd="0" destOrd="0" presId="urn:microsoft.com/office/officeart/2005/8/layout/hList7#7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AB26B7A4-2578-4FD2-8A48-E79D763F4510}" type="presOf" srcId="{104B0B30-9E08-4AC0-B4E2-5ED7CB580630}" destId="{EB06AD90-3450-4517-B27F-D4CA567C825E}" srcOrd="0" destOrd="0" presId="urn:microsoft.com/office/officeart/2005/8/layout/hList7#7"/>
    <dgm:cxn modelId="{F8DE54C9-F018-485E-A720-58995CDD0D33}" type="presOf" srcId="{C40EFDFB-1ECC-4C38-9D10-3AE085A4CBB8}" destId="{47319333-2CF0-4BCC-BF20-4D1DCA509D52}" srcOrd="0" destOrd="0" presId="urn:microsoft.com/office/officeart/2005/8/layout/hList7#7"/>
    <dgm:cxn modelId="{EE66F2AA-B983-400F-A6B2-D10CFE7D9127}" type="presOf" srcId="{DB849BA6-3005-40E2-9D77-C8ADCEEFA81C}" destId="{6043FEA5-6FDC-43CD-A9D3-B0E360290AA7}" srcOrd="1" destOrd="0" presId="urn:microsoft.com/office/officeart/2005/8/layout/hList7#7"/>
    <dgm:cxn modelId="{08F8963B-8700-4E52-8CDD-8214E49A9B2A}" type="presOf" srcId="{C40EFDFB-1ECC-4C38-9D10-3AE085A4CBB8}" destId="{53818D15-B211-4A98-866D-8BD3C7F4240C}" srcOrd="1" destOrd="0" presId="urn:microsoft.com/office/officeart/2005/8/layout/hList7#7"/>
    <dgm:cxn modelId="{E7197A96-031A-4018-B475-339813BA037B}" type="presOf" srcId="{B1852699-F89D-400B-8E7F-2DC465FF3ED4}" destId="{9669BE54-8ACF-4F63-8D65-FBC78507D233}" srcOrd="0" destOrd="0" presId="urn:microsoft.com/office/officeart/2005/8/layout/hList7#7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60C066B4-37C4-4DFA-8185-BA675B57CD3D}" type="presOf" srcId="{DED42142-69BB-4B20-B47E-493913D61D03}" destId="{506B9A06-1568-410E-96F3-6479AC94ABC7}" srcOrd="0" destOrd="0" presId="urn:microsoft.com/office/officeart/2005/8/layout/hList7#7"/>
    <dgm:cxn modelId="{AC34B90A-8027-4FFD-A814-A5D04F5B3D25}" type="presOf" srcId="{97AE6D53-2B2A-416B-A03C-F74F34E24599}" destId="{EAC92430-797B-4D29-8899-12E3403E095C}" srcOrd="0" destOrd="0" presId="urn:microsoft.com/office/officeart/2005/8/layout/hList7#7"/>
    <dgm:cxn modelId="{FA8630D1-ADD5-4074-A56D-A5E665A7F8A2}" type="presOf" srcId="{4CF8370E-F7DD-4240-BD14-F41D837080D1}" destId="{755F9CBC-C08F-4003-983D-DF5F797B309B}" srcOrd="1" destOrd="0" presId="urn:microsoft.com/office/officeart/2005/8/layout/hList7#7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AD8F4A38-744A-40E7-886D-DA129BCC93F4}" type="presOf" srcId="{97AE6D53-2B2A-416B-A03C-F74F34E24599}" destId="{AFE74813-6EF6-4F31-B523-167E9EAB120A}" srcOrd="1" destOrd="0" presId="urn:microsoft.com/office/officeart/2005/8/layout/hList7#7"/>
    <dgm:cxn modelId="{77347696-EC39-4C44-BCE3-84403291CB90}" type="presOf" srcId="{77CED267-D9B7-479F-AEE7-9DE6446000A6}" destId="{BC994B93-69B1-4EC2-950B-B66AB1D9DA92}" srcOrd="0" destOrd="0" presId="urn:microsoft.com/office/officeart/2005/8/layout/hList7#7"/>
    <dgm:cxn modelId="{F321DB13-EFAC-4982-8072-ABFFB8DB88E0}" type="presParOf" srcId="{EB06AD90-3450-4517-B27F-D4CA567C825E}" destId="{40E5CAAC-4D85-4AD2-B754-422766D15A88}" srcOrd="0" destOrd="0" presId="urn:microsoft.com/office/officeart/2005/8/layout/hList7#7"/>
    <dgm:cxn modelId="{0FCF71F7-BC74-4375-AEE6-40C32D4A1B94}" type="presParOf" srcId="{EB06AD90-3450-4517-B27F-D4CA567C825E}" destId="{4766A233-C707-4609-A919-3F5C2872C509}" srcOrd="1" destOrd="0" presId="urn:microsoft.com/office/officeart/2005/8/layout/hList7#7"/>
    <dgm:cxn modelId="{2CA4B471-D0B2-493C-A9D9-885A4862A964}" type="presParOf" srcId="{4766A233-C707-4609-A919-3F5C2872C509}" destId="{6FD5E83D-E4CE-4AB2-98FD-CDCDF240C360}" srcOrd="0" destOrd="0" presId="urn:microsoft.com/office/officeart/2005/8/layout/hList7#7"/>
    <dgm:cxn modelId="{77E0B771-8DF2-4252-B202-848079A8C725}" type="presParOf" srcId="{6FD5E83D-E4CE-4AB2-98FD-CDCDF240C360}" destId="{EAC92430-797B-4D29-8899-12E3403E095C}" srcOrd="0" destOrd="0" presId="urn:microsoft.com/office/officeart/2005/8/layout/hList7#7"/>
    <dgm:cxn modelId="{8D7EC52E-556A-4138-B1F3-092DCB9902D0}" type="presParOf" srcId="{6FD5E83D-E4CE-4AB2-98FD-CDCDF240C360}" destId="{AFE74813-6EF6-4F31-B523-167E9EAB120A}" srcOrd="1" destOrd="0" presId="urn:microsoft.com/office/officeart/2005/8/layout/hList7#7"/>
    <dgm:cxn modelId="{F43EBDC7-2F91-4A95-AE94-B31FBC0DB580}" type="presParOf" srcId="{6FD5E83D-E4CE-4AB2-98FD-CDCDF240C360}" destId="{DF882BB7-500C-4BE6-993B-1CB843905C20}" srcOrd="2" destOrd="0" presId="urn:microsoft.com/office/officeart/2005/8/layout/hList7#7"/>
    <dgm:cxn modelId="{5730B6BB-7358-449F-8162-0FAE0E617AC7}" type="presParOf" srcId="{6FD5E83D-E4CE-4AB2-98FD-CDCDF240C360}" destId="{41B821EC-08C0-46E4-848D-379FC91321A0}" srcOrd="3" destOrd="0" presId="urn:microsoft.com/office/officeart/2005/8/layout/hList7#7"/>
    <dgm:cxn modelId="{EFFFE883-6027-40CD-9D6D-2B4314A44FA2}" type="presParOf" srcId="{4766A233-C707-4609-A919-3F5C2872C509}" destId="{9669BE54-8ACF-4F63-8D65-FBC78507D233}" srcOrd="1" destOrd="0" presId="urn:microsoft.com/office/officeart/2005/8/layout/hList7#7"/>
    <dgm:cxn modelId="{AECAC8D4-F1EE-4773-864D-563AC96463BD}" type="presParOf" srcId="{4766A233-C707-4609-A919-3F5C2872C509}" destId="{B62A1C46-4E5D-44B1-A438-7AF221535AB5}" srcOrd="2" destOrd="0" presId="urn:microsoft.com/office/officeart/2005/8/layout/hList7#7"/>
    <dgm:cxn modelId="{8DAFE928-9B6E-44AE-8214-F9EBAB7A59F8}" type="presParOf" srcId="{B62A1C46-4E5D-44B1-A438-7AF221535AB5}" destId="{09863F92-E230-4E0E-B16B-D87E837B3303}" srcOrd="0" destOrd="0" presId="urn:microsoft.com/office/officeart/2005/8/layout/hList7#7"/>
    <dgm:cxn modelId="{EF3DC630-74FF-4473-9F8D-86EAB0453B93}" type="presParOf" srcId="{B62A1C46-4E5D-44B1-A438-7AF221535AB5}" destId="{755F9CBC-C08F-4003-983D-DF5F797B309B}" srcOrd="1" destOrd="0" presId="urn:microsoft.com/office/officeart/2005/8/layout/hList7#7"/>
    <dgm:cxn modelId="{576D6DED-F40D-4855-BA8A-61B312E6BBB2}" type="presParOf" srcId="{B62A1C46-4E5D-44B1-A438-7AF221535AB5}" destId="{0B005FB8-5291-4296-B072-90BD954DC066}" srcOrd="2" destOrd="0" presId="urn:microsoft.com/office/officeart/2005/8/layout/hList7#7"/>
    <dgm:cxn modelId="{79134B9E-F468-468E-8714-2D4B9B7213E5}" type="presParOf" srcId="{B62A1C46-4E5D-44B1-A438-7AF221535AB5}" destId="{96DD4BF9-05A9-4163-A306-3EBBB2118C74}" srcOrd="3" destOrd="0" presId="urn:microsoft.com/office/officeart/2005/8/layout/hList7#7"/>
    <dgm:cxn modelId="{13003701-A801-4749-AE65-527F622AD4BF}" type="presParOf" srcId="{4766A233-C707-4609-A919-3F5C2872C509}" destId="{506B9A06-1568-410E-96F3-6479AC94ABC7}" srcOrd="3" destOrd="0" presId="urn:microsoft.com/office/officeart/2005/8/layout/hList7#7"/>
    <dgm:cxn modelId="{D53C3AC6-8E0B-44E6-9F98-67A3D93C2314}" type="presParOf" srcId="{4766A233-C707-4609-A919-3F5C2872C509}" destId="{D1DA1D64-CC86-45B3-A00E-2881C31B8F48}" srcOrd="4" destOrd="0" presId="urn:microsoft.com/office/officeart/2005/8/layout/hList7#7"/>
    <dgm:cxn modelId="{EFA893E5-C466-4EF3-8D1F-09F04DAEF623}" type="presParOf" srcId="{D1DA1D64-CC86-45B3-A00E-2881C31B8F48}" destId="{47319333-2CF0-4BCC-BF20-4D1DCA509D52}" srcOrd="0" destOrd="0" presId="urn:microsoft.com/office/officeart/2005/8/layout/hList7#7"/>
    <dgm:cxn modelId="{4B101DDD-17A9-4E5D-B405-9E9CFD886011}" type="presParOf" srcId="{D1DA1D64-CC86-45B3-A00E-2881C31B8F48}" destId="{53818D15-B211-4A98-866D-8BD3C7F4240C}" srcOrd="1" destOrd="0" presId="urn:microsoft.com/office/officeart/2005/8/layout/hList7#7"/>
    <dgm:cxn modelId="{89CE42E2-BA4F-4B2B-9274-B4F0E69B97B4}" type="presParOf" srcId="{D1DA1D64-CC86-45B3-A00E-2881C31B8F48}" destId="{36F3C303-E937-427D-B806-D6C549B5B5A9}" srcOrd="2" destOrd="0" presId="urn:microsoft.com/office/officeart/2005/8/layout/hList7#7"/>
    <dgm:cxn modelId="{566595D5-A8C4-42F3-85A6-89EFD89AC8BE}" type="presParOf" srcId="{D1DA1D64-CC86-45B3-A00E-2881C31B8F48}" destId="{BF84DA24-9A23-4C45-ADC8-DD955080A22F}" srcOrd="3" destOrd="0" presId="urn:microsoft.com/office/officeart/2005/8/layout/hList7#7"/>
    <dgm:cxn modelId="{1FF7ABE4-9C9D-4A95-9554-D1E6E7D98DE1}" type="presParOf" srcId="{4766A233-C707-4609-A919-3F5C2872C509}" destId="{FC426515-0213-47E1-99D6-5848AAEFB6AD}" srcOrd="5" destOrd="0" presId="urn:microsoft.com/office/officeart/2005/8/layout/hList7#7"/>
    <dgm:cxn modelId="{7906227D-5CEC-40C2-AEF0-51FDC8FB7FC7}" type="presParOf" srcId="{4766A233-C707-4609-A919-3F5C2872C509}" destId="{D460F491-5C22-4EDF-ACE5-CD967AF8C86C}" srcOrd="6" destOrd="0" presId="urn:microsoft.com/office/officeart/2005/8/layout/hList7#7"/>
    <dgm:cxn modelId="{C9345A63-8C75-403E-B7BE-387A849537B7}" type="presParOf" srcId="{D460F491-5C22-4EDF-ACE5-CD967AF8C86C}" destId="{0FA676A5-93A5-40E5-9BE0-54AA38E0A05A}" srcOrd="0" destOrd="0" presId="urn:microsoft.com/office/officeart/2005/8/layout/hList7#7"/>
    <dgm:cxn modelId="{2D98D4A2-FA61-4DFE-8044-E3A4353EEFB4}" type="presParOf" srcId="{D460F491-5C22-4EDF-ACE5-CD967AF8C86C}" destId="{6043FEA5-6FDC-43CD-A9D3-B0E360290AA7}" srcOrd="1" destOrd="0" presId="urn:microsoft.com/office/officeart/2005/8/layout/hList7#7"/>
    <dgm:cxn modelId="{B7860F0E-564F-47AD-9A2E-B86CD2E92E60}" type="presParOf" srcId="{D460F491-5C22-4EDF-ACE5-CD967AF8C86C}" destId="{2A2904DD-2970-437C-A7DF-9968426797B6}" srcOrd="2" destOrd="0" presId="urn:microsoft.com/office/officeart/2005/8/layout/hList7#7"/>
    <dgm:cxn modelId="{11006F1B-A195-4CF3-A740-CF294F4D8404}" type="presParOf" srcId="{D460F491-5C22-4EDF-ACE5-CD967AF8C86C}" destId="{FF096E11-9DD7-4560-BEB1-8E90D0C5DC01}" srcOrd="3" destOrd="0" presId="urn:microsoft.com/office/officeart/2005/8/layout/hList7#7"/>
    <dgm:cxn modelId="{AEC2483E-81EB-45EC-AB4A-7647CB44A401}" type="presParOf" srcId="{4766A233-C707-4609-A919-3F5C2872C509}" destId="{BC994B93-69B1-4EC2-950B-B66AB1D9DA92}" srcOrd="7" destOrd="0" presId="urn:microsoft.com/office/officeart/2005/8/layout/hList7#7"/>
    <dgm:cxn modelId="{F2E372FB-D84A-4C95-9BD9-F8DE075F70FD}" type="presParOf" srcId="{4766A233-C707-4609-A919-3F5C2872C509}" destId="{223CC8BE-3289-40E9-B221-137EBC86757C}" srcOrd="8" destOrd="0" presId="urn:microsoft.com/office/officeart/2005/8/layout/hList7#7"/>
    <dgm:cxn modelId="{F065A5C7-F2EE-4E01-8139-0F3263219025}" type="presParOf" srcId="{223CC8BE-3289-40E9-B221-137EBC86757C}" destId="{C77A4348-1F0B-43BD-8D8F-FE9B09F4B519}" srcOrd="0" destOrd="0" presId="urn:microsoft.com/office/officeart/2005/8/layout/hList7#7"/>
    <dgm:cxn modelId="{4B4D500B-3297-4151-82A4-F3E735DD6BDE}" type="presParOf" srcId="{223CC8BE-3289-40E9-B221-137EBC86757C}" destId="{37D95DC5-CAB8-4320-BE37-6C7EB15F6A36}" srcOrd="1" destOrd="0" presId="urn:microsoft.com/office/officeart/2005/8/layout/hList7#7"/>
    <dgm:cxn modelId="{6B5FD7FC-D6F3-4978-978C-CCD9967BE070}" type="presParOf" srcId="{223CC8BE-3289-40E9-B221-137EBC86757C}" destId="{7DC5E9AD-906D-4DDC-89A9-7D1712D3F9E4}" srcOrd="2" destOrd="0" presId="urn:microsoft.com/office/officeart/2005/8/layout/hList7#7"/>
    <dgm:cxn modelId="{03688D9E-548C-4C90-B126-2D7F0850AE5D}" type="presParOf" srcId="{223CC8BE-3289-40E9-B221-137EBC86757C}" destId="{989ED897-D2F3-4028-A8BB-AA1288DA5A1A}" srcOrd="3" destOrd="0" presId="urn:microsoft.com/office/officeart/2005/8/layout/hList7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F159AB-C151-46A7-9797-04F438A0CC86}" type="doc">
      <dgm:prSet loTypeId="urn:microsoft.com/office/officeart/2005/8/layout/default#5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817CEDEB-FAFE-496D-9AF7-D26ACF726501}">
      <dgm:prSet/>
      <dgm:spPr/>
      <dgm:t>
        <a:bodyPr/>
        <a:lstStyle/>
        <a:p>
          <a:pPr rtl="1"/>
          <a:r>
            <a:rPr lang="ar-SA" dirty="0" smtClean="0"/>
            <a:t>الاهتمام</a:t>
          </a:r>
          <a:endParaRPr lang="ar-SA" dirty="0"/>
        </a:p>
      </dgm:t>
    </dgm:pt>
    <dgm:pt modelId="{138DF45F-33B0-4F0C-A9CB-7362EF9FB4C7}" type="par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F9D4DF87-8E02-4F63-8598-6622EDBA06CE}" type="sibTrans" cxnId="{25A648C6-CEA9-4159-99E0-058F403AA6EA}">
      <dgm:prSet/>
      <dgm:spPr/>
      <dgm:t>
        <a:bodyPr/>
        <a:lstStyle/>
        <a:p>
          <a:pPr rtl="1"/>
          <a:endParaRPr lang="ar-SA"/>
        </a:p>
      </dgm:t>
    </dgm:pt>
    <dgm:pt modelId="{A9A8008D-0619-4268-A103-A20E9AA2CE7B}">
      <dgm:prSet/>
      <dgm:spPr/>
      <dgm:t>
        <a:bodyPr/>
        <a:lstStyle/>
        <a:p>
          <a:pPr rtl="1"/>
          <a:r>
            <a:rPr lang="ar-SA" dirty="0" smtClean="0"/>
            <a:t>أهداف الخطبة</a:t>
          </a:r>
          <a:endParaRPr lang="ar-SA" dirty="0"/>
        </a:p>
      </dgm:t>
    </dgm:pt>
    <dgm:pt modelId="{8AB5973A-02E9-4AB4-8928-152C8D4988B8}" type="par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9475333F-A081-4439-B13C-94091997E49B}" type="sibTrans" cxnId="{1CEE038A-1229-4ED7-844A-0E5DBBAA79BD}">
      <dgm:prSet/>
      <dgm:spPr/>
      <dgm:t>
        <a:bodyPr/>
        <a:lstStyle/>
        <a:p>
          <a:pPr rtl="1"/>
          <a:endParaRPr lang="ar-SA"/>
        </a:p>
      </dgm:t>
    </dgm:pt>
    <dgm:pt modelId="{05C72287-EA2C-4435-B2C8-7F8546EAD3A6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ar-SA" dirty="0"/>
        </a:p>
      </dgm:t>
    </dgm:pt>
    <dgm:pt modelId="{27E4885E-85A3-448B-A3B2-19C072D0FC0D}" type="par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2BF4D079-6295-49F3-A078-790A5C599BE7}" type="sibTrans" cxnId="{D21621DC-FE75-41A6-B555-7CB99B95C6F0}">
      <dgm:prSet/>
      <dgm:spPr/>
      <dgm:t>
        <a:bodyPr/>
        <a:lstStyle/>
        <a:p>
          <a:pPr rtl="1"/>
          <a:endParaRPr lang="ar-SA"/>
        </a:p>
      </dgm:t>
    </dgm:pt>
    <dgm:pt modelId="{1BCCDA79-1D4B-42D2-8958-4A9BEABAB9B0}">
      <dgm:prSet/>
      <dgm:spPr/>
      <dgm:t>
        <a:bodyPr/>
        <a:lstStyle/>
        <a:p>
          <a:pPr rtl="1"/>
          <a:r>
            <a:rPr lang="ar-SA" dirty="0" smtClean="0"/>
            <a:t>خصص حديثك</a:t>
          </a:r>
          <a:endParaRPr lang="ar-SA" dirty="0"/>
        </a:p>
      </dgm:t>
    </dgm:pt>
    <dgm:pt modelId="{DED27CD3-31EC-4A9F-A553-C41B431344F8}" type="par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3D3C23E1-C30A-4C47-AA15-DCAE8E33EF12}" type="sibTrans" cxnId="{E3560AFF-8771-4987-B338-836C11818810}">
      <dgm:prSet/>
      <dgm:spPr/>
      <dgm:t>
        <a:bodyPr/>
        <a:lstStyle/>
        <a:p>
          <a:pPr rtl="1"/>
          <a:endParaRPr lang="ar-SA"/>
        </a:p>
      </dgm:t>
    </dgm:pt>
    <dgm:pt modelId="{06962645-3037-4DE6-8FE3-256FE2F5C234}">
      <dgm:prSet/>
      <dgm:spPr/>
      <dgm:t>
        <a:bodyPr/>
        <a:lstStyle/>
        <a:p>
          <a:pPr rtl="1"/>
          <a:r>
            <a:rPr lang="ar-SA" dirty="0" smtClean="0"/>
            <a:t>الإيجابية</a:t>
          </a:r>
          <a:endParaRPr lang="ar-SA" dirty="0"/>
        </a:p>
      </dgm:t>
    </dgm:pt>
    <dgm:pt modelId="{5DE1878B-B0B9-4273-AA0A-2A8737DF516A}" type="par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C172BB0E-858A-46DD-8D6B-CB39CE6018DC}" type="sibTrans" cxnId="{EEEB5740-4F61-46AE-8ACD-BF9FA1932C82}">
      <dgm:prSet/>
      <dgm:spPr/>
      <dgm:t>
        <a:bodyPr/>
        <a:lstStyle/>
        <a:p>
          <a:pPr rtl="1"/>
          <a:endParaRPr lang="ar-SA"/>
        </a:p>
      </dgm:t>
    </dgm:pt>
    <dgm:pt modelId="{AB363FDE-C640-49AD-B942-6B53FE794D9E}">
      <dgm:prSet/>
      <dgm:spPr/>
      <dgm:t>
        <a:bodyPr/>
        <a:lstStyle/>
        <a:p>
          <a:pPr rtl="1"/>
          <a:r>
            <a:rPr lang="ar-SA" dirty="0" smtClean="0"/>
            <a:t>حفز</a:t>
          </a:r>
          <a:endParaRPr lang="ar-SA" dirty="0"/>
        </a:p>
      </dgm:t>
    </dgm:pt>
    <dgm:pt modelId="{F0E6688B-0788-4768-B4CA-CE64750C464E}" type="par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AA7E0F0B-F8B7-428D-8C2F-7285974F46E3}" type="sibTrans" cxnId="{3E6E8F25-3DE4-4192-A672-BAE1ECC7A6E0}">
      <dgm:prSet/>
      <dgm:spPr/>
      <dgm:t>
        <a:bodyPr/>
        <a:lstStyle/>
        <a:p>
          <a:pPr rtl="1"/>
          <a:endParaRPr lang="ar-SA"/>
        </a:p>
      </dgm:t>
    </dgm:pt>
    <dgm:pt modelId="{761E31BD-E654-4F94-BD2B-1C6DD76E6BA4}">
      <dgm:prSet/>
      <dgm:spPr/>
      <dgm:t>
        <a:bodyPr/>
        <a:lstStyle/>
        <a:p>
          <a:pPr rtl="1"/>
          <a:r>
            <a:rPr lang="ar-SA" dirty="0" smtClean="0"/>
            <a:t>تقييم السلوك لا الشخصية</a:t>
          </a:r>
          <a:endParaRPr lang="ar-SA" dirty="0"/>
        </a:p>
      </dgm:t>
    </dgm:pt>
    <dgm:pt modelId="{6DF7FCD2-E00E-40B0-9657-110B1531E7E3}" type="par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CE51DE8C-4906-4DE8-B10D-6485066C96E2}" type="sibTrans" cxnId="{96FDAAF2-31B1-4AF6-A6B8-E527B33F05C0}">
      <dgm:prSet/>
      <dgm:spPr/>
      <dgm:t>
        <a:bodyPr/>
        <a:lstStyle/>
        <a:p>
          <a:pPr rtl="1"/>
          <a:endParaRPr lang="ar-SA"/>
        </a:p>
      </dgm:t>
    </dgm:pt>
    <dgm:pt modelId="{DB5FBA4B-460B-434E-A149-DF99D518A16B}">
      <dgm:prSet/>
      <dgm:spPr/>
      <dgm:t>
        <a:bodyPr/>
        <a:lstStyle/>
        <a:p>
          <a:pPr rtl="1"/>
          <a:r>
            <a:rPr lang="ar-SA" dirty="0" smtClean="0"/>
            <a:t>تقدير الذات</a:t>
          </a:r>
          <a:endParaRPr lang="ar-SA" dirty="0"/>
        </a:p>
      </dgm:t>
    </dgm:pt>
    <dgm:pt modelId="{9FA0FC18-FDC3-44E1-8589-9EC85CB43A36}" type="par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95F274EA-ACE3-4DA6-8375-37258060B926}" type="sibTrans" cxnId="{C2544718-B722-48CF-9506-BDC0177B85C7}">
      <dgm:prSet/>
      <dgm:spPr/>
      <dgm:t>
        <a:bodyPr/>
        <a:lstStyle/>
        <a:p>
          <a:pPr rtl="1"/>
          <a:endParaRPr lang="ar-SA"/>
        </a:p>
      </dgm:t>
    </dgm:pt>
    <dgm:pt modelId="{686ADD38-FC65-4533-8806-640A8977CF04}">
      <dgm:prSet/>
      <dgm:spPr/>
      <dgm:t>
        <a:bodyPr/>
        <a:lstStyle/>
        <a:p>
          <a:pPr rtl="1"/>
          <a:r>
            <a:rPr lang="ar-SA" dirty="0" smtClean="0"/>
            <a:t>مواطن التحسن</a:t>
          </a:r>
          <a:endParaRPr lang="en-US" dirty="0"/>
        </a:p>
      </dgm:t>
    </dgm:pt>
    <dgm:pt modelId="{0D0E7EED-959C-442F-86A9-A7D8C4FFBE96}" type="par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EC349E52-7AE6-4308-8ADC-98913DEED3A5}" type="sibTrans" cxnId="{3B1BA7A2-7549-441B-B5FA-E81E47706EE9}">
      <dgm:prSet/>
      <dgm:spPr/>
      <dgm:t>
        <a:bodyPr/>
        <a:lstStyle/>
        <a:p>
          <a:pPr rtl="1"/>
          <a:endParaRPr lang="ar-SA"/>
        </a:p>
      </dgm:t>
    </dgm:pt>
    <dgm:pt modelId="{1B98B05A-09BD-4CF2-94F7-54697A31A445}" type="pres">
      <dgm:prSet presAssocID="{0BF159AB-C151-46A7-9797-04F438A0CC86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F0EAC90-7AB3-42EF-BC49-5359B7F7A8A9}" type="pres">
      <dgm:prSet presAssocID="{817CEDEB-FAFE-496D-9AF7-D26ACF72650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4CAC9D-1ADB-4F67-9B3C-B283F06E6385}" type="pres">
      <dgm:prSet presAssocID="{F9D4DF87-8E02-4F63-8598-6622EDBA06CE}" presName="sibTrans" presStyleCnt="0"/>
      <dgm:spPr/>
    </dgm:pt>
    <dgm:pt modelId="{D6C1D894-8D2F-4054-B889-98080466E93B}" type="pres">
      <dgm:prSet presAssocID="{A9A8008D-0619-4268-A103-A20E9AA2CE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21F8D1-5154-4665-AE27-3308D387FFE6}" type="pres">
      <dgm:prSet presAssocID="{9475333F-A081-4439-B13C-94091997E49B}" presName="sibTrans" presStyleCnt="0"/>
      <dgm:spPr/>
    </dgm:pt>
    <dgm:pt modelId="{ECCEDF13-04D5-42DD-B501-370795C7BDFA}" type="pres">
      <dgm:prSet presAssocID="{05C72287-EA2C-4435-B2C8-7F8546EAD3A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D23089-937E-456F-AADE-C2A085D709AD}" type="pres">
      <dgm:prSet presAssocID="{2BF4D079-6295-49F3-A078-790A5C599BE7}" presName="sibTrans" presStyleCnt="0"/>
      <dgm:spPr/>
    </dgm:pt>
    <dgm:pt modelId="{6C7E90D9-4C98-427A-9238-4DCE34BCA0FB}" type="pres">
      <dgm:prSet presAssocID="{1BCCDA79-1D4B-42D2-8958-4A9BEABAB9B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0D5689-477A-45AE-B801-F9E521414E15}" type="pres">
      <dgm:prSet presAssocID="{3D3C23E1-C30A-4C47-AA15-DCAE8E33EF12}" presName="sibTrans" presStyleCnt="0"/>
      <dgm:spPr/>
    </dgm:pt>
    <dgm:pt modelId="{8DDB7A91-7E03-44D8-B63E-3C7962ABBDE3}" type="pres">
      <dgm:prSet presAssocID="{06962645-3037-4DE6-8FE3-256FE2F5C2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18E7B0-3F96-42A6-B59D-54B90DE3E107}" type="pres">
      <dgm:prSet presAssocID="{C172BB0E-858A-46DD-8D6B-CB39CE6018DC}" presName="sibTrans" presStyleCnt="0"/>
      <dgm:spPr/>
    </dgm:pt>
    <dgm:pt modelId="{6D7ABFA3-3583-45BD-A07E-6FC5EBF5D9D5}" type="pres">
      <dgm:prSet presAssocID="{AB363FDE-C640-49AD-B942-6B53FE794D9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5A1616-EF13-4423-8299-7F56F3B9F58E}" type="pres">
      <dgm:prSet presAssocID="{AA7E0F0B-F8B7-428D-8C2F-7285974F46E3}" presName="sibTrans" presStyleCnt="0"/>
      <dgm:spPr/>
    </dgm:pt>
    <dgm:pt modelId="{54113F66-D366-41FE-BCDB-235185D7C65A}" type="pres">
      <dgm:prSet presAssocID="{761E31BD-E654-4F94-BD2B-1C6DD76E6B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E4C0C2-526F-4B81-BA24-E570800BBB43}" type="pres">
      <dgm:prSet presAssocID="{CE51DE8C-4906-4DE8-B10D-6485066C96E2}" presName="sibTrans" presStyleCnt="0"/>
      <dgm:spPr/>
    </dgm:pt>
    <dgm:pt modelId="{22F5B37A-7C47-4688-AF6C-8BDACA94AEC4}" type="pres">
      <dgm:prSet presAssocID="{DB5FBA4B-460B-434E-A149-DF99D518A16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1788A2-F12C-49A6-9F7E-B22189AA2918}" type="pres">
      <dgm:prSet presAssocID="{95F274EA-ACE3-4DA6-8375-37258060B926}" presName="sibTrans" presStyleCnt="0"/>
      <dgm:spPr/>
    </dgm:pt>
    <dgm:pt modelId="{FD6D3D2B-1A08-4852-9FC3-3A3616EADD9A}" type="pres">
      <dgm:prSet presAssocID="{686ADD38-FC65-4533-8806-640A8977CF0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CEE038A-1229-4ED7-844A-0E5DBBAA79BD}" srcId="{0BF159AB-C151-46A7-9797-04F438A0CC86}" destId="{A9A8008D-0619-4268-A103-A20E9AA2CE7B}" srcOrd="1" destOrd="0" parTransId="{8AB5973A-02E9-4AB4-8928-152C8D4988B8}" sibTransId="{9475333F-A081-4439-B13C-94091997E49B}"/>
    <dgm:cxn modelId="{EEEB5740-4F61-46AE-8ACD-BF9FA1932C82}" srcId="{0BF159AB-C151-46A7-9797-04F438A0CC86}" destId="{06962645-3037-4DE6-8FE3-256FE2F5C234}" srcOrd="4" destOrd="0" parTransId="{5DE1878B-B0B9-4273-AA0A-2A8737DF516A}" sibTransId="{C172BB0E-858A-46DD-8D6B-CB39CE6018DC}"/>
    <dgm:cxn modelId="{4F4CBFC5-8A25-43B1-9903-EF2FEE74AEB3}" type="presOf" srcId="{761E31BD-E654-4F94-BD2B-1C6DD76E6BA4}" destId="{54113F66-D366-41FE-BCDB-235185D7C65A}" srcOrd="0" destOrd="0" presId="urn:microsoft.com/office/officeart/2005/8/layout/default#5"/>
    <dgm:cxn modelId="{EC22F184-062F-4F4F-8B20-FCECEDDB2661}" type="presOf" srcId="{686ADD38-FC65-4533-8806-640A8977CF04}" destId="{FD6D3D2B-1A08-4852-9FC3-3A3616EADD9A}" srcOrd="0" destOrd="0" presId="urn:microsoft.com/office/officeart/2005/8/layout/default#5"/>
    <dgm:cxn modelId="{E38C9436-666E-45F4-8F3A-C645CB92A70F}" type="presOf" srcId="{AB363FDE-C640-49AD-B942-6B53FE794D9E}" destId="{6D7ABFA3-3583-45BD-A07E-6FC5EBF5D9D5}" srcOrd="0" destOrd="0" presId="urn:microsoft.com/office/officeart/2005/8/layout/default#5"/>
    <dgm:cxn modelId="{C312FC40-5329-4DDA-920E-A44D1CDD196A}" type="presOf" srcId="{A9A8008D-0619-4268-A103-A20E9AA2CE7B}" destId="{D6C1D894-8D2F-4054-B889-98080466E93B}" srcOrd="0" destOrd="0" presId="urn:microsoft.com/office/officeart/2005/8/layout/default#5"/>
    <dgm:cxn modelId="{E3560AFF-8771-4987-B338-836C11818810}" srcId="{0BF159AB-C151-46A7-9797-04F438A0CC86}" destId="{1BCCDA79-1D4B-42D2-8958-4A9BEABAB9B0}" srcOrd="3" destOrd="0" parTransId="{DED27CD3-31EC-4A9F-A553-C41B431344F8}" sibTransId="{3D3C23E1-C30A-4C47-AA15-DCAE8E33EF12}"/>
    <dgm:cxn modelId="{362FDC36-9BBE-4017-BC97-4B03FB4A590C}" type="presOf" srcId="{05C72287-EA2C-4435-B2C8-7F8546EAD3A6}" destId="{ECCEDF13-04D5-42DD-B501-370795C7BDFA}" srcOrd="0" destOrd="0" presId="urn:microsoft.com/office/officeart/2005/8/layout/default#5"/>
    <dgm:cxn modelId="{96FDAAF2-31B1-4AF6-A6B8-E527B33F05C0}" srcId="{0BF159AB-C151-46A7-9797-04F438A0CC86}" destId="{761E31BD-E654-4F94-BD2B-1C6DD76E6BA4}" srcOrd="6" destOrd="0" parTransId="{6DF7FCD2-E00E-40B0-9657-110B1531E7E3}" sibTransId="{CE51DE8C-4906-4DE8-B10D-6485066C96E2}"/>
    <dgm:cxn modelId="{BA9EAB10-555A-4204-87A7-02DF98F28E7C}" type="presOf" srcId="{817CEDEB-FAFE-496D-9AF7-D26ACF726501}" destId="{6F0EAC90-7AB3-42EF-BC49-5359B7F7A8A9}" srcOrd="0" destOrd="0" presId="urn:microsoft.com/office/officeart/2005/8/layout/default#5"/>
    <dgm:cxn modelId="{0742C9AD-D15A-4729-8871-3AFF9AFB54A8}" type="presOf" srcId="{1BCCDA79-1D4B-42D2-8958-4A9BEABAB9B0}" destId="{6C7E90D9-4C98-427A-9238-4DCE34BCA0FB}" srcOrd="0" destOrd="0" presId="urn:microsoft.com/office/officeart/2005/8/layout/default#5"/>
    <dgm:cxn modelId="{3B1BA7A2-7549-441B-B5FA-E81E47706EE9}" srcId="{0BF159AB-C151-46A7-9797-04F438A0CC86}" destId="{686ADD38-FC65-4533-8806-640A8977CF04}" srcOrd="8" destOrd="0" parTransId="{0D0E7EED-959C-442F-86A9-A7D8C4FFBE96}" sibTransId="{EC349E52-7AE6-4308-8ADC-98913DEED3A5}"/>
    <dgm:cxn modelId="{F5A77833-D3E7-4A03-97F7-34E6942C9C13}" type="presOf" srcId="{DB5FBA4B-460B-434E-A149-DF99D518A16B}" destId="{22F5B37A-7C47-4688-AF6C-8BDACA94AEC4}" srcOrd="0" destOrd="0" presId="urn:microsoft.com/office/officeart/2005/8/layout/default#5"/>
    <dgm:cxn modelId="{D21621DC-FE75-41A6-B555-7CB99B95C6F0}" srcId="{0BF159AB-C151-46A7-9797-04F438A0CC86}" destId="{05C72287-EA2C-4435-B2C8-7F8546EAD3A6}" srcOrd="2" destOrd="0" parTransId="{27E4885E-85A3-448B-A3B2-19C072D0FC0D}" sibTransId="{2BF4D079-6295-49F3-A078-790A5C599BE7}"/>
    <dgm:cxn modelId="{F6343BB9-F98B-4654-B4F2-B4149AF530D0}" type="presOf" srcId="{0BF159AB-C151-46A7-9797-04F438A0CC86}" destId="{1B98B05A-09BD-4CF2-94F7-54697A31A445}" srcOrd="0" destOrd="0" presId="urn:microsoft.com/office/officeart/2005/8/layout/default#5"/>
    <dgm:cxn modelId="{E4561357-5B15-48A2-99B6-F819326F15D4}" type="presOf" srcId="{06962645-3037-4DE6-8FE3-256FE2F5C234}" destId="{8DDB7A91-7E03-44D8-B63E-3C7962ABBDE3}" srcOrd="0" destOrd="0" presId="urn:microsoft.com/office/officeart/2005/8/layout/default#5"/>
    <dgm:cxn modelId="{25A648C6-CEA9-4159-99E0-058F403AA6EA}" srcId="{0BF159AB-C151-46A7-9797-04F438A0CC86}" destId="{817CEDEB-FAFE-496D-9AF7-D26ACF726501}" srcOrd="0" destOrd="0" parTransId="{138DF45F-33B0-4F0C-A9CB-7362EF9FB4C7}" sibTransId="{F9D4DF87-8E02-4F63-8598-6622EDBA06CE}"/>
    <dgm:cxn modelId="{3E6E8F25-3DE4-4192-A672-BAE1ECC7A6E0}" srcId="{0BF159AB-C151-46A7-9797-04F438A0CC86}" destId="{AB363FDE-C640-49AD-B942-6B53FE794D9E}" srcOrd="5" destOrd="0" parTransId="{F0E6688B-0788-4768-B4CA-CE64750C464E}" sibTransId="{AA7E0F0B-F8B7-428D-8C2F-7285974F46E3}"/>
    <dgm:cxn modelId="{C2544718-B722-48CF-9506-BDC0177B85C7}" srcId="{0BF159AB-C151-46A7-9797-04F438A0CC86}" destId="{DB5FBA4B-460B-434E-A149-DF99D518A16B}" srcOrd="7" destOrd="0" parTransId="{9FA0FC18-FDC3-44E1-8589-9EC85CB43A36}" sibTransId="{95F274EA-ACE3-4DA6-8375-37258060B926}"/>
    <dgm:cxn modelId="{F1E44C25-E4E4-456E-B6AD-D686959E97FB}" type="presParOf" srcId="{1B98B05A-09BD-4CF2-94F7-54697A31A445}" destId="{6F0EAC90-7AB3-42EF-BC49-5359B7F7A8A9}" srcOrd="0" destOrd="0" presId="urn:microsoft.com/office/officeart/2005/8/layout/default#5"/>
    <dgm:cxn modelId="{87EBD8AD-B2B0-496B-9001-A028F174A812}" type="presParOf" srcId="{1B98B05A-09BD-4CF2-94F7-54697A31A445}" destId="{4F4CAC9D-1ADB-4F67-9B3C-B283F06E6385}" srcOrd="1" destOrd="0" presId="urn:microsoft.com/office/officeart/2005/8/layout/default#5"/>
    <dgm:cxn modelId="{77FB4710-AD9D-49D6-9C97-060226C173D8}" type="presParOf" srcId="{1B98B05A-09BD-4CF2-94F7-54697A31A445}" destId="{D6C1D894-8D2F-4054-B889-98080466E93B}" srcOrd="2" destOrd="0" presId="urn:microsoft.com/office/officeart/2005/8/layout/default#5"/>
    <dgm:cxn modelId="{DC5639D5-6BE6-4641-8EB7-52A38C201AD9}" type="presParOf" srcId="{1B98B05A-09BD-4CF2-94F7-54697A31A445}" destId="{4521F8D1-5154-4665-AE27-3308D387FFE6}" srcOrd="3" destOrd="0" presId="urn:microsoft.com/office/officeart/2005/8/layout/default#5"/>
    <dgm:cxn modelId="{FFBC8FD1-F138-46A7-8F71-E6619266F875}" type="presParOf" srcId="{1B98B05A-09BD-4CF2-94F7-54697A31A445}" destId="{ECCEDF13-04D5-42DD-B501-370795C7BDFA}" srcOrd="4" destOrd="0" presId="urn:microsoft.com/office/officeart/2005/8/layout/default#5"/>
    <dgm:cxn modelId="{F12A1584-770B-4EA2-8E1E-584D054F098F}" type="presParOf" srcId="{1B98B05A-09BD-4CF2-94F7-54697A31A445}" destId="{0BD23089-937E-456F-AADE-C2A085D709AD}" srcOrd="5" destOrd="0" presId="urn:microsoft.com/office/officeart/2005/8/layout/default#5"/>
    <dgm:cxn modelId="{85164CC3-4603-4440-B0D7-6F3A993ABE4E}" type="presParOf" srcId="{1B98B05A-09BD-4CF2-94F7-54697A31A445}" destId="{6C7E90D9-4C98-427A-9238-4DCE34BCA0FB}" srcOrd="6" destOrd="0" presId="urn:microsoft.com/office/officeart/2005/8/layout/default#5"/>
    <dgm:cxn modelId="{9FD89F61-D003-4945-83EB-EA26599BAA60}" type="presParOf" srcId="{1B98B05A-09BD-4CF2-94F7-54697A31A445}" destId="{D50D5689-477A-45AE-B801-F9E521414E15}" srcOrd="7" destOrd="0" presId="urn:microsoft.com/office/officeart/2005/8/layout/default#5"/>
    <dgm:cxn modelId="{6E60DE34-10D9-47BB-AAAF-DDF366F7ACED}" type="presParOf" srcId="{1B98B05A-09BD-4CF2-94F7-54697A31A445}" destId="{8DDB7A91-7E03-44D8-B63E-3C7962ABBDE3}" srcOrd="8" destOrd="0" presId="urn:microsoft.com/office/officeart/2005/8/layout/default#5"/>
    <dgm:cxn modelId="{A592545E-3E44-4A9B-8E70-B9A29D8650A1}" type="presParOf" srcId="{1B98B05A-09BD-4CF2-94F7-54697A31A445}" destId="{3018E7B0-3F96-42A6-B59D-54B90DE3E107}" srcOrd="9" destOrd="0" presId="urn:microsoft.com/office/officeart/2005/8/layout/default#5"/>
    <dgm:cxn modelId="{FE2A2C23-1F97-4982-B9C1-A9C7EA360902}" type="presParOf" srcId="{1B98B05A-09BD-4CF2-94F7-54697A31A445}" destId="{6D7ABFA3-3583-45BD-A07E-6FC5EBF5D9D5}" srcOrd="10" destOrd="0" presId="urn:microsoft.com/office/officeart/2005/8/layout/default#5"/>
    <dgm:cxn modelId="{0584277E-40D8-4070-A2A6-BC2616F759FC}" type="presParOf" srcId="{1B98B05A-09BD-4CF2-94F7-54697A31A445}" destId="{245A1616-EF13-4423-8299-7F56F3B9F58E}" srcOrd="11" destOrd="0" presId="urn:microsoft.com/office/officeart/2005/8/layout/default#5"/>
    <dgm:cxn modelId="{CE93B702-5427-47F5-96EB-91804D662541}" type="presParOf" srcId="{1B98B05A-09BD-4CF2-94F7-54697A31A445}" destId="{54113F66-D366-41FE-BCDB-235185D7C65A}" srcOrd="12" destOrd="0" presId="urn:microsoft.com/office/officeart/2005/8/layout/default#5"/>
    <dgm:cxn modelId="{3674B16A-73E0-45F2-946C-BBC92B3DA0B8}" type="presParOf" srcId="{1B98B05A-09BD-4CF2-94F7-54697A31A445}" destId="{15E4C0C2-526F-4B81-BA24-E570800BBB43}" srcOrd="13" destOrd="0" presId="urn:microsoft.com/office/officeart/2005/8/layout/default#5"/>
    <dgm:cxn modelId="{59468233-ADE8-41E9-98F9-4BBA2840DE2A}" type="presParOf" srcId="{1B98B05A-09BD-4CF2-94F7-54697A31A445}" destId="{22F5B37A-7C47-4688-AF6C-8BDACA94AEC4}" srcOrd="14" destOrd="0" presId="urn:microsoft.com/office/officeart/2005/8/layout/default#5"/>
    <dgm:cxn modelId="{BD453A67-6745-4E89-8735-BC2F99E451C9}" type="presParOf" srcId="{1B98B05A-09BD-4CF2-94F7-54697A31A445}" destId="{3E1788A2-F12C-49A6-9F7E-B22189AA2918}" srcOrd="15" destOrd="0" presId="urn:microsoft.com/office/officeart/2005/8/layout/default#5"/>
    <dgm:cxn modelId="{C6EFCC48-6A54-4C20-87B6-24E2F2646974}" type="presParOf" srcId="{1B98B05A-09BD-4CF2-94F7-54697A31A445}" destId="{FD6D3D2B-1A08-4852-9FC3-3A3616EADD9A}" srcOrd="1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8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1</a:t>
          </a:r>
        </a:p>
        <a:p>
          <a:pPr rtl="1"/>
          <a:r>
            <a:rPr lang="ar-SA" sz="2800" dirty="0" smtClean="0"/>
            <a:t>دقيقة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1 </a:t>
          </a:r>
        </a:p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1:30 </a:t>
          </a:r>
        </a:p>
        <a:p>
          <a:pPr rtl="1"/>
          <a:r>
            <a:rPr lang="ar-SA" dirty="0" smtClean="0"/>
            <a:t>دقيقة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2:00 </a:t>
          </a:r>
        </a:p>
        <a:p>
          <a:pPr rtl="1"/>
          <a:r>
            <a:rPr lang="ar-SA" dirty="0" smtClean="0"/>
            <a:t>دقيقتين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800" dirty="0" smtClean="0">
              <a:solidFill>
                <a:schemeClr val="tx1"/>
              </a:solidFill>
            </a:rPr>
            <a:t>2:30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دقيقتين </a:t>
          </a:r>
          <a:r>
            <a:rPr lang="ar-SA" sz="2800" dirty="0" err="1" smtClean="0"/>
            <a:t>و</a:t>
          </a:r>
          <a:r>
            <a:rPr lang="ar-SA" sz="2800" dirty="0" smtClean="0"/>
            <a:t> نصف</a:t>
          </a:r>
          <a:endParaRPr lang="ar-SA" sz="28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A9DE9B12-7142-41D3-93B5-628D9EA34F39}" type="presOf" srcId="{B1852699-F89D-400B-8E7F-2DC465FF3ED4}" destId="{9669BE54-8ACF-4F63-8D65-FBC78507D233}" srcOrd="0" destOrd="0" presId="urn:microsoft.com/office/officeart/2005/8/layout/hList7#8"/>
    <dgm:cxn modelId="{C463055D-B77A-49C7-B8AD-6CDD0936998C}" type="presOf" srcId="{97AE6D53-2B2A-416B-A03C-F74F34E24599}" destId="{AFE74813-6EF6-4F31-B523-167E9EAB120A}" srcOrd="1" destOrd="0" presId="urn:microsoft.com/office/officeart/2005/8/layout/hList7#8"/>
    <dgm:cxn modelId="{06DEF7B2-488F-4029-B4DB-2B298A571281}" type="presOf" srcId="{DED42142-69BB-4B20-B47E-493913D61D03}" destId="{506B9A06-1568-410E-96F3-6479AC94ABC7}" srcOrd="0" destOrd="0" presId="urn:microsoft.com/office/officeart/2005/8/layout/hList7#8"/>
    <dgm:cxn modelId="{52D452FA-F9FD-4187-BE31-D55324BCA87E}" type="presOf" srcId="{104B0B30-9E08-4AC0-B4E2-5ED7CB580630}" destId="{EB06AD90-3450-4517-B27F-D4CA567C825E}" srcOrd="0" destOrd="0" presId="urn:microsoft.com/office/officeart/2005/8/layout/hList7#8"/>
    <dgm:cxn modelId="{F4502E8D-F18D-4A36-B9D8-C9DA7B521505}" type="presOf" srcId="{496A182C-B60D-47E0-BDF5-C1AFF6F0A3C8}" destId="{FC426515-0213-47E1-99D6-5848AAEFB6AD}" srcOrd="0" destOrd="0" presId="urn:microsoft.com/office/officeart/2005/8/layout/hList7#8"/>
    <dgm:cxn modelId="{238EF179-6F15-440F-BBEA-95951C053C40}" type="presOf" srcId="{DB849BA6-3005-40E2-9D77-C8ADCEEFA81C}" destId="{6043FEA5-6FDC-43CD-A9D3-B0E360290AA7}" srcOrd="1" destOrd="0" presId="urn:microsoft.com/office/officeart/2005/8/layout/hList7#8"/>
    <dgm:cxn modelId="{06AD088E-F075-4228-B596-257A4323BA3C}" type="presOf" srcId="{DB849BA6-3005-40E2-9D77-C8ADCEEFA81C}" destId="{0FA676A5-93A5-40E5-9BE0-54AA38E0A05A}" srcOrd="0" destOrd="0" presId="urn:microsoft.com/office/officeart/2005/8/layout/hList7#8"/>
    <dgm:cxn modelId="{AAE0B9B1-DDCF-4186-918C-79E5D8A9D969}" type="presOf" srcId="{4D847FB6-8C65-4263-BDAD-1675F3437A65}" destId="{C77A4348-1F0B-43BD-8D8F-FE9B09F4B519}" srcOrd="0" destOrd="0" presId="urn:microsoft.com/office/officeart/2005/8/layout/hList7#8"/>
    <dgm:cxn modelId="{36F897B3-6ACB-4DAB-BE99-1B6ECC65247F}" type="presOf" srcId="{77CED267-D9B7-479F-AEE7-9DE6446000A6}" destId="{BC994B93-69B1-4EC2-950B-B66AB1D9DA92}" srcOrd="0" destOrd="0" presId="urn:microsoft.com/office/officeart/2005/8/layout/hList7#8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7CEA654C-2C92-49B2-BC9C-D586645A46DE}" type="presOf" srcId="{4D847FB6-8C65-4263-BDAD-1675F3437A65}" destId="{37D95DC5-CAB8-4320-BE37-6C7EB15F6A36}" srcOrd="1" destOrd="0" presId="urn:microsoft.com/office/officeart/2005/8/layout/hList7#8"/>
    <dgm:cxn modelId="{D647BFB7-3946-4C8F-B9C4-5CC48C2E9FF3}" type="presOf" srcId="{97AE6D53-2B2A-416B-A03C-F74F34E24599}" destId="{EAC92430-797B-4D29-8899-12E3403E095C}" srcOrd="0" destOrd="0" presId="urn:microsoft.com/office/officeart/2005/8/layout/hList7#8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952C754E-3F82-4BF3-ABED-770536B48900}" type="presOf" srcId="{C40EFDFB-1ECC-4C38-9D10-3AE085A4CBB8}" destId="{47319333-2CF0-4BCC-BF20-4D1DCA509D52}" srcOrd="0" destOrd="0" presId="urn:microsoft.com/office/officeart/2005/8/layout/hList7#8"/>
    <dgm:cxn modelId="{23DD70FB-E3AA-4392-B69B-27803FE0A100}" type="presOf" srcId="{4CF8370E-F7DD-4240-BD14-F41D837080D1}" destId="{755F9CBC-C08F-4003-983D-DF5F797B309B}" srcOrd="1" destOrd="0" presId="urn:microsoft.com/office/officeart/2005/8/layout/hList7#8"/>
    <dgm:cxn modelId="{1CF245BA-4488-4F4F-AE39-53DF088FCBD0}" type="presOf" srcId="{C40EFDFB-1ECC-4C38-9D10-3AE085A4CBB8}" destId="{53818D15-B211-4A98-866D-8BD3C7F4240C}" srcOrd="1" destOrd="0" presId="urn:microsoft.com/office/officeart/2005/8/layout/hList7#8"/>
    <dgm:cxn modelId="{63158E1A-48F1-44F8-AEBF-248F64DA82AF}" type="presOf" srcId="{4CF8370E-F7DD-4240-BD14-F41D837080D1}" destId="{09863F92-E230-4E0E-B16B-D87E837B3303}" srcOrd="0" destOrd="0" presId="urn:microsoft.com/office/officeart/2005/8/layout/hList7#8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05F246EE-27C9-4462-91A8-B4F5B7919082}" type="presParOf" srcId="{EB06AD90-3450-4517-B27F-D4CA567C825E}" destId="{40E5CAAC-4D85-4AD2-B754-422766D15A88}" srcOrd="0" destOrd="0" presId="urn:microsoft.com/office/officeart/2005/8/layout/hList7#8"/>
    <dgm:cxn modelId="{2AC793AE-CAE7-4E0E-89A2-8BE5D3901582}" type="presParOf" srcId="{EB06AD90-3450-4517-B27F-D4CA567C825E}" destId="{4766A233-C707-4609-A919-3F5C2872C509}" srcOrd="1" destOrd="0" presId="urn:microsoft.com/office/officeart/2005/8/layout/hList7#8"/>
    <dgm:cxn modelId="{B2C47308-1DFA-4A5E-98CF-6C7A55F631BE}" type="presParOf" srcId="{4766A233-C707-4609-A919-3F5C2872C509}" destId="{6FD5E83D-E4CE-4AB2-98FD-CDCDF240C360}" srcOrd="0" destOrd="0" presId="urn:microsoft.com/office/officeart/2005/8/layout/hList7#8"/>
    <dgm:cxn modelId="{93A3F2DA-16FB-42E9-9995-AF2699F14EFE}" type="presParOf" srcId="{6FD5E83D-E4CE-4AB2-98FD-CDCDF240C360}" destId="{EAC92430-797B-4D29-8899-12E3403E095C}" srcOrd="0" destOrd="0" presId="urn:microsoft.com/office/officeart/2005/8/layout/hList7#8"/>
    <dgm:cxn modelId="{A4996462-6658-462F-BD95-AA4BD544BF98}" type="presParOf" srcId="{6FD5E83D-E4CE-4AB2-98FD-CDCDF240C360}" destId="{AFE74813-6EF6-4F31-B523-167E9EAB120A}" srcOrd="1" destOrd="0" presId="urn:microsoft.com/office/officeart/2005/8/layout/hList7#8"/>
    <dgm:cxn modelId="{A88595F6-4584-43FA-A7A4-90D4D1DA4179}" type="presParOf" srcId="{6FD5E83D-E4CE-4AB2-98FD-CDCDF240C360}" destId="{DF882BB7-500C-4BE6-993B-1CB843905C20}" srcOrd="2" destOrd="0" presId="urn:microsoft.com/office/officeart/2005/8/layout/hList7#8"/>
    <dgm:cxn modelId="{5EDCB252-AF55-4DA5-BA12-9E55BD8CFD99}" type="presParOf" srcId="{6FD5E83D-E4CE-4AB2-98FD-CDCDF240C360}" destId="{41B821EC-08C0-46E4-848D-379FC91321A0}" srcOrd="3" destOrd="0" presId="urn:microsoft.com/office/officeart/2005/8/layout/hList7#8"/>
    <dgm:cxn modelId="{AD21E4B8-4D1C-4E21-AB5F-A8ACA99B92E8}" type="presParOf" srcId="{4766A233-C707-4609-A919-3F5C2872C509}" destId="{9669BE54-8ACF-4F63-8D65-FBC78507D233}" srcOrd="1" destOrd="0" presId="urn:microsoft.com/office/officeart/2005/8/layout/hList7#8"/>
    <dgm:cxn modelId="{F9B4364F-D45A-40FA-88E0-C20425F41BF9}" type="presParOf" srcId="{4766A233-C707-4609-A919-3F5C2872C509}" destId="{B62A1C46-4E5D-44B1-A438-7AF221535AB5}" srcOrd="2" destOrd="0" presId="urn:microsoft.com/office/officeart/2005/8/layout/hList7#8"/>
    <dgm:cxn modelId="{2225738F-464F-47EE-A767-2D9AE062CD03}" type="presParOf" srcId="{B62A1C46-4E5D-44B1-A438-7AF221535AB5}" destId="{09863F92-E230-4E0E-B16B-D87E837B3303}" srcOrd="0" destOrd="0" presId="urn:microsoft.com/office/officeart/2005/8/layout/hList7#8"/>
    <dgm:cxn modelId="{2BDD6A53-B39E-402D-A86A-421EEACF16B1}" type="presParOf" srcId="{B62A1C46-4E5D-44B1-A438-7AF221535AB5}" destId="{755F9CBC-C08F-4003-983D-DF5F797B309B}" srcOrd="1" destOrd="0" presId="urn:microsoft.com/office/officeart/2005/8/layout/hList7#8"/>
    <dgm:cxn modelId="{340878D5-F9B2-46E8-AB67-B1FB38C06E3E}" type="presParOf" srcId="{B62A1C46-4E5D-44B1-A438-7AF221535AB5}" destId="{0B005FB8-5291-4296-B072-90BD954DC066}" srcOrd="2" destOrd="0" presId="urn:microsoft.com/office/officeart/2005/8/layout/hList7#8"/>
    <dgm:cxn modelId="{A1F6B550-48B5-40C2-AF2D-DF6DBB7CC57B}" type="presParOf" srcId="{B62A1C46-4E5D-44B1-A438-7AF221535AB5}" destId="{96DD4BF9-05A9-4163-A306-3EBBB2118C74}" srcOrd="3" destOrd="0" presId="urn:microsoft.com/office/officeart/2005/8/layout/hList7#8"/>
    <dgm:cxn modelId="{045EC3F8-4525-4080-9500-0F989C890FA3}" type="presParOf" srcId="{4766A233-C707-4609-A919-3F5C2872C509}" destId="{506B9A06-1568-410E-96F3-6479AC94ABC7}" srcOrd="3" destOrd="0" presId="urn:microsoft.com/office/officeart/2005/8/layout/hList7#8"/>
    <dgm:cxn modelId="{BE3FA407-2B25-4411-8054-BF604D96A038}" type="presParOf" srcId="{4766A233-C707-4609-A919-3F5C2872C509}" destId="{D1DA1D64-CC86-45B3-A00E-2881C31B8F48}" srcOrd="4" destOrd="0" presId="urn:microsoft.com/office/officeart/2005/8/layout/hList7#8"/>
    <dgm:cxn modelId="{6DE15395-2665-4603-8C72-D7DACA9F2EBF}" type="presParOf" srcId="{D1DA1D64-CC86-45B3-A00E-2881C31B8F48}" destId="{47319333-2CF0-4BCC-BF20-4D1DCA509D52}" srcOrd="0" destOrd="0" presId="urn:microsoft.com/office/officeart/2005/8/layout/hList7#8"/>
    <dgm:cxn modelId="{9E116C10-DB72-4F2D-86DF-437A94796F56}" type="presParOf" srcId="{D1DA1D64-CC86-45B3-A00E-2881C31B8F48}" destId="{53818D15-B211-4A98-866D-8BD3C7F4240C}" srcOrd="1" destOrd="0" presId="urn:microsoft.com/office/officeart/2005/8/layout/hList7#8"/>
    <dgm:cxn modelId="{0D82E64C-0637-4BA3-BA7F-F4DC46E8E414}" type="presParOf" srcId="{D1DA1D64-CC86-45B3-A00E-2881C31B8F48}" destId="{36F3C303-E937-427D-B806-D6C549B5B5A9}" srcOrd="2" destOrd="0" presId="urn:microsoft.com/office/officeart/2005/8/layout/hList7#8"/>
    <dgm:cxn modelId="{F5360E7C-DD53-476B-BFEB-BEF9F6A70CD9}" type="presParOf" srcId="{D1DA1D64-CC86-45B3-A00E-2881C31B8F48}" destId="{BF84DA24-9A23-4C45-ADC8-DD955080A22F}" srcOrd="3" destOrd="0" presId="urn:microsoft.com/office/officeart/2005/8/layout/hList7#8"/>
    <dgm:cxn modelId="{E56A3502-2A0D-4E08-A20E-F7DF6D78E9CE}" type="presParOf" srcId="{4766A233-C707-4609-A919-3F5C2872C509}" destId="{FC426515-0213-47E1-99D6-5848AAEFB6AD}" srcOrd="5" destOrd="0" presId="urn:microsoft.com/office/officeart/2005/8/layout/hList7#8"/>
    <dgm:cxn modelId="{45F43685-B889-4D6C-977F-1A21828FEC60}" type="presParOf" srcId="{4766A233-C707-4609-A919-3F5C2872C509}" destId="{D460F491-5C22-4EDF-ACE5-CD967AF8C86C}" srcOrd="6" destOrd="0" presId="urn:microsoft.com/office/officeart/2005/8/layout/hList7#8"/>
    <dgm:cxn modelId="{AACF3E4D-63E7-49D7-9FAB-5BA9D3D95903}" type="presParOf" srcId="{D460F491-5C22-4EDF-ACE5-CD967AF8C86C}" destId="{0FA676A5-93A5-40E5-9BE0-54AA38E0A05A}" srcOrd="0" destOrd="0" presId="urn:microsoft.com/office/officeart/2005/8/layout/hList7#8"/>
    <dgm:cxn modelId="{68357D8F-D4E9-4462-8C15-BA5FF53F8575}" type="presParOf" srcId="{D460F491-5C22-4EDF-ACE5-CD967AF8C86C}" destId="{6043FEA5-6FDC-43CD-A9D3-B0E360290AA7}" srcOrd="1" destOrd="0" presId="urn:microsoft.com/office/officeart/2005/8/layout/hList7#8"/>
    <dgm:cxn modelId="{157E7473-E905-4361-8E5F-ED406E3AB82C}" type="presParOf" srcId="{D460F491-5C22-4EDF-ACE5-CD967AF8C86C}" destId="{2A2904DD-2970-437C-A7DF-9968426797B6}" srcOrd="2" destOrd="0" presId="urn:microsoft.com/office/officeart/2005/8/layout/hList7#8"/>
    <dgm:cxn modelId="{FFED8EDB-2CD5-401B-A0F0-9B5D314919A8}" type="presParOf" srcId="{D460F491-5C22-4EDF-ACE5-CD967AF8C86C}" destId="{FF096E11-9DD7-4560-BEB1-8E90D0C5DC01}" srcOrd="3" destOrd="0" presId="urn:microsoft.com/office/officeart/2005/8/layout/hList7#8"/>
    <dgm:cxn modelId="{4E36C649-0838-4AE3-9766-BFEECBCF3B5F}" type="presParOf" srcId="{4766A233-C707-4609-A919-3F5C2872C509}" destId="{BC994B93-69B1-4EC2-950B-B66AB1D9DA92}" srcOrd="7" destOrd="0" presId="urn:microsoft.com/office/officeart/2005/8/layout/hList7#8"/>
    <dgm:cxn modelId="{A8FEFDF9-3811-482F-BCA6-28E1F3649AE0}" type="presParOf" srcId="{4766A233-C707-4609-A919-3F5C2872C509}" destId="{223CC8BE-3289-40E9-B221-137EBC86757C}" srcOrd="8" destOrd="0" presId="urn:microsoft.com/office/officeart/2005/8/layout/hList7#8"/>
    <dgm:cxn modelId="{AE8E3F87-55B9-4549-957E-7006832F8311}" type="presParOf" srcId="{223CC8BE-3289-40E9-B221-137EBC86757C}" destId="{C77A4348-1F0B-43BD-8D8F-FE9B09F4B519}" srcOrd="0" destOrd="0" presId="urn:microsoft.com/office/officeart/2005/8/layout/hList7#8"/>
    <dgm:cxn modelId="{A8007DEE-D8EE-4D36-96EC-B057EFDF71BA}" type="presParOf" srcId="{223CC8BE-3289-40E9-B221-137EBC86757C}" destId="{37D95DC5-CAB8-4320-BE37-6C7EB15F6A36}" srcOrd="1" destOrd="0" presId="urn:microsoft.com/office/officeart/2005/8/layout/hList7#8"/>
    <dgm:cxn modelId="{CFB60D7C-8397-4638-B76D-1C54DA1123CD}" type="presParOf" srcId="{223CC8BE-3289-40E9-B221-137EBC86757C}" destId="{7DC5E9AD-906D-4DDC-89A9-7D1712D3F9E4}" srcOrd="2" destOrd="0" presId="urn:microsoft.com/office/officeart/2005/8/layout/hList7#8"/>
    <dgm:cxn modelId="{E36C44D2-47E1-406C-8421-1BAF6689D1CB}" type="presParOf" srcId="{223CC8BE-3289-40E9-B221-137EBC86757C}" destId="{989ED897-D2F3-4028-A8BB-AA1288DA5A1A}" srcOrd="3" destOrd="0" presId="urn:microsoft.com/office/officeart/2005/8/layout/hList7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08B46-D23D-49B8-8564-F453A02F8027}" type="doc">
      <dgm:prSet loTypeId="urn:microsoft.com/office/officeart/2005/8/layout/cycle6" loCatId="cycle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pPr rtl="1"/>
          <a:endParaRPr lang="ar-SA"/>
        </a:p>
      </dgm:t>
    </dgm:pt>
    <dgm:pt modelId="{DCAA9950-F4F9-47E3-82C4-6F15D8754AB4}">
      <dgm:prSet/>
      <dgm:spPr/>
      <dgm:t>
        <a:bodyPr/>
        <a:lstStyle/>
        <a:p>
          <a:pPr rtl="1"/>
          <a:r>
            <a:rPr lang="ar-SA" dirty="0" smtClean="0"/>
            <a:t>استقبال</a:t>
          </a:r>
          <a:endParaRPr lang="ar-SA" dirty="0"/>
        </a:p>
      </dgm:t>
    </dgm:pt>
    <dgm:pt modelId="{F0EE9803-22D9-4750-B258-C4AF2D6243D5}" type="parTrans" cxnId="{E84B349B-A6CD-4C7A-8E4E-B6404891F46A}">
      <dgm:prSet/>
      <dgm:spPr/>
      <dgm:t>
        <a:bodyPr/>
        <a:lstStyle/>
        <a:p>
          <a:pPr rtl="1"/>
          <a:endParaRPr lang="ar-SA"/>
        </a:p>
      </dgm:t>
    </dgm:pt>
    <dgm:pt modelId="{1694CD50-8BF7-46E1-9F65-F0D1999CDD85}" type="sibTrans" cxnId="{E84B349B-A6CD-4C7A-8E4E-B6404891F46A}">
      <dgm:prSet/>
      <dgm:spPr/>
      <dgm:t>
        <a:bodyPr/>
        <a:lstStyle/>
        <a:p>
          <a:pPr rtl="1"/>
          <a:endParaRPr lang="ar-SA"/>
        </a:p>
      </dgm:t>
    </dgm:pt>
    <dgm:pt modelId="{008DC5FA-F812-4034-B0F0-70381866D063}">
      <dgm:prSet/>
      <dgm:spPr/>
      <dgm:t>
        <a:bodyPr/>
        <a:lstStyle/>
        <a:p>
          <a:pPr rtl="1"/>
          <a:r>
            <a:rPr lang="ar-SA" dirty="0" smtClean="0"/>
            <a:t>تنظيم</a:t>
          </a:r>
          <a:endParaRPr lang="ar-SA" dirty="0"/>
        </a:p>
      </dgm:t>
    </dgm:pt>
    <dgm:pt modelId="{235ADC0D-3A75-4B43-AC2F-B9B229E28E6F}" type="parTrans" cxnId="{4F4E0B3F-6B07-42D8-9F3A-75351F431867}">
      <dgm:prSet/>
      <dgm:spPr/>
      <dgm:t>
        <a:bodyPr/>
        <a:lstStyle/>
        <a:p>
          <a:pPr rtl="1"/>
          <a:endParaRPr lang="ar-SA"/>
        </a:p>
      </dgm:t>
    </dgm:pt>
    <dgm:pt modelId="{50A59F99-A88D-4918-BDF5-2D85BB8C0C35}" type="sibTrans" cxnId="{4F4E0B3F-6B07-42D8-9F3A-75351F431867}">
      <dgm:prSet/>
      <dgm:spPr/>
      <dgm:t>
        <a:bodyPr/>
        <a:lstStyle/>
        <a:p>
          <a:pPr rtl="1"/>
          <a:endParaRPr lang="ar-SA"/>
        </a:p>
      </dgm:t>
    </dgm:pt>
    <dgm:pt modelId="{6535EC14-FAEE-450F-AE12-8A0F0BDDF6AB}">
      <dgm:prSet/>
      <dgm:spPr/>
      <dgm:t>
        <a:bodyPr/>
        <a:lstStyle/>
        <a:p>
          <a:pPr rtl="1"/>
          <a:r>
            <a:rPr lang="ar-SA" dirty="0" smtClean="0"/>
            <a:t>تفسير</a:t>
          </a:r>
          <a:endParaRPr lang="ar-SA" dirty="0"/>
        </a:p>
      </dgm:t>
    </dgm:pt>
    <dgm:pt modelId="{F11C2893-7270-4E40-AE19-C9610C9BADC7}" type="parTrans" cxnId="{5A8D3EA1-56A5-49EA-BF49-25291D1C6EBF}">
      <dgm:prSet/>
      <dgm:spPr/>
      <dgm:t>
        <a:bodyPr/>
        <a:lstStyle/>
        <a:p>
          <a:pPr rtl="1"/>
          <a:endParaRPr lang="ar-SA"/>
        </a:p>
      </dgm:t>
    </dgm:pt>
    <dgm:pt modelId="{FD5E9E77-B0A1-462F-9951-3A8832900AD1}" type="sibTrans" cxnId="{5A8D3EA1-56A5-49EA-BF49-25291D1C6EBF}">
      <dgm:prSet/>
      <dgm:spPr/>
      <dgm:t>
        <a:bodyPr/>
        <a:lstStyle/>
        <a:p>
          <a:pPr rtl="1"/>
          <a:endParaRPr lang="ar-SA"/>
        </a:p>
      </dgm:t>
    </dgm:pt>
    <dgm:pt modelId="{07B7DB47-93C0-4225-9BA4-228249956BD6}">
      <dgm:prSet/>
      <dgm:spPr/>
      <dgm:t>
        <a:bodyPr/>
        <a:lstStyle/>
        <a:p>
          <a:pPr rtl="1"/>
          <a:r>
            <a:rPr lang="ar-SA" dirty="0" smtClean="0"/>
            <a:t>الرد</a:t>
          </a:r>
          <a:endParaRPr lang="ar-SA" dirty="0"/>
        </a:p>
      </dgm:t>
    </dgm:pt>
    <dgm:pt modelId="{A91476FF-A096-453D-BAA9-F092C4B63703}" type="parTrans" cxnId="{9095918C-5554-46DB-B72F-AB771DFCF21E}">
      <dgm:prSet/>
      <dgm:spPr/>
      <dgm:t>
        <a:bodyPr/>
        <a:lstStyle/>
        <a:p>
          <a:pPr rtl="1"/>
          <a:endParaRPr lang="ar-SA"/>
        </a:p>
      </dgm:t>
    </dgm:pt>
    <dgm:pt modelId="{DBB0BE7E-F0D9-4D42-A990-5D131BCD35BC}" type="sibTrans" cxnId="{9095918C-5554-46DB-B72F-AB771DFCF21E}">
      <dgm:prSet/>
      <dgm:spPr/>
      <dgm:t>
        <a:bodyPr/>
        <a:lstStyle/>
        <a:p>
          <a:pPr rtl="1"/>
          <a:endParaRPr lang="ar-SA"/>
        </a:p>
      </dgm:t>
    </dgm:pt>
    <dgm:pt modelId="{636DD60D-5E3F-450E-9EFE-9E8238D1D695}" type="pres">
      <dgm:prSet presAssocID="{55B08B46-D23D-49B8-8564-F453A02F80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7C77460-4A4A-4FDA-8411-AF4A7D3BBA41}" type="pres">
      <dgm:prSet presAssocID="{DCAA9950-F4F9-47E3-82C4-6F15D8754A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DB7466-7691-40A3-BAD4-000C52533C85}" type="pres">
      <dgm:prSet presAssocID="{DCAA9950-F4F9-47E3-82C4-6F15D8754AB4}" presName="spNode" presStyleCnt="0"/>
      <dgm:spPr/>
    </dgm:pt>
    <dgm:pt modelId="{B1A236AF-6527-4A45-9462-5B04D73B85C5}" type="pres">
      <dgm:prSet presAssocID="{1694CD50-8BF7-46E1-9F65-F0D1999CDD85}" presName="sibTrans" presStyleLbl="sibTrans1D1" presStyleIdx="0" presStyleCnt="4"/>
      <dgm:spPr/>
      <dgm:t>
        <a:bodyPr/>
        <a:lstStyle/>
        <a:p>
          <a:pPr rtl="1"/>
          <a:endParaRPr lang="ar-SA"/>
        </a:p>
      </dgm:t>
    </dgm:pt>
    <dgm:pt modelId="{9B6DCED4-F2C9-4409-BD6A-B7F4DC49FE69}" type="pres">
      <dgm:prSet presAssocID="{008DC5FA-F812-4034-B0F0-70381866D06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FC6547-A81B-4A41-B361-F74D9E94F9A4}" type="pres">
      <dgm:prSet presAssocID="{008DC5FA-F812-4034-B0F0-70381866D063}" presName="spNode" presStyleCnt="0"/>
      <dgm:spPr/>
    </dgm:pt>
    <dgm:pt modelId="{74864B5E-06A9-4284-AB2D-0CC8FA2D2F51}" type="pres">
      <dgm:prSet presAssocID="{50A59F99-A88D-4918-BDF5-2D85BB8C0C35}" presName="sibTrans" presStyleLbl="sibTrans1D1" presStyleIdx="1" presStyleCnt="4"/>
      <dgm:spPr/>
      <dgm:t>
        <a:bodyPr/>
        <a:lstStyle/>
        <a:p>
          <a:pPr rtl="1"/>
          <a:endParaRPr lang="ar-SA"/>
        </a:p>
      </dgm:t>
    </dgm:pt>
    <dgm:pt modelId="{0692F227-BEFA-467F-9FC9-F792ABFA5D49}" type="pres">
      <dgm:prSet presAssocID="{6535EC14-FAEE-450F-AE12-8A0F0BDDF6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04B4B2-DB7C-48C8-820C-18497B862B74}" type="pres">
      <dgm:prSet presAssocID="{6535EC14-FAEE-450F-AE12-8A0F0BDDF6AB}" presName="spNode" presStyleCnt="0"/>
      <dgm:spPr/>
    </dgm:pt>
    <dgm:pt modelId="{7833A7D8-BDED-4263-93AF-8A52A96A8835}" type="pres">
      <dgm:prSet presAssocID="{FD5E9E77-B0A1-462F-9951-3A8832900AD1}" presName="sibTrans" presStyleLbl="sibTrans1D1" presStyleIdx="2" presStyleCnt="4"/>
      <dgm:spPr/>
      <dgm:t>
        <a:bodyPr/>
        <a:lstStyle/>
        <a:p>
          <a:pPr rtl="1"/>
          <a:endParaRPr lang="ar-SA"/>
        </a:p>
      </dgm:t>
    </dgm:pt>
    <dgm:pt modelId="{B76C08A8-081B-4EB9-BD00-030C0B5CFABF}" type="pres">
      <dgm:prSet presAssocID="{07B7DB47-93C0-4225-9BA4-228249956B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9815E24-CEF7-429A-ADAA-F7F74C806191}" type="pres">
      <dgm:prSet presAssocID="{07B7DB47-93C0-4225-9BA4-228249956BD6}" presName="spNode" presStyleCnt="0"/>
      <dgm:spPr/>
    </dgm:pt>
    <dgm:pt modelId="{2133D2C1-E3B6-4638-9239-E336BDC3831F}" type="pres">
      <dgm:prSet presAssocID="{DBB0BE7E-F0D9-4D42-A990-5D131BCD35BC}" presName="sibTrans" presStyleLbl="sibTrans1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E84B349B-A6CD-4C7A-8E4E-B6404891F46A}" srcId="{55B08B46-D23D-49B8-8564-F453A02F8027}" destId="{DCAA9950-F4F9-47E3-82C4-6F15D8754AB4}" srcOrd="0" destOrd="0" parTransId="{F0EE9803-22D9-4750-B258-C4AF2D6243D5}" sibTransId="{1694CD50-8BF7-46E1-9F65-F0D1999CDD85}"/>
    <dgm:cxn modelId="{7A8C7E75-9AAC-4F14-B0EF-B00A963F1AAF}" type="presOf" srcId="{1694CD50-8BF7-46E1-9F65-F0D1999CDD85}" destId="{B1A236AF-6527-4A45-9462-5B04D73B85C5}" srcOrd="0" destOrd="0" presId="urn:microsoft.com/office/officeart/2005/8/layout/cycle6"/>
    <dgm:cxn modelId="{7148A6E1-7555-48E4-8829-9404DDBDBC76}" type="presOf" srcId="{DBB0BE7E-F0D9-4D42-A990-5D131BCD35BC}" destId="{2133D2C1-E3B6-4638-9239-E336BDC3831F}" srcOrd="0" destOrd="0" presId="urn:microsoft.com/office/officeart/2005/8/layout/cycle6"/>
    <dgm:cxn modelId="{5A8D3EA1-56A5-49EA-BF49-25291D1C6EBF}" srcId="{55B08B46-D23D-49B8-8564-F453A02F8027}" destId="{6535EC14-FAEE-450F-AE12-8A0F0BDDF6AB}" srcOrd="2" destOrd="0" parTransId="{F11C2893-7270-4E40-AE19-C9610C9BADC7}" sibTransId="{FD5E9E77-B0A1-462F-9951-3A8832900AD1}"/>
    <dgm:cxn modelId="{CF2178B7-951E-4486-9AB1-7D50E92FC0BE}" type="presOf" srcId="{FD5E9E77-B0A1-462F-9951-3A8832900AD1}" destId="{7833A7D8-BDED-4263-93AF-8A52A96A8835}" srcOrd="0" destOrd="0" presId="urn:microsoft.com/office/officeart/2005/8/layout/cycle6"/>
    <dgm:cxn modelId="{8B447F77-E31C-418D-80EF-DDCA0DC029B3}" type="presOf" srcId="{50A59F99-A88D-4918-BDF5-2D85BB8C0C35}" destId="{74864B5E-06A9-4284-AB2D-0CC8FA2D2F51}" srcOrd="0" destOrd="0" presId="urn:microsoft.com/office/officeart/2005/8/layout/cycle6"/>
    <dgm:cxn modelId="{4F4E0B3F-6B07-42D8-9F3A-75351F431867}" srcId="{55B08B46-D23D-49B8-8564-F453A02F8027}" destId="{008DC5FA-F812-4034-B0F0-70381866D063}" srcOrd="1" destOrd="0" parTransId="{235ADC0D-3A75-4B43-AC2F-B9B229E28E6F}" sibTransId="{50A59F99-A88D-4918-BDF5-2D85BB8C0C35}"/>
    <dgm:cxn modelId="{325EA19A-0E51-43CA-BEC3-E9F7EC53D8FE}" type="presOf" srcId="{07B7DB47-93C0-4225-9BA4-228249956BD6}" destId="{B76C08A8-081B-4EB9-BD00-030C0B5CFABF}" srcOrd="0" destOrd="0" presId="urn:microsoft.com/office/officeart/2005/8/layout/cycle6"/>
    <dgm:cxn modelId="{9095918C-5554-46DB-B72F-AB771DFCF21E}" srcId="{55B08B46-D23D-49B8-8564-F453A02F8027}" destId="{07B7DB47-93C0-4225-9BA4-228249956BD6}" srcOrd="3" destOrd="0" parTransId="{A91476FF-A096-453D-BAA9-F092C4B63703}" sibTransId="{DBB0BE7E-F0D9-4D42-A990-5D131BCD35BC}"/>
    <dgm:cxn modelId="{E2ECCE36-FF9A-4474-86F6-5516FC8FD786}" type="presOf" srcId="{6535EC14-FAEE-450F-AE12-8A0F0BDDF6AB}" destId="{0692F227-BEFA-467F-9FC9-F792ABFA5D49}" srcOrd="0" destOrd="0" presId="urn:microsoft.com/office/officeart/2005/8/layout/cycle6"/>
    <dgm:cxn modelId="{586CE958-6765-4142-A419-171450D6829A}" type="presOf" srcId="{55B08B46-D23D-49B8-8564-F453A02F8027}" destId="{636DD60D-5E3F-450E-9EFE-9E8238D1D695}" srcOrd="0" destOrd="0" presId="urn:microsoft.com/office/officeart/2005/8/layout/cycle6"/>
    <dgm:cxn modelId="{4ABB4A4A-C061-46F8-9BA6-3BDB556EB2D9}" type="presOf" srcId="{008DC5FA-F812-4034-B0F0-70381866D063}" destId="{9B6DCED4-F2C9-4409-BD6A-B7F4DC49FE69}" srcOrd="0" destOrd="0" presId="urn:microsoft.com/office/officeart/2005/8/layout/cycle6"/>
    <dgm:cxn modelId="{D1DDA758-5777-4B46-813B-AA6ACA0C99C1}" type="presOf" srcId="{DCAA9950-F4F9-47E3-82C4-6F15D8754AB4}" destId="{E7C77460-4A4A-4FDA-8411-AF4A7D3BBA41}" srcOrd="0" destOrd="0" presId="urn:microsoft.com/office/officeart/2005/8/layout/cycle6"/>
    <dgm:cxn modelId="{6C1C4B74-4E89-4E75-A5EC-118A4083B2FC}" type="presParOf" srcId="{636DD60D-5E3F-450E-9EFE-9E8238D1D695}" destId="{E7C77460-4A4A-4FDA-8411-AF4A7D3BBA41}" srcOrd="0" destOrd="0" presId="urn:microsoft.com/office/officeart/2005/8/layout/cycle6"/>
    <dgm:cxn modelId="{A0ED372B-7B3C-41E1-A4E8-11AC25D3F1D4}" type="presParOf" srcId="{636DD60D-5E3F-450E-9EFE-9E8238D1D695}" destId="{81DB7466-7691-40A3-BAD4-000C52533C85}" srcOrd="1" destOrd="0" presId="urn:microsoft.com/office/officeart/2005/8/layout/cycle6"/>
    <dgm:cxn modelId="{6CAA6AE4-D744-4712-B76A-15AD8ADE7AAC}" type="presParOf" srcId="{636DD60D-5E3F-450E-9EFE-9E8238D1D695}" destId="{B1A236AF-6527-4A45-9462-5B04D73B85C5}" srcOrd="2" destOrd="0" presId="urn:microsoft.com/office/officeart/2005/8/layout/cycle6"/>
    <dgm:cxn modelId="{7D18055C-FFDD-4FEB-AAEB-3970AF694925}" type="presParOf" srcId="{636DD60D-5E3F-450E-9EFE-9E8238D1D695}" destId="{9B6DCED4-F2C9-4409-BD6A-B7F4DC49FE69}" srcOrd="3" destOrd="0" presId="urn:microsoft.com/office/officeart/2005/8/layout/cycle6"/>
    <dgm:cxn modelId="{F34AE23A-5C16-4A7C-94FB-F110F0A43946}" type="presParOf" srcId="{636DD60D-5E3F-450E-9EFE-9E8238D1D695}" destId="{9DFC6547-A81B-4A41-B361-F74D9E94F9A4}" srcOrd="4" destOrd="0" presId="urn:microsoft.com/office/officeart/2005/8/layout/cycle6"/>
    <dgm:cxn modelId="{5B367704-48C8-4534-B237-D525E0E36A0A}" type="presParOf" srcId="{636DD60D-5E3F-450E-9EFE-9E8238D1D695}" destId="{74864B5E-06A9-4284-AB2D-0CC8FA2D2F51}" srcOrd="5" destOrd="0" presId="urn:microsoft.com/office/officeart/2005/8/layout/cycle6"/>
    <dgm:cxn modelId="{2B435553-E9E3-4A0B-A5BD-7EB86DFE2BD8}" type="presParOf" srcId="{636DD60D-5E3F-450E-9EFE-9E8238D1D695}" destId="{0692F227-BEFA-467F-9FC9-F792ABFA5D49}" srcOrd="6" destOrd="0" presId="urn:microsoft.com/office/officeart/2005/8/layout/cycle6"/>
    <dgm:cxn modelId="{BE7267DC-FD8B-421D-AADC-116D8E4AD4DB}" type="presParOf" srcId="{636DD60D-5E3F-450E-9EFE-9E8238D1D695}" destId="{A004B4B2-DB7C-48C8-820C-18497B862B74}" srcOrd="7" destOrd="0" presId="urn:microsoft.com/office/officeart/2005/8/layout/cycle6"/>
    <dgm:cxn modelId="{2B77956B-1FB7-4DE2-A65A-5814C387D5DB}" type="presParOf" srcId="{636DD60D-5E3F-450E-9EFE-9E8238D1D695}" destId="{7833A7D8-BDED-4263-93AF-8A52A96A8835}" srcOrd="8" destOrd="0" presId="urn:microsoft.com/office/officeart/2005/8/layout/cycle6"/>
    <dgm:cxn modelId="{0C1CDB3F-7FEC-45B0-9E54-98FA2CE68042}" type="presParOf" srcId="{636DD60D-5E3F-450E-9EFE-9E8238D1D695}" destId="{B76C08A8-081B-4EB9-BD00-030C0B5CFABF}" srcOrd="9" destOrd="0" presId="urn:microsoft.com/office/officeart/2005/8/layout/cycle6"/>
    <dgm:cxn modelId="{71877E33-A37A-403D-AFCF-FD09EB937FB2}" type="presParOf" srcId="{636DD60D-5E3F-450E-9EFE-9E8238D1D695}" destId="{99815E24-CEF7-429A-ADAA-F7F74C806191}" srcOrd="10" destOrd="0" presId="urn:microsoft.com/office/officeart/2005/8/layout/cycle6"/>
    <dgm:cxn modelId="{42309C40-68C4-4429-AFB3-3E7939A582A8}" type="presParOf" srcId="{636DD60D-5E3F-450E-9EFE-9E8238D1D695}" destId="{2133D2C1-E3B6-4638-9239-E336BDC3831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89BCA94-E18F-49FC-AFF3-1E75BBCF51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#7" csCatId="colorful" phldr="1"/>
      <dgm:spPr/>
      <dgm:t>
        <a:bodyPr/>
        <a:lstStyle/>
        <a:p>
          <a:pPr rtl="1"/>
          <a:endParaRPr lang="ar-SA"/>
        </a:p>
      </dgm:t>
    </dgm:pt>
    <dgm:pt modelId="{81392210-4A42-4071-8B13-95739A80FD96}">
      <dgm:prSet/>
      <dgm:spPr/>
      <dgm:t>
        <a:bodyPr/>
        <a:lstStyle/>
        <a:p>
          <a:pPr rtl="1"/>
          <a:r>
            <a:rPr lang="ar-SA" dirty="0" smtClean="0"/>
            <a:t>سؤال أو موضوع عام</a:t>
          </a:r>
          <a:endParaRPr lang="ar-SA" dirty="0"/>
        </a:p>
      </dgm:t>
    </dgm:pt>
    <dgm:pt modelId="{04D08B4D-DCF5-4F16-B28A-F5054B6ECBAE}" type="parTrans" cxnId="{3114DCEE-9308-484D-851E-5F2A874791CA}">
      <dgm:prSet/>
      <dgm:spPr/>
      <dgm:t>
        <a:bodyPr/>
        <a:lstStyle/>
        <a:p>
          <a:pPr rtl="1"/>
          <a:endParaRPr lang="ar-SA"/>
        </a:p>
      </dgm:t>
    </dgm:pt>
    <dgm:pt modelId="{E9E75ABA-A629-40B9-9820-33F639370AD7}" type="sibTrans" cxnId="{3114DCEE-9308-484D-851E-5F2A874791CA}">
      <dgm:prSet/>
      <dgm:spPr/>
      <dgm:t>
        <a:bodyPr/>
        <a:lstStyle/>
        <a:p>
          <a:pPr rtl="1"/>
          <a:endParaRPr lang="ar-SA"/>
        </a:p>
      </dgm:t>
    </dgm:pt>
    <dgm:pt modelId="{B73000C8-66E0-450A-9A42-860D47E4475E}">
      <dgm:prSet/>
      <dgm:spPr/>
      <dgm:t>
        <a:bodyPr/>
        <a:lstStyle/>
        <a:p>
          <a:pPr rtl="1"/>
          <a:r>
            <a:rPr lang="ar-SA" b="0" i="0" baseline="0" dirty="0" smtClean="0"/>
            <a:t>اجب</a:t>
          </a:r>
          <a:r>
            <a:rPr lang="ar-SA" b="0" i="0" dirty="0" smtClean="0"/>
            <a:t> </a:t>
          </a:r>
        </a:p>
        <a:p>
          <a:pPr rtl="1"/>
          <a:r>
            <a:rPr lang="ar-SA" b="0" i="0" dirty="0" smtClean="0"/>
            <a:t>(1-2) دقيقتين</a:t>
          </a:r>
          <a:endParaRPr lang="ar-SA" dirty="0"/>
        </a:p>
      </dgm:t>
    </dgm:pt>
    <dgm:pt modelId="{B33E2A36-9DB3-4B31-AB3A-BCA453BB3251}" type="parTrans" cxnId="{CD86F2F0-B543-4CFE-8C6C-6B8EF10D0116}">
      <dgm:prSet/>
      <dgm:spPr/>
      <dgm:t>
        <a:bodyPr/>
        <a:lstStyle/>
        <a:p>
          <a:pPr rtl="1"/>
          <a:endParaRPr lang="ar-SA"/>
        </a:p>
      </dgm:t>
    </dgm:pt>
    <dgm:pt modelId="{DAEF73C5-B04B-4AE6-A8A0-72F5D0D052DB}" type="sibTrans" cxnId="{CD86F2F0-B543-4CFE-8C6C-6B8EF10D0116}">
      <dgm:prSet/>
      <dgm:spPr/>
      <dgm:t>
        <a:bodyPr/>
        <a:lstStyle/>
        <a:p>
          <a:pPr rtl="1"/>
          <a:endParaRPr lang="ar-SA"/>
        </a:p>
      </dgm:t>
    </dgm:pt>
    <dgm:pt modelId="{AC571047-5767-41AA-8357-04F220ABF842}">
      <dgm:prSet/>
      <dgm:spPr/>
      <dgm:t>
        <a:bodyPr/>
        <a:lstStyle/>
        <a:p>
          <a:pPr rtl="1"/>
          <a:r>
            <a:rPr lang="ar-SA" b="0" i="0" dirty="0" smtClean="0"/>
            <a:t>مقدمة، صلب الموضوع، خامته</a:t>
          </a:r>
          <a:endParaRPr lang="ar-SA" b="0" i="0" dirty="0"/>
        </a:p>
      </dgm:t>
    </dgm:pt>
    <dgm:pt modelId="{E8130E45-BEB2-4944-8821-37B56DED887A}" type="parTrans" cxnId="{06115693-389A-480E-BBBC-B67883AD00A7}">
      <dgm:prSet/>
      <dgm:spPr/>
      <dgm:t>
        <a:bodyPr/>
        <a:lstStyle/>
        <a:p>
          <a:pPr rtl="1"/>
          <a:endParaRPr lang="ar-SA"/>
        </a:p>
      </dgm:t>
    </dgm:pt>
    <dgm:pt modelId="{3802973A-A8AA-4E86-91EC-B83D8163396D}" type="sibTrans" cxnId="{06115693-389A-480E-BBBC-B67883AD00A7}">
      <dgm:prSet/>
      <dgm:spPr/>
      <dgm:t>
        <a:bodyPr/>
        <a:lstStyle/>
        <a:p>
          <a:pPr rtl="1"/>
          <a:endParaRPr lang="ar-SA"/>
        </a:p>
      </dgm:t>
    </dgm:pt>
    <dgm:pt modelId="{0F48CDFA-C2D4-45C8-9FB2-BCD94F11B102}" type="pres">
      <dgm:prSet presAssocID="{C89BCA94-E18F-49FC-AFF3-1E75BBCF51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B6B555-8397-489A-87FF-5FE718427D5C}" type="pres">
      <dgm:prSet presAssocID="{81392210-4A42-4071-8B13-95739A80FD96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3E8955A7-5E2B-46AD-B4A0-EA774BCFC1D5}" type="pres">
      <dgm:prSet presAssocID="{81392210-4A42-4071-8B13-95739A80FD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D7CDA84-ED74-479C-8F1A-6B899CEEE51C}" type="pres">
      <dgm:prSet presAssocID="{B73000C8-66E0-450A-9A42-860D47E4475E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1C4B589C-BBC5-4507-80C8-E114EAA3FDFB}" type="pres">
      <dgm:prSet presAssocID="{B73000C8-66E0-450A-9A42-860D47E447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9CD5E2-210E-48D4-89A2-0EA50BD5B099}" type="pres">
      <dgm:prSet presAssocID="{AC571047-5767-41AA-8357-04F220ABF842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F5035196-76BD-4B3E-81F7-DBB2825B5DEB}" type="pres">
      <dgm:prSet presAssocID="{AC571047-5767-41AA-8357-04F220ABF8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6115693-389A-480E-BBBC-B67883AD00A7}" srcId="{C89BCA94-E18F-49FC-AFF3-1E75BBCF5125}" destId="{AC571047-5767-41AA-8357-04F220ABF842}" srcOrd="2" destOrd="0" parTransId="{E8130E45-BEB2-4944-8821-37B56DED887A}" sibTransId="{3802973A-A8AA-4E86-91EC-B83D8163396D}"/>
    <dgm:cxn modelId="{853C68C4-8F05-47FB-AA37-1486886531F2}" type="presOf" srcId="{B73000C8-66E0-450A-9A42-860D47E4475E}" destId="{4D7CDA84-ED74-479C-8F1A-6B899CEEE51C}" srcOrd="0" destOrd="0" presId="urn:microsoft.com/office/officeart/2005/8/layout/venn1"/>
    <dgm:cxn modelId="{3114DCEE-9308-484D-851E-5F2A874791CA}" srcId="{C89BCA94-E18F-49FC-AFF3-1E75BBCF5125}" destId="{81392210-4A42-4071-8B13-95739A80FD96}" srcOrd="0" destOrd="0" parTransId="{04D08B4D-DCF5-4F16-B28A-F5054B6ECBAE}" sibTransId="{E9E75ABA-A629-40B9-9820-33F639370AD7}"/>
    <dgm:cxn modelId="{1531959C-50EE-43D7-82BA-2B03A01022A6}" type="presOf" srcId="{81392210-4A42-4071-8B13-95739A80FD96}" destId="{3E8955A7-5E2B-46AD-B4A0-EA774BCFC1D5}" srcOrd="1" destOrd="0" presId="urn:microsoft.com/office/officeart/2005/8/layout/venn1"/>
    <dgm:cxn modelId="{CD86F2F0-B543-4CFE-8C6C-6B8EF10D0116}" srcId="{C89BCA94-E18F-49FC-AFF3-1E75BBCF5125}" destId="{B73000C8-66E0-450A-9A42-860D47E4475E}" srcOrd="1" destOrd="0" parTransId="{B33E2A36-9DB3-4B31-AB3A-BCA453BB3251}" sibTransId="{DAEF73C5-B04B-4AE6-A8A0-72F5D0D052DB}"/>
    <dgm:cxn modelId="{255CBD29-5BD1-4F25-9593-B632FA7B923B}" type="presOf" srcId="{B73000C8-66E0-450A-9A42-860D47E4475E}" destId="{1C4B589C-BBC5-4507-80C8-E114EAA3FDFB}" srcOrd="1" destOrd="0" presId="urn:microsoft.com/office/officeart/2005/8/layout/venn1"/>
    <dgm:cxn modelId="{861CA9F0-57EC-429D-9A40-FD804EB22905}" type="presOf" srcId="{81392210-4A42-4071-8B13-95739A80FD96}" destId="{86B6B555-8397-489A-87FF-5FE718427D5C}" srcOrd="0" destOrd="0" presId="urn:microsoft.com/office/officeart/2005/8/layout/venn1"/>
    <dgm:cxn modelId="{DB9DD86B-5B5D-4FE5-9AE5-CE68FF2BA32B}" type="presOf" srcId="{AC571047-5767-41AA-8357-04F220ABF842}" destId="{F5035196-76BD-4B3E-81F7-DBB2825B5DEB}" srcOrd="1" destOrd="0" presId="urn:microsoft.com/office/officeart/2005/8/layout/venn1"/>
    <dgm:cxn modelId="{155178F0-B2CE-45A8-BF13-A12B3D3F8150}" type="presOf" srcId="{AC571047-5767-41AA-8357-04F220ABF842}" destId="{109CD5E2-210E-48D4-89A2-0EA50BD5B099}" srcOrd="0" destOrd="0" presId="urn:microsoft.com/office/officeart/2005/8/layout/venn1"/>
    <dgm:cxn modelId="{3B0E3664-CB1B-49C6-B0B6-D0013DD104E0}" type="presOf" srcId="{C89BCA94-E18F-49FC-AFF3-1E75BBCF5125}" destId="{0F48CDFA-C2D4-45C8-9FB2-BCD94F11B102}" srcOrd="0" destOrd="0" presId="urn:microsoft.com/office/officeart/2005/8/layout/venn1"/>
    <dgm:cxn modelId="{4AF1B12E-18C5-463D-91BF-51C129F1216B}" type="presParOf" srcId="{0F48CDFA-C2D4-45C8-9FB2-BCD94F11B102}" destId="{86B6B555-8397-489A-87FF-5FE718427D5C}" srcOrd="0" destOrd="0" presId="urn:microsoft.com/office/officeart/2005/8/layout/venn1"/>
    <dgm:cxn modelId="{B5E75038-7AFF-4145-A7F9-A53329E74036}" type="presParOf" srcId="{0F48CDFA-C2D4-45C8-9FB2-BCD94F11B102}" destId="{3E8955A7-5E2B-46AD-B4A0-EA774BCFC1D5}" srcOrd="1" destOrd="0" presId="urn:microsoft.com/office/officeart/2005/8/layout/venn1"/>
    <dgm:cxn modelId="{CD4C8852-5F20-4D81-999D-04B6B4B6DFC3}" type="presParOf" srcId="{0F48CDFA-C2D4-45C8-9FB2-BCD94F11B102}" destId="{4D7CDA84-ED74-479C-8F1A-6B899CEEE51C}" srcOrd="2" destOrd="0" presId="urn:microsoft.com/office/officeart/2005/8/layout/venn1"/>
    <dgm:cxn modelId="{3C17F3ED-65AA-4367-A311-A4475ADE4135}" type="presParOf" srcId="{0F48CDFA-C2D4-45C8-9FB2-BCD94F11B102}" destId="{1C4B589C-BBC5-4507-80C8-E114EAA3FDFB}" srcOrd="3" destOrd="0" presId="urn:microsoft.com/office/officeart/2005/8/layout/venn1"/>
    <dgm:cxn modelId="{62EE6AE2-8961-4131-999E-914F8C7FB17F}" type="presParOf" srcId="{0F48CDFA-C2D4-45C8-9FB2-BCD94F11B102}" destId="{109CD5E2-210E-48D4-89A2-0EA50BD5B099}" srcOrd="4" destOrd="0" presId="urn:microsoft.com/office/officeart/2005/8/layout/venn1"/>
    <dgm:cxn modelId="{1DE3FD65-C68A-49DC-9838-BA332B818807}" type="presParOf" srcId="{0F48CDFA-C2D4-45C8-9FB2-BCD94F11B102}" destId="{F5035196-76BD-4B3E-81F7-DBB2825B5DE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1508324-79E3-484D-9A86-84BF9E6E7DD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98BC31-CC2F-48A7-968F-5C4FAC19B680}">
      <dgm:prSet/>
      <dgm:spPr/>
      <dgm:t>
        <a:bodyPr/>
        <a:lstStyle/>
        <a:p>
          <a:pPr rtl="1"/>
          <a:r>
            <a:rPr lang="ar-SA" dirty="0" smtClean="0"/>
            <a:t>أنصت</a:t>
          </a:r>
          <a:endParaRPr lang="en-US" dirty="0"/>
        </a:p>
      </dgm:t>
    </dgm:pt>
    <dgm:pt modelId="{D5C30DB4-F728-4224-A217-E0DC107CFC8D}" type="parTrans" cxnId="{5DB4C896-EE52-4A64-8F95-6C95055DDA68}">
      <dgm:prSet/>
      <dgm:spPr/>
      <dgm:t>
        <a:bodyPr/>
        <a:lstStyle/>
        <a:p>
          <a:endParaRPr lang="en-US"/>
        </a:p>
      </dgm:t>
    </dgm:pt>
    <dgm:pt modelId="{287FF15E-C479-45E8-A9D5-7CC888F3C93F}" type="sibTrans" cxnId="{5DB4C896-EE52-4A64-8F95-6C95055DDA68}">
      <dgm:prSet/>
      <dgm:spPr/>
      <dgm:t>
        <a:bodyPr/>
        <a:lstStyle/>
        <a:p>
          <a:endParaRPr lang="en-US"/>
        </a:p>
      </dgm:t>
    </dgm:pt>
    <dgm:pt modelId="{FE73F9E0-7646-4F1F-B250-823518887F6C}">
      <dgm:prSet/>
      <dgm:spPr/>
      <dgm:t>
        <a:bodyPr/>
        <a:lstStyle/>
        <a:p>
          <a:pPr rtl="1"/>
          <a:r>
            <a:rPr lang="ar-SA" dirty="0" smtClean="0"/>
            <a:t>الاعداد</a:t>
          </a:r>
          <a:endParaRPr lang="en-US" dirty="0"/>
        </a:p>
      </dgm:t>
    </dgm:pt>
    <dgm:pt modelId="{0D270675-6724-4816-800B-05C6DECF7476}" type="parTrans" cxnId="{C6C2A950-BDAA-4AEE-A2C3-2652C4F77D70}">
      <dgm:prSet/>
      <dgm:spPr/>
      <dgm:t>
        <a:bodyPr/>
        <a:lstStyle/>
        <a:p>
          <a:endParaRPr lang="en-US"/>
        </a:p>
      </dgm:t>
    </dgm:pt>
    <dgm:pt modelId="{A240DE50-206F-4ED9-A210-E3B8B1177E0E}" type="sibTrans" cxnId="{C6C2A950-BDAA-4AEE-A2C3-2652C4F77D70}">
      <dgm:prSet/>
      <dgm:spPr/>
      <dgm:t>
        <a:bodyPr/>
        <a:lstStyle/>
        <a:p>
          <a:endParaRPr lang="en-US"/>
        </a:p>
      </dgm:t>
    </dgm:pt>
    <dgm:pt modelId="{9D693F80-E6FE-4D11-8A88-0C0811629DA1}">
      <dgm:prSet/>
      <dgm:spPr/>
      <dgm:t>
        <a:bodyPr/>
        <a:lstStyle/>
        <a:p>
          <a:pPr rtl="1"/>
          <a:r>
            <a:rPr lang="ar-SA" dirty="0" smtClean="0"/>
            <a:t>استرخ</a:t>
          </a:r>
          <a:endParaRPr lang="en-US" dirty="0"/>
        </a:p>
      </dgm:t>
    </dgm:pt>
    <dgm:pt modelId="{5BFE19BE-293C-489F-9B89-4B1DC0E69B02}" type="parTrans" cxnId="{4024E0F2-A0C2-406E-9FAE-75BF496DE2CB}">
      <dgm:prSet/>
      <dgm:spPr/>
      <dgm:t>
        <a:bodyPr/>
        <a:lstStyle/>
        <a:p>
          <a:endParaRPr lang="en-US"/>
        </a:p>
      </dgm:t>
    </dgm:pt>
    <dgm:pt modelId="{B3C8CA04-47E3-4221-AB9C-1930ACCA1CC2}" type="sibTrans" cxnId="{4024E0F2-A0C2-406E-9FAE-75BF496DE2CB}">
      <dgm:prSet/>
      <dgm:spPr/>
      <dgm:t>
        <a:bodyPr/>
        <a:lstStyle/>
        <a:p>
          <a:endParaRPr lang="en-US"/>
        </a:p>
      </dgm:t>
    </dgm:pt>
    <dgm:pt modelId="{D1AE2D50-6DDD-4FB7-A19A-F5B2AE06F95A}">
      <dgm:prSet/>
      <dgm:spPr/>
      <dgm:t>
        <a:bodyPr/>
        <a:lstStyle/>
        <a:p>
          <a:pPr rtl="1"/>
          <a:r>
            <a:rPr lang="ar-SA" dirty="0" smtClean="0"/>
            <a:t>تصرف بثقة</a:t>
          </a:r>
          <a:endParaRPr lang="en-US" dirty="0"/>
        </a:p>
      </dgm:t>
    </dgm:pt>
    <dgm:pt modelId="{5F638D75-7A1B-4598-89CC-390C84D3D24D}" type="parTrans" cxnId="{5F29E5EE-C9BB-4188-A2A8-01875F93C795}">
      <dgm:prSet/>
      <dgm:spPr/>
      <dgm:t>
        <a:bodyPr/>
        <a:lstStyle/>
        <a:p>
          <a:endParaRPr lang="en-US"/>
        </a:p>
      </dgm:t>
    </dgm:pt>
    <dgm:pt modelId="{77C8D8EF-A55D-4FC1-B3A3-8692FB340836}" type="sibTrans" cxnId="{5F29E5EE-C9BB-4188-A2A8-01875F93C795}">
      <dgm:prSet/>
      <dgm:spPr/>
      <dgm:t>
        <a:bodyPr/>
        <a:lstStyle/>
        <a:p>
          <a:endParaRPr lang="en-US"/>
        </a:p>
      </dgm:t>
    </dgm:pt>
    <dgm:pt modelId="{65627FF2-1997-44A5-A65F-2B319DD30B07}">
      <dgm:prSet/>
      <dgm:spPr/>
      <dgm:t>
        <a:bodyPr/>
        <a:lstStyle/>
        <a:p>
          <a:pPr rtl="1"/>
          <a:r>
            <a:rPr lang="ar-SA" dirty="0" smtClean="0"/>
            <a:t>تحدث بتأني و سلاسة</a:t>
          </a:r>
          <a:endParaRPr lang="en-US" dirty="0"/>
        </a:p>
      </dgm:t>
    </dgm:pt>
    <dgm:pt modelId="{0DDB2DD6-46DB-4E79-BBC1-397864489940}" type="parTrans" cxnId="{8D3D1FDA-14ED-4227-B97A-248C2FAED81F}">
      <dgm:prSet/>
      <dgm:spPr/>
      <dgm:t>
        <a:bodyPr/>
        <a:lstStyle/>
        <a:p>
          <a:endParaRPr lang="en-US"/>
        </a:p>
      </dgm:t>
    </dgm:pt>
    <dgm:pt modelId="{C1AA06F9-C761-48CC-999B-D42BEDA7BE34}" type="sibTrans" cxnId="{8D3D1FDA-14ED-4227-B97A-248C2FAED81F}">
      <dgm:prSet/>
      <dgm:spPr/>
      <dgm:t>
        <a:bodyPr/>
        <a:lstStyle/>
        <a:p>
          <a:endParaRPr lang="en-US"/>
        </a:p>
      </dgm:t>
    </dgm:pt>
    <dgm:pt modelId="{2B83F72A-0A98-43A9-A348-F17B4396CB27}">
      <dgm:prSet/>
      <dgm:spPr/>
      <dgm:t>
        <a:bodyPr/>
        <a:lstStyle/>
        <a:p>
          <a:pPr rtl="1"/>
          <a:r>
            <a:rPr lang="ar-SA" dirty="0" smtClean="0"/>
            <a:t>ركز</a:t>
          </a:r>
          <a:endParaRPr lang="en-US" dirty="0"/>
        </a:p>
      </dgm:t>
    </dgm:pt>
    <dgm:pt modelId="{8770C8DE-1C89-47C4-B5E8-3F11FCC4C789}" type="parTrans" cxnId="{C6F38BF3-DE94-41D0-96BA-1B254291E702}">
      <dgm:prSet/>
      <dgm:spPr/>
      <dgm:t>
        <a:bodyPr/>
        <a:lstStyle/>
        <a:p>
          <a:endParaRPr lang="en-US"/>
        </a:p>
      </dgm:t>
    </dgm:pt>
    <dgm:pt modelId="{6533A811-0F75-41F0-9589-4F523A1B2863}" type="sibTrans" cxnId="{C6F38BF3-DE94-41D0-96BA-1B254291E702}">
      <dgm:prSet/>
      <dgm:spPr/>
      <dgm:t>
        <a:bodyPr/>
        <a:lstStyle/>
        <a:p>
          <a:endParaRPr lang="en-US"/>
        </a:p>
      </dgm:t>
    </dgm:pt>
    <dgm:pt modelId="{C1E0F85C-4542-4689-8D86-B5CF84346950}" type="pres">
      <dgm:prSet presAssocID="{F1508324-79E3-484D-9A86-84BF9E6E7DD9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9B830D7-0FF1-4A26-AF13-C0D6C8739724}" type="pres">
      <dgm:prSet presAssocID="{F1508324-79E3-484D-9A86-84BF9E6E7DD9}" presName="arrow" presStyleLbl="bgShp" presStyleIdx="0" presStyleCnt="1"/>
      <dgm:spPr/>
    </dgm:pt>
    <dgm:pt modelId="{578D2DAC-BD0C-4F8A-9915-12DDC2170D2B}" type="pres">
      <dgm:prSet presAssocID="{F1508324-79E3-484D-9A86-84BF9E6E7DD9}" presName="linearProcess" presStyleCnt="0"/>
      <dgm:spPr/>
    </dgm:pt>
    <dgm:pt modelId="{B5CB45ED-58B0-4A5B-A374-DA89AB4B140F}" type="pres">
      <dgm:prSet presAssocID="{E798BC31-CC2F-48A7-968F-5C4FAC19B68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86D1D5-59FC-40C7-9616-2DE5B1C28099}" type="pres">
      <dgm:prSet presAssocID="{287FF15E-C479-45E8-A9D5-7CC888F3C93F}" presName="sibTrans" presStyleCnt="0"/>
      <dgm:spPr/>
    </dgm:pt>
    <dgm:pt modelId="{D3F21793-C479-48D2-BAD3-9A47CD985A6D}" type="pres">
      <dgm:prSet presAssocID="{FE73F9E0-7646-4F1F-B250-823518887F6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0610AD-C0A6-475E-A613-1CD8E94A2D43}" type="pres">
      <dgm:prSet presAssocID="{A240DE50-206F-4ED9-A210-E3B8B1177E0E}" presName="sibTrans" presStyleCnt="0"/>
      <dgm:spPr/>
    </dgm:pt>
    <dgm:pt modelId="{3206BE72-72DA-4A92-9225-E63D844176BE}" type="pres">
      <dgm:prSet presAssocID="{9D693F80-E6FE-4D11-8A88-0C0811629DA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F19A2F-195B-4E4F-99D1-9E4974ED40BD}" type="pres">
      <dgm:prSet presAssocID="{B3C8CA04-47E3-4221-AB9C-1930ACCA1CC2}" presName="sibTrans" presStyleCnt="0"/>
      <dgm:spPr/>
    </dgm:pt>
    <dgm:pt modelId="{7CD20E42-68C6-4160-8778-E8D9D41CD1AF}" type="pres">
      <dgm:prSet presAssocID="{D1AE2D50-6DDD-4FB7-A19A-F5B2AE06F95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DE65BC-C3D9-4C7F-98E2-536B7C51E057}" type="pres">
      <dgm:prSet presAssocID="{77C8D8EF-A55D-4FC1-B3A3-8692FB340836}" presName="sibTrans" presStyleCnt="0"/>
      <dgm:spPr/>
    </dgm:pt>
    <dgm:pt modelId="{229FB77D-4BBC-46A5-B75C-6C120E45A445}" type="pres">
      <dgm:prSet presAssocID="{65627FF2-1997-44A5-A65F-2B319DD30B0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D890F2-FE12-461A-8778-13F79A13C99A}" type="pres">
      <dgm:prSet presAssocID="{C1AA06F9-C761-48CC-999B-D42BEDA7BE34}" presName="sibTrans" presStyleCnt="0"/>
      <dgm:spPr/>
    </dgm:pt>
    <dgm:pt modelId="{DBB4DB1F-9036-498E-9AAE-0E4473207242}" type="pres">
      <dgm:prSet presAssocID="{2B83F72A-0A98-43A9-A348-F17B4396CB2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B25B3F3-5CC8-4E39-A492-A5AA08B36E7B}" type="presOf" srcId="{F1508324-79E3-484D-9A86-84BF9E6E7DD9}" destId="{C1E0F85C-4542-4689-8D86-B5CF84346950}" srcOrd="0" destOrd="0" presId="urn:microsoft.com/office/officeart/2005/8/layout/hProcess9"/>
    <dgm:cxn modelId="{01D2ED74-7401-4F5B-8ECD-FEBCC43A9E01}" type="presOf" srcId="{E798BC31-CC2F-48A7-968F-5C4FAC19B680}" destId="{B5CB45ED-58B0-4A5B-A374-DA89AB4B140F}" srcOrd="0" destOrd="0" presId="urn:microsoft.com/office/officeart/2005/8/layout/hProcess9"/>
    <dgm:cxn modelId="{9B2F8BCF-53C8-4661-83C5-3D28D2EDDEF3}" type="presOf" srcId="{FE73F9E0-7646-4F1F-B250-823518887F6C}" destId="{D3F21793-C479-48D2-BAD3-9A47CD985A6D}" srcOrd="0" destOrd="0" presId="urn:microsoft.com/office/officeart/2005/8/layout/hProcess9"/>
    <dgm:cxn modelId="{4024E0F2-A0C2-406E-9FAE-75BF496DE2CB}" srcId="{F1508324-79E3-484D-9A86-84BF9E6E7DD9}" destId="{9D693F80-E6FE-4D11-8A88-0C0811629DA1}" srcOrd="2" destOrd="0" parTransId="{5BFE19BE-293C-489F-9B89-4B1DC0E69B02}" sibTransId="{B3C8CA04-47E3-4221-AB9C-1930ACCA1CC2}"/>
    <dgm:cxn modelId="{D62879B0-1B75-42EA-BE15-CC2204E421F6}" type="presOf" srcId="{D1AE2D50-6DDD-4FB7-A19A-F5B2AE06F95A}" destId="{7CD20E42-68C6-4160-8778-E8D9D41CD1AF}" srcOrd="0" destOrd="0" presId="urn:microsoft.com/office/officeart/2005/8/layout/hProcess9"/>
    <dgm:cxn modelId="{5F29E5EE-C9BB-4188-A2A8-01875F93C795}" srcId="{F1508324-79E3-484D-9A86-84BF9E6E7DD9}" destId="{D1AE2D50-6DDD-4FB7-A19A-F5B2AE06F95A}" srcOrd="3" destOrd="0" parTransId="{5F638D75-7A1B-4598-89CC-390C84D3D24D}" sibTransId="{77C8D8EF-A55D-4FC1-B3A3-8692FB340836}"/>
    <dgm:cxn modelId="{8D3D1FDA-14ED-4227-B97A-248C2FAED81F}" srcId="{F1508324-79E3-484D-9A86-84BF9E6E7DD9}" destId="{65627FF2-1997-44A5-A65F-2B319DD30B07}" srcOrd="4" destOrd="0" parTransId="{0DDB2DD6-46DB-4E79-BBC1-397864489940}" sibTransId="{C1AA06F9-C761-48CC-999B-D42BEDA7BE34}"/>
    <dgm:cxn modelId="{5DB4C896-EE52-4A64-8F95-6C95055DDA68}" srcId="{F1508324-79E3-484D-9A86-84BF9E6E7DD9}" destId="{E798BC31-CC2F-48A7-968F-5C4FAC19B680}" srcOrd="0" destOrd="0" parTransId="{D5C30DB4-F728-4224-A217-E0DC107CFC8D}" sibTransId="{287FF15E-C479-45E8-A9D5-7CC888F3C93F}"/>
    <dgm:cxn modelId="{021481C3-05BF-48CA-A811-3ACBEF44946D}" type="presOf" srcId="{65627FF2-1997-44A5-A65F-2B319DD30B07}" destId="{229FB77D-4BBC-46A5-B75C-6C120E45A445}" srcOrd="0" destOrd="0" presId="urn:microsoft.com/office/officeart/2005/8/layout/hProcess9"/>
    <dgm:cxn modelId="{C6C2A950-BDAA-4AEE-A2C3-2652C4F77D70}" srcId="{F1508324-79E3-484D-9A86-84BF9E6E7DD9}" destId="{FE73F9E0-7646-4F1F-B250-823518887F6C}" srcOrd="1" destOrd="0" parTransId="{0D270675-6724-4816-800B-05C6DECF7476}" sibTransId="{A240DE50-206F-4ED9-A210-E3B8B1177E0E}"/>
    <dgm:cxn modelId="{42A10446-4DC0-40C0-B7AD-6F131704A619}" type="presOf" srcId="{2B83F72A-0A98-43A9-A348-F17B4396CB27}" destId="{DBB4DB1F-9036-498E-9AAE-0E4473207242}" srcOrd="0" destOrd="0" presId="urn:microsoft.com/office/officeart/2005/8/layout/hProcess9"/>
    <dgm:cxn modelId="{C6F38BF3-DE94-41D0-96BA-1B254291E702}" srcId="{F1508324-79E3-484D-9A86-84BF9E6E7DD9}" destId="{2B83F72A-0A98-43A9-A348-F17B4396CB27}" srcOrd="5" destOrd="0" parTransId="{8770C8DE-1C89-47C4-B5E8-3F11FCC4C789}" sibTransId="{6533A811-0F75-41F0-9589-4F523A1B2863}"/>
    <dgm:cxn modelId="{7DE1F81D-BFCB-40DD-8EEF-0503EB857227}" type="presOf" srcId="{9D693F80-E6FE-4D11-8A88-0C0811629DA1}" destId="{3206BE72-72DA-4A92-9225-E63D844176BE}" srcOrd="0" destOrd="0" presId="urn:microsoft.com/office/officeart/2005/8/layout/hProcess9"/>
    <dgm:cxn modelId="{D0FB71BD-D317-4925-989D-EAD14AC2187A}" type="presParOf" srcId="{C1E0F85C-4542-4689-8D86-B5CF84346950}" destId="{59B830D7-0FF1-4A26-AF13-C0D6C8739724}" srcOrd="0" destOrd="0" presId="urn:microsoft.com/office/officeart/2005/8/layout/hProcess9"/>
    <dgm:cxn modelId="{9800A249-6048-43CA-8107-80471264F17F}" type="presParOf" srcId="{C1E0F85C-4542-4689-8D86-B5CF84346950}" destId="{578D2DAC-BD0C-4F8A-9915-12DDC2170D2B}" srcOrd="1" destOrd="0" presId="urn:microsoft.com/office/officeart/2005/8/layout/hProcess9"/>
    <dgm:cxn modelId="{73551270-5303-43C9-8359-6C23592C3E97}" type="presParOf" srcId="{578D2DAC-BD0C-4F8A-9915-12DDC2170D2B}" destId="{B5CB45ED-58B0-4A5B-A374-DA89AB4B140F}" srcOrd="0" destOrd="0" presId="urn:microsoft.com/office/officeart/2005/8/layout/hProcess9"/>
    <dgm:cxn modelId="{5C8577B7-736F-43FF-892A-F9D6BE125B9D}" type="presParOf" srcId="{578D2DAC-BD0C-4F8A-9915-12DDC2170D2B}" destId="{6386D1D5-59FC-40C7-9616-2DE5B1C28099}" srcOrd="1" destOrd="0" presId="urn:microsoft.com/office/officeart/2005/8/layout/hProcess9"/>
    <dgm:cxn modelId="{3E812C34-7F93-44D7-828B-FC776E516DAA}" type="presParOf" srcId="{578D2DAC-BD0C-4F8A-9915-12DDC2170D2B}" destId="{D3F21793-C479-48D2-BAD3-9A47CD985A6D}" srcOrd="2" destOrd="0" presId="urn:microsoft.com/office/officeart/2005/8/layout/hProcess9"/>
    <dgm:cxn modelId="{5FA62DF7-F3BF-411C-8A2B-22B4A6510D07}" type="presParOf" srcId="{578D2DAC-BD0C-4F8A-9915-12DDC2170D2B}" destId="{3B0610AD-C0A6-475E-A613-1CD8E94A2D43}" srcOrd="3" destOrd="0" presId="urn:microsoft.com/office/officeart/2005/8/layout/hProcess9"/>
    <dgm:cxn modelId="{90AA4B29-699D-495D-87DD-503131582D9A}" type="presParOf" srcId="{578D2DAC-BD0C-4F8A-9915-12DDC2170D2B}" destId="{3206BE72-72DA-4A92-9225-E63D844176BE}" srcOrd="4" destOrd="0" presId="urn:microsoft.com/office/officeart/2005/8/layout/hProcess9"/>
    <dgm:cxn modelId="{6195972D-23E2-41BF-A66F-3AA2E1020F82}" type="presParOf" srcId="{578D2DAC-BD0C-4F8A-9915-12DDC2170D2B}" destId="{24F19A2F-195B-4E4F-99D1-9E4974ED40BD}" srcOrd="5" destOrd="0" presId="urn:microsoft.com/office/officeart/2005/8/layout/hProcess9"/>
    <dgm:cxn modelId="{70549E1D-596A-46B7-ABA9-66519774E052}" type="presParOf" srcId="{578D2DAC-BD0C-4F8A-9915-12DDC2170D2B}" destId="{7CD20E42-68C6-4160-8778-E8D9D41CD1AF}" srcOrd="6" destOrd="0" presId="urn:microsoft.com/office/officeart/2005/8/layout/hProcess9"/>
    <dgm:cxn modelId="{B8169329-7C0E-407F-900B-A566C217AD52}" type="presParOf" srcId="{578D2DAC-BD0C-4F8A-9915-12DDC2170D2B}" destId="{0CDE65BC-C3D9-4C7F-98E2-536B7C51E057}" srcOrd="7" destOrd="0" presId="urn:microsoft.com/office/officeart/2005/8/layout/hProcess9"/>
    <dgm:cxn modelId="{C11AF493-993D-43CD-816E-D9DAE363F374}" type="presParOf" srcId="{578D2DAC-BD0C-4F8A-9915-12DDC2170D2B}" destId="{229FB77D-4BBC-46A5-B75C-6C120E45A445}" srcOrd="8" destOrd="0" presId="urn:microsoft.com/office/officeart/2005/8/layout/hProcess9"/>
    <dgm:cxn modelId="{74069B3C-10B9-4C8E-86F9-29C8A0E58078}" type="presParOf" srcId="{578D2DAC-BD0C-4F8A-9915-12DDC2170D2B}" destId="{97D890F2-FE12-461A-8778-13F79A13C99A}" srcOrd="9" destOrd="0" presId="urn:microsoft.com/office/officeart/2005/8/layout/hProcess9"/>
    <dgm:cxn modelId="{FD10BBD9-A7B5-4BB0-B120-149F6E4613EA}" type="presParOf" srcId="{578D2DAC-BD0C-4F8A-9915-12DDC2170D2B}" destId="{DBB4DB1F-9036-498E-9AAE-0E447320724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C21B224-4F97-4348-A35B-A9EE10768C3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8" csCatId="colorful" phldr="1"/>
      <dgm:spPr/>
      <dgm:t>
        <a:bodyPr/>
        <a:lstStyle/>
        <a:p>
          <a:pPr rtl="1"/>
          <a:endParaRPr lang="ar-SA"/>
        </a:p>
      </dgm:t>
    </dgm:pt>
    <dgm:pt modelId="{97B3D965-BC91-4DDA-B1BC-13B8F066E3E1}">
      <dgm:prSet/>
      <dgm:spPr/>
      <dgm:t>
        <a:bodyPr/>
        <a:lstStyle/>
        <a:p>
          <a:pPr rtl="1"/>
          <a:r>
            <a:rPr lang="ar-SA" dirty="0" smtClean="0"/>
            <a:t>رتب أفكارك</a:t>
          </a:r>
          <a:endParaRPr lang="ar-SA" dirty="0"/>
        </a:p>
      </dgm:t>
    </dgm:pt>
    <dgm:pt modelId="{3A84E770-0988-47EA-97CD-3B77B13B55D2}" type="par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CD68D8A9-56B8-4AD9-88CA-F4D0E28AA3B7}" type="sibTrans" cxnId="{C869CCB1-0465-43FC-A63C-80E1914094F1}">
      <dgm:prSet/>
      <dgm:spPr/>
      <dgm:t>
        <a:bodyPr/>
        <a:lstStyle/>
        <a:p>
          <a:pPr rtl="1"/>
          <a:endParaRPr lang="ar-SA"/>
        </a:p>
      </dgm:t>
    </dgm:pt>
    <dgm:pt modelId="{1F00563F-2CB6-4C29-9F89-E984669867BE}">
      <dgm:prSet/>
      <dgm:spPr/>
      <dgm:t>
        <a:bodyPr/>
        <a:lstStyle/>
        <a:p>
          <a:pPr rtl="1"/>
          <a:r>
            <a:rPr lang="ar-SA" dirty="0" smtClean="0"/>
            <a:t>اتخذ قرارا محدد</a:t>
          </a:r>
          <a:endParaRPr lang="ar-SA" dirty="0"/>
        </a:p>
      </dgm:t>
    </dgm:pt>
    <dgm:pt modelId="{2855B9A4-1299-4631-9100-C20EA2CC5E4D}" type="par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50AFBC45-ED74-4853-8EC7-9B01E3820F94}" type="sibTrans" cxnId="{979139F5-316B-4DC0-906B-4295C5C619BC}">
      <dgm:prSet/>
      <dgm:spPr/>
      <dgm:t>
        <a:bodyPr/>
        <a:lstStyle/>
        <a:p>
          <a:pPr rtl="1"/>
          <a:endParaRPr lang="ar-SA"/>
        </a:p>
      </dgm:t>
    </dgm:pt>
    <dgm:pt modelId="{D1CBD333-66E2-4A6D-BC73-132BEFE34757}">
      <dgm:prSet/>
      <dgm:spPr/>
      <dgm:t>
        <a:bodyPr/>
        <a:lstStyle/>
        <a:p>
          <a:pPr rtl="1"/>
          <a:r>
            <a:rPr lang="ar-SA" dirty="0" smtClean="0"/>
            <a:t>علل </a:t>
          </a:r>
          <a:endParaRPr lang="ar-SA" dirty="0"/>
        </a:p>
      </dgm:t>
    </dgm:pt>
    <dgm:pt modelId="{94220CE9-66C2-4600-A9CA-51DAD6B204C0}" type="par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A4DC25EE-C5AD-42C2-AD83-F5011CCC1608}" type="sibTrans" cxnId="{F344F1B2-ED94-4C70-B975-317BC161A926}">
      <dgm:prSet/>
      <dgm:spPr/>
      <dgm:t>
        <a:bodyPr/>
        <a:lstStyle/>
        <a:p>
          <a:pPr rtl="1"/>
          <a:endParaRPr lang="ar-SA"/>
        </a:p>
      </dgm:t>
    </dgm:pt>
    <dgm:pt modelId="{1C6A2053-5574-4758-B62B-CAD611FB89E1}">
      <dgm:prSet/>
      <dgm:spPr/>
      <dgm:t>
        <a:bodyPr/>
        <a:lstStyle/>
        <a:p>
          <a:pPr rtl="1"/>
          <a:r>
            <a:rPr lang="ar-SA" dirty="0" smtClean="0"/>
            <a:t>مثل</a:t>
          </a:r>
          <a:endParaRPr lang="ar-SA" dirty="0"/>
        </a:p>
      </dgm:t>
    </dgm:pt>
    <dgm:pt modelId="{3D3D11CC-987D-410E-AE3F-FB0CEBF8B79C}" type="par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EBF06E8F-3530-4B46-AB7D-A07F5EB2F362}" type="sibTrans" cxnId="{7BC8DDBC-53F2-4824-89E2-BF88A5F62AA6}">
      <dgm:prSet/>
      <dgm:spPr/>
      <dgm:t>
        <a:bodyPr/>
        <a:lstStyle/>
        <a:p>
          <a:pPr rtl="1"/>
          <a:endParaRPr lang="ar-SA"/>
        </a:p>
      </dgm:t>
    </dgm:pt>
    <dgm:pt modelId="{5ADA6221-DAC5-4B72-A614-BD3F22D5775E}">
      <dgm:prSet/>
      <dgm:spPr/>
      <dgm:t>
        <a:bodyPr/>
        <a:lstStyle/>
        <a:p>
          <a:pPr rtl="1"/>
          <a:r>
            <a:rPr lang="ar-SA" dirty="0" smtClean="0"/>
            <a:t>اختم بخلاصة</a:t>
          </a:r>
          <a:endParaRPr lang="ar-SA" dirty="0"/>
        </a:p>
      </dgm:t>
    </dgm:pt>
    <dgm:pt modelId="{D187D2C7-236A-48BD-ADED-6A8D9E3C5928}" type="par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2728E324-4013-4365-9C4D-2DE68AD26E7D}" type="sibTrans" cxnId="{8995FFD8-9D91-4DE0-A733-FC4238DE66B3}">
      <dgm:prSet/>
      <dgm:spPr/>
      <dgm:t>
        <a:bodyPr/>
        <a:lstStyle/>
        <a:p>
          <a:pPr rtl="1"/>
          <a:endParaRPr lang="ar-SA"/>
        </a:p>
      </dgm:t>
    </dgm:pt>
    <dgm:pt modelId="{9B74E0B6-EC0A-4B77-8D1D-FC8FD8D16F31}" type="pres">
      <dgm:prSet presAssocID="{DC21B224-4F97-4348-A35B-A9EE10768C39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A607999-C52B-41D6-92AE-23873043E2C5}" type="pres">
      <dgm:prSet presAssocID="{97B3D965-BC91-4DDA-B1BC-13B8F066E3E1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44E2C37A-0DF7-475D-A542-8DB1494393D1}" type="pres">
      <dgm:prSet presAssocID="{2855B9A4-1299-4631-9100-C20EA2CC5E4D}" presName="parTrans" presStyleLbl="bgSibTrans2D1" presStyleIdx="0" presStyleCnt="4"/>
      <dgm:spPr/>
      <dgm:t>
        <a:bodyPr/>
        <a:lstStyle/>
        <a:p>
          <a:pPr rtl="1"/>
          <a:endParaRPr lang="ar-SA"/>
        </a:p>
      </dgm:t>
    </dgm:pt>
    <dgm:pt modelId="{6973A068-A936-4F18-BA34-4690CAFAC734}" type="pres">
      <dgm:prSet presAssocID="{1F00563F-2CB6-4C29-9F89-E984669867B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AD2977A-6D74-49D5-B140-4252E12A8D14}" type="pres">
      <dgm:prSet presAssocID="{94220CE9-66C2-4600-A9CA-51DAD6B204C0}" presName="parTrans" presStyleLbl="bgSibTrans2D1" presStyleIdx="1" presStyleCnt="4"/>
      <dgm:spPr/>
      <dgm:t>
        <a:bodyPr/>
        <a:lstStyle/>
        <a:p>
          <a:pPr rtl="1"/>
          <a:endParaRPr lang="ar-SA"/>
        </a:p>
      </dgm:t>
    </dgm:pt>
    <dgm:pt modelId="{CFCC1F6A-67C8-413B-B29F-4116D1260DFF}" type="pres">
      <dgm:prSet presAssocID="{D1CBD333-66E2-4A6D-BC73-132BEFE347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8028A7-56F3-41D9-A645-B0EB17442193}" type="pres">
      <dgm:prSet presAssocID="{3D3D11CC-987D-410E-AE3F-FB0CEBF8B79C}" presName="parTrans" presStyleLbl="bgSibTrans2D1" presStyleIdx="2" presStyleCnt="4"/>
      <dgm:spPr/>
      <dgm:t>
        <a:bodyPr/>
        <a:lstStyle/>
        <a:p>
          <a:pPr rtl="1"/>
          <a:endParaRPr lang="ar-SA"/>
        </a:p>
      </dgm:t>
    </dgm:pt>
    <dgm:pt modelId="{CDF4DAE9-59F7-4F8B-B427-E40D2E459C03}" type="pres">
      <dgm:prSet presAssocID="{1C6A2053-5574-4758-B62B-CAD611FB89E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D10F68-AA37-465C-B7CD-E0DBDA893CFC}" type="pres">
      <dgm:prSet presAssocID="{D187D2C7-236A-48BD-ADED-6A8D9E3C5928}" presName="parTrans" presStyleLbl="bgSibTrans2D1" presStyleIdx="3" presStyleCnt="4"/>
      <dgm:spPr/>
      <dgm:t>
        <a:bodyPr/>
        <a:lstStyle/>
        <a:p>
          <a:pPr rtl="1"/>
          <a:endParaRPr lang="ar-SA"/>
        </a:p>
      </dgm:t>
    </dgm:pt>
    <dgm:pt modelId="{E237342E-FEED-4A6D-B0BD-8875E50C5AFD}" type="pres">
      <dgm:prSet presAssocID="{5ADA6221-DAC5-4B72-A614-BD3F22D577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344F1B2-ED94-4C70-B975-317BC161A926}" srcId="{97B3D965-BC91-4DDA-B1BC-13B8F066E3E1}" destId="{D1CBD333-66E2-4A6D-BC73-132BEFE34757}" srcOrd="1" destOrd="0" parTransId="{94220CE9-66C2-4600-A9CA-51DAD6B204C0}" sibTransId="{A4DC25EE-C5AD-42C2-AD83-F5011CCC1608}"/>
    <dgm:cxn modelId="{042C8F91-C876-4009-83C1-CBF33A2D2791}" type="presOf" srcId="{2855B9A4-1299-4631-9100-C20EA2CC5E4D}" destId="{44E2C37A-0DF7-475D-A542-8DB1494393D1}" srcOrd="0" destOrd="0" presId="urn:microsoft.com/office/officeart/2005/8/layout/radial4"/>
    <dgm:cxn modelId="{0E1FE493-9628-4006-A17C-8C6232FC1FC1}" type="presOf" srcId="{1F00563F-2CB6-4C29-9F89-E984669867BE}" destId="{6973A068-A936-4F18-BA34-4690CAFAC734}" srcOrd="0" destOrd="0" presId="urn:microsoft.com/office/officeart/2005/8/layout/radial4"/>
    <dgm:cxn modelId="{0841441F-1D45-46A6-8875-78EC545B668D}" type="presOf" srcId="{5ADA6221-DAC5-4B72-A614-BD3F22D5775E}" destId="{E237342E-FEED-4A6D-B0BD-8875E50C5AFD}" srcOrd="0" destOrd="0" presId="urn:microsoft.com/office/officeart/2005/8/layout/radial4"/>
    <dgm:cxn modelId="{C869CCB1-0465-43FC-A63C-80E1914094F1}" srcId="{DC21B224-4F97-4348-A35B-A9EE10768C39}" destId="{97B3D965-BC91-4DDA-B1BC-13B8F066E3E1}" srcOrd="0" destOrd="0" parTransId="{3A84E770-0988-47EA-97CD-3B77B13B55D2}" sibTransId="{CD68D8A9-56B8-4AD9-88CA-F4D0E28AA3B7}"/>
    <dgm:cxn modelId="{24627E4B-CA79-42F1-B4A0-38218E2E7359}" type="presOf" srcId="{97B3D965-BC91-4DDA-B1BC-13B8F066E3E1}" destId="{6A607999-C52B-41D6-92AE-23873043E2C5}" srcOrd="0" destOrd="0" presId="urn:microsoft.com/office/officeart/2005/8/layout/radial4"/>
    <dgm:cxn modelId="{42B40589-4B82-4725-B00B-C9208E534615}" type="presOf" srcId="{DC21B224-4F97-4348-A35B-A9EE10768C39}" destId="{9B74E0B6-EC0A-4B77-8D1D-FC8FD8D16F31}" srcOrd="0" destOrd="0" presId="urn:microsoft.com/office/officeart/2005/8/layout/radial4"/>
    <dgm:cxn modelId="{F4BE5861-6110-42BB-B1FE-27994900F1CF}" type="presOf" srcId="{1C6A2053-5574-4758-B62B-CAD611FB89E1}" destId="{CDF4DAE9-59F7-4F8B-B427-E40D2E459C03}" srcOrd="0" destOrd="0" presId="urn:microsoft.com/office/officeart/2005/8/layout/radial4"/>
    <dgm:cxn modelId="{979139F5-316B-4DC0-906B-4295C5C619BC}" srcId="{97B3D965-BC91-4DDA-B1BC-13B8F066E3E1}" destId="{1F00563F-2CB6-4C29-9F89-E984669867BE}" srcOrd="0" destOrd="0" parTransId="{2855B9A4-1299-4631-9100-C20EA2CC5E4D}" sibTransId="{50AFBC45-ED74-4853-8EC7-9B01E3820F94}"/>
    <dgm:cxn modelId="{D601DE41-DC41-4EEA-860B-7E8EE4D489E4}" type="presOf" srcId="{D187D2C7-236A-48BD-ADED-6A8D9E3C5928}" destId="{FDD10F68-AA37-465C-B7CD-E0DBDA893CFC}" srcOrd="0" destOrd="0" presId="urn:microsoft.com/office/officeart/2005/8/layout/radial4"/>
    <dgm:cxn modelId="{4EFA9E05-F895-44EB-B9F0-66DB17BA890B}" type="presOf" srcId="{3D3D11CC-987D-410E-AE3F-FB0CEBF8B79C}" destId="{648028A7-56F3-41D9-A645-B0EB17442193}" srcOrd="0" destOrd="0" presId="urn:microsoft.com/office/officeart/2005/8/layout/radial4"/>
    <dgm:cxn modelId="{8995FFD8-9D91-4DE0-A733-FC4238DE66B3}" srcId="{97B3D965-BC91-4DDA-B1BC-13B8F066E3E1}" destId="{5ADA6221-DAC5-4B72-A614-BD3F22D5775E}" srcOrd="3" destOrd="0" parTransId="{D187D2C7-236A-48BD-ADED-6A8D9E3C5928}" sibTransId="{2728E324-4013-4365-9C4D-2DE68AD26E7D}"/>
    <dgm:cxn modelId="{7BC8DDBC-53F2-4824-89E2-BF88A5F62AA6}" srcId="{97B3D965-BC91-4DDA-B1BC-13B8F066E3E1}" destId="{1C6A2053-5574-4758-B62B-CAD611FB89E1}" srcOrd="2" destOrd="0" parTransId="{3D3D11CC-987D-410E-AE3F-FB0CEBF8B79C}" sibTransId="{EBF06E8F-3530-4B46-AB7D-A07F5EB2F362}"/>
    <dgm:cxn modelId="{B10B01FC-B658-41E0-9DA5-DC5FF78F896E}" type="presOf" srcId="{D1CBD333-66E2-4A6D-BC73-132BEFE34757}" destId="{CFCC1F6A-67C8-413B-B29F-4116D1260DFF}" srcOrd="0" destOrd="0" presId="urn:microsoft.com/office/officeart/2005/8/layout/radial4"/>
    <dgm:cxn modelId="{E7C7D562-0DAC-4EE1-94F0-2042A9D926FF}" type="presOf" srcId="{94220CE9-66C2-4600-A9CA-51DAD6B204C0}" destId="{6AD2977A-6D74-49D5-B140-4252E12A8D14}" srcOrd="0" destOrd="0" presId="urn:microsoft.com/office/officeart/2005/8/layout/radial4"/>
    <dgm:cxn modelId="{5E7B442F-EBD3-4C1F-A59F-B6D0D4D2C13B}" type="presParOf" srcId="{9B74E0B6-EC0A-4B77-8D1D-FC8FD8D16F31}" destId="{6A607999-C52B-41D6-92AE-23873043E2C5}" srcOrd="0" destOrd="0" presId="urn:microsoft.com/office/officeart/2005/8/layout/radial4"/>
    <dgm:cxn modelId="{16559894-3C3A-4AB6-94EE-A256B740852A}" type="presParOf" srcId="{9B74E0B6-EC0A-4B77-8D1D-FC8FD8D16F31}" destId="{44E2C37A-0DF7-475D-A542-8DB1494393D1}" srcOrd="1" destOrd="0" presId="urn:microsoft.com/office/officeart/2005/8/layout/radial4"/>
    <dgm:cxn modelId="{490AB96D-135F-495F-B086-6C8BE87D4721}" type="presParOf" srcId="{9B74E0B6-EC0A-4B77-8D1D-FC8FD8D16F31}" destId="{6973A068-A936-4F18-BA34-4690CAFAC734}" srcOrd="2" destOrd="0" presId="urn:microsoft.com/office/officeart/2005/8/layout/radial4"/>
    <dgm:cxn modelId="{70D4601D-B818-48CD-84B1-A4E84A67CD91}" type="presParOf" srcId="{9B74E0B6-EC0A-4B77-8D1D-FC8FD8D16F31}" destId="{6AD2977A-6D74-49D5-B140-4252E12A8D14}" srcOrd="3" destOrd="0" presId="urn:microsoft.com/office/officeart/2005/8/layout/radial4"/>
    <dgm:cxn modelId="{56C6624E-706C-4820-8AEB-3F1D8EA08875}" type="presParOf" srcId="{9B74E0B6-EC0A-4B77-8D1D-FC8FD8D16F31}" destId="{CFCC1F6A-67C8-413B-B29F-4116D1260DFF}" srcOrd="4" destOrd="0" presId="urn:microsoft.com/office/officeart/2005/8/layout/radial4"/>
    <dgm:cxn modelId="{E79EFFB6-11F2-4998-A0FD-5EC8A80282BE}" type="presParOf" srcId="{9B74E0B6-EC0A-4B77-8D1D-FC8FD8D16F31}" destId="{648028A7-56F3-41D9-A645-B0EB17442193}" srcOrd="5" destOrd="0" presId="urn:microsoft.com/office/officeart/2005/8/layout/radial4"/>
    <dgm:cxn modelId="{7A0F9A54-EFFE-46CD-BAFD-4998871AD98C}" type="presParOf" srcId="{9B74E0B6-EC0A-4B77-8D1D-FC8FD8D16F31}" destId="{CDF4DAE9-59F7-4F8B-B427-E40D2E459C03}" srcOrd="6" destOrd="0" presId="urn:microsoft.com/office/officeart/2005/8/layout/radial4"/>
    <dgm:cxn modelId="{48F90A6B-22B1-4317-89EF-F1F5AF2B2974}" type="presParOf" srcId="{9B74E0B6-EC0A-4B77-8D1D-FC8FD8D16F31}" destId="{FDD10F68-AA37-465C-B7CD-E0DBDA893CFC}" srcOrd="7" destOrd="0" presId="urn:microsoft.com/office/officeart/2005/8/layout/radial4"/>
    <dgm:cxn modelId="{A649D9BA-5DCA-452D-95B8-1EF95E16FD82}" type="presParOf" srcId="{9B74E0B6-EC0A-4B77-8D1D-FC8FD8D16F31}" destId="{E237342E-FEED-4A6D-B0BD-8875E50C5AF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04B0B30-9E08-4AC0-B4E2-5ED7CB580630}" type="doc">
      <dgm:prSet loTypeId="urn:microsoft.com/office/officeart/2005/8/layout/hList7#9" loCatId="relationship" qsTypeId="urn:microsoft.com/office/officeart/2005/8/quickstyle/simple1" qsCatId="simple" csTypeId="urn:microsoft.com/office/officeart/2005/8/colors/accent1_2" csCatId="accent1" phldr="1"/>
      <dgm:spPr/>
    </dgm:pt>
    <dgm:pt modelId="{97AE6D53-2B2A-416B-A03C-F74F34E24599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أقل من</a:t>
          </a:r>
          <a:endParaRPr lang="ar-SA" sz="2800" dirty="0" smtClean="0"/>
        </a:p>
        <a:p>
          <a:pPr rtl="1"/>
          <a:r>
            <a:rPr lang="ar-SA" sz="2800" dirty="0" smtClean="0">
              <a:solidFill>
                <a:schemeClr val="tx1"/>
              </a:solidFill>
            </a:rPr>
            <a:t>1</a:t>
          </a:r>
          <a:r>
            <a:rPr lang="ar-SA" sz="2800" dirty="0" smtClean="0"/>
            <a:t> </a:t>
          </a:r>
        </a:p>
        <a:p>
          <a:pPr rtl="1"/>
          <a:r>
            <a:rPr lang="ar-SA" sz="2800" dirty="0" smtClean="0"/>
            <a:t>دقيقة</a:t>
          </a:r>
          <a:endParaRPr lang="ar-SA" sz="2800" dirty="0"/>
        </a:p>
      </dgm:t>
    </dgm:pt>
    <dgm:pt modelId="{3C933F09-56D7-43D4-8FC2-A7D4AAAF7E1A}" type="par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B1852699-F89D-400B-8E7F-2DC465FF3ED4}" type="sibTrans" cxnId="{E770617D-D4A1-47A3-A03A-C49F02256BA1}">
      <dgm:prSet/>
      <dgm:spPr/>
      <dgm:t>
        <a:bodyPr/>
        <a:lstStyle/>
        <a:p>
          <a:pPr rtl="1"/>
          <a:endParaRPr lang="ar-SA"/>
        </a:p>
      </dgm:t>
    </dgm:pt>
    <dgm:pt modelId="{4CF8370E-F7DD-4240-BD14-F41D837080D1}">
      <dgm:prSet phldrT="[Text]"/>
      <dgm:spPr/>
      <dgm:t>
        <a:bodyPr/>
        <a:lstStyle/>
        <a:p>
          <a:pPr rtl="1"/>
          <a:r>
            <a:rPr lang="ar-SA" dirty="0" smtClean="0"/>
            <a:t>1 </a:t>
          </a:r>
        </a:p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EB227F5C-F0C4-431E-AF82-D5637083E391}" type="par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DED42142-69BB-4B20-B47E-493913D61D03}" type="sibTrans" cxnId="{2A603C63-0A26-4887-A126-751D4B1EEAFE}">
      <dgm:prSet/>
      <dgm:spPr/>
      <dgm:t>
        <a:bodyPr/>
        <a:lstStyle/>
        <a:p>
          <a:pPr rtl="1"/>
          <a:endParaRPr lang="ar-SA"/>
        </a:p>
      </dgm:t>
    </dgm:pt>
    <dgm:pt modelId="{C40EFDFB-1ECC-4C38-9D10-3AE085A4CBB8}">
      <dgm:prSet phldrT="[Text]"/>
      <dgm:spPr/>
      <dgm:t>
        <a:bodyPr/>
        <a:lstStyle/>
        <a:p>
          <a:pPr rtl="1"/>
          <a:r>
            <a:rPr lang="ar-SA" dirty="0" smtClean="0"/>
            <a:t>1:30 </a:t>
          </a:r>
        </a:p>
        <a:p>
          <a:pPr rtl="1"/>
          <a:r>
            <a:rPr lang="ar-SA" dirty="0" smtClean="0"/>
            <a:t>دقيقة </a:t>
          </a:r>
          <a:r>
            <a:rPr lang="ar-SA" dirty="0" err="1" smtClean="0"/>
            <a:t>و</a:t>
          </a:r>
          <a:r>
            <a:rPr lang="ar-SA" dirty="0" smtClean="0"/>
            <a:t> نصف</a:t>
          </a:r>
          <a:endParaRPr lang="ar-SA" dirty="0"/>
        </a:p>
      </dgm:t>
    </dgm:pt>
    <dgm:pt modelId="{440367F9-A525-4DFE-B45F-3A5CDCE731D2}" type="par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496A182C-B60D-47E0-BDF5-C1AFF6F0A3C8}" type="sibTrans" cxnId="{80BA9191-DFEC-4B66-B6D4-BFAE3678193E}">
      <dgm:prSet/>
      <dgm:spPr/>
      <dgm:t>
        <a:bodyPr/>
        <a:lstStyle/>
        <a:p>
          <a:pPr rtl="1"/>
          <a:endParaRPr lang="ar-SA"/>
        </a:p>
      </dgm:t>
    </dgm:pt>
    <dgm:pt modelId="{DB849BA6-3005-40E2-9D77-C8ADCEEFA81C}">
      <dgm:prSet phldrT="[Text]"/>
      <dgm:spPr/>
      <dgm:t>
        <a:bodyPr/>
        <a:lstStyle/>
        <a:p>
          <a:pPr rtl="1"/>
          <a:r>
            <a:rPr lang="ar-SA" dirty="0" smtClean="0"/>
            <a:t>2:00 </a:t>
          </a:r>
        </a:p>
        <a:p>
          <a:pPr rtl="1"/>
          <a:r>
            <a:rPr lang="ar-SA" dirty="0" smtClean="0"/>
            <a:t>دقيقتين</a:t>
          </a:r>
          <a:endParaRPr lang="ar-SA" dirty="0"/>
        </a:p>
      </dgm:t>
    </dgm:pt>
    <dgm:pt modelId="{908B0556-B35A-4C5E-8A5D-87C4189CE374}" type="par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77CED267-D9B7-479F-AEE7-9DE6446000A6}" type="sibTrans" cxnId="{6BD3BCE4-0CE7-4AC0-BBFF-938E5DCEF61F}">
      <dgm:prSet/>
      <dgm:spPr/>
      <dgm:t>
        <a:bodyPr/>
        <a:lstStyle/>
        <a:p>
          <a:pPr rtl="1"/>
          <a:endParaRPr lang="ar-SA"/>
        </a:p>
      </dgm:t>
    </dgm:pt>
    <dgm:pt modelId="{4D847FB6-8C65-4263-BDAD-1675F3437A65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</a:rPr>
            <a:t>أكثر من </a:t>
          </a:r>
          <a:r>
            <a:rPr lang="ar-SA" sz="2100" dirty="0" smtClean="0">
              <a:solidFill>
                <a:schemeClr val="tx1"/>
              </a:solidFill>
            </a:rPr>
            <a:t>2:30</a:t>
          </a:r>
          <a:r>
            <a:rPr lang="ar-SA" sz="2100" dirty="0" smtClean="0"/>
            <a:t> </a:t>
          </a:r>
        </a:p>
        <a:p>
          <a:pPr rtl="1"/>
          <a:r>
            <a:rPr lang="ar-SA" sz="2100" dirty="0" smtClean="0"/>
            <a:t>دقيقتين </a:t>
          </a:r>
          <a:r>
            <a:rPr lang="ar-SA" sz="2100" dirty="0" err="1" smtClean="0"/>
            <a:t>و</a:t>
          </a:r>
          <a:r>
            <a:rPr lang="ar-SA" sz="2100" dirty="0" smtClean="0"/>
            <a:t> نصف</a:t>
          </a:r>
          <a:endParaRPr lang="ar-SA" sz="2100" dirty="0"/>
        </a:p>
      </dgm:t>
    </dgm:pt>
    <dgm:pt modelId="{701ECA61-1FEB-4B96-A486-EDD0A5972ACA}" type="par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5FF38ED5-7D7B-4B27-9C91-C443ABAF9C24}" type="sibTrans" cxnId="{3897BDE3-BE1D-4824-AB53-8CF7F6AAF28C}">
      <dgm:prSet/>
      <dgm:spPr/>
      <dgm:t>
        <a:bodyPr/>
        <a:lstStyle/>
        <a:p>
          <a:pPr rtl="1"/>
          <a:endParaRPr lang="ar-SA"/>
        </a:p>
      </dgm:t>
    </dgm:pt>
    <dgm:pt modelId="{EB06AD90-3450-4517-B27F-D4CA567C825E}" type="pres">
      <dgm:prSet presAssocID="{104B0B30-9E08-4AC0-B4E2-5ED7CB580630}" presName="Name0" presStyleCnt="0">
        <dgm:presLayoutVars>
          <dgm:dir val="rev"/>
          <dgm:resizeHandles val="exact"/>
        </dgm:presLayoutVars>
      </dgm:prSet>
      <dgm:spPr/>
    </dgm:pt>
    <dgm:pt modelId="{40E5CAAC-4D85-4AD2-B754-422766D15A88}" type="pres">
      <dgm:prSet presAssocID="{104B0B30-9E08-4AC0-B4E2-5ED7CB580630}" presName="fgShape" presStyleLbl="fgShp" presStyleIdx="0" presStyleCnt="1" custScaleX="64373" custScaleY="157413" custLinFactNeighborY="-6867"/>
      <dgm:spPr/>
    </dgm:pt>
    <dgm:pt modelId="{4766A233-C707-4609-A919-3F5C2872C509}" type="pres">
      <dgm:prSet presAssocID="{104B0B30-9E08-4AC0-B4E2-5ED7CB580630}" presName="linComp" presStyleCnt="0"/>
      <dgm:spPr/>
    </dgm:pt>
    <dgm:pt modelId="{6FD5E83D-E4CE-4AB2-98FD-CDCDF240C360}" type="pres">
      <dgm:prSet presAssocID="{97AE6D53-2B2A-416B-A03C-F74F34E24599}" presName="compNode" presStyleCnt="0"/>
      <dgm:spPr/>
    </dgm:pt>
    <dgm:pt modelId="{EAC92430-797B-4D29-8899-12E3403E095C}" type="pres">
      <dgm:prSet presAssocID="{97AE6D53-2B2A-416B-A03C-F74F34E24599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FE74813-6EF6-4F31-B523-167E9EAB120A}" type="pres">
      <dgm:prSet presAssocID="{97AE6D53-2B2A-416B-A03C-F74F34E2459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82BB7-500C-4BE6-993B-1CB843905C20}" type="pres">
      <dgm:prSet presAssocID="{97AE6D53-2B2A-416B-A03C-F74F34E24599}" presName="invisiNode" presStyleLbl="node1" presStyleIdx="0" presStyleCnt="5"/>
      <dgm:spPr/>
    </dgm:pt>
    <dgm:pt modelId="{41B821EC-08C0-46E4-848D-379FC91321A0}" type="pres">
      <dgm:prSet presAssocID="{97AE6D53-2B2A-416B-A03C-F74F34E24599}" presName="imagNode" presStyleLbl="fgImgPlace1" presStyleIdx="0" presStyleCnt="5"/>
      <dgm:spPr>
        <a:solidFill>
          <a:schemeClr val="tx1"/>
        </a:solidFill>
      </dgm:spPr>
    </dgm:pt>
    <dgm:pt modelId="{9669BE54-8ACF-4F63-8D65-FBC78507D233}" type="pres">
      <dgm:prSet presAssocID="{B1852699-F89D-400B-8E7F-2DC465FF3ED4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B62A1C46-4E5D-44B1-A438-7AF221535AB5}" type="pres">
      <dgm:prSet presAssocID="{4CF8370E-F7DD-4240-BD14-F41D837080D1}" presName="compNode" presStyleCnt="0"/>
      <dgm:spPr/>
    </dgm:pt>
    <dgm:pt modelId="{09863F92-E230-4E0E-B16B-D87E837B3303}" type="pres">
      <dgm:prSet presAssocID="{4CF8370E-F7DD-4240-BD14-F41D837080D1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55F9CBC-C08F-4003-983D-DF5F797B309B}" type="pres">
      <dgm:prSet presAssocID="{4CF8370E-F7DD-4240-BD14-F41D837080D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B005FB8-5291-4296-B072-90BD954DC066}" type="pres">
      <dgm:prSet presAssocID="{4CF8370E-F7DD-4240-BD14-F41D837080D1}" presName="invisiNode" presStyleLbl="node1" presStyleIdx="1" presStyleCnt="5"/>
      <dgm:spPr/>
    </dgm:pt>
    <dgm:pt modelId="{96DD4BF9-05A9-4163-A306-3EBBB2118C74}" type="pres">
      <dgm:prSet presAssocID="{4CF8370E-F7DD-4240-BD14-F41D837080D1}" presName="imagNode" presStyleLbl="fgImgPlace1" presStyleIdx="1" presStyleCnt="5"/>
      <dgm:spPr>
        <a:solidFill>
          <a:srgbClr val="00B050"/>
        </a:solidFill>
      </dgm:spPr>
    </dgm:pt>
    <dgm:pt modelId="{506B9A06-1568-410E-96F3-6479AC94ABC7}" type="pres">
      <dgm:prSet presAssocID="{DED42142-69BB-4B20-B47E-493913D61D0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1DA1D64-CC86-45B3-A00E-2881C31B8F48}" type="pres">
      <dgm:prSet presAssocID="{C40EFDFB-1ECC-4C38-9D10-3AE085A4CBB8}" presName="compNode" presStyleCnt="0"/>
      <dgm:spPr/>
    </dgm:pt>
    <dgm:pt modelId="{47319333-2CF0-4BCC-BF20-4D1DCA509D52}" type="pres">
      <dgm:prSet presAssocID="{C40EFDFB-1ECC-4C38-9D10-3AE085A4CBB8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3818D15-B211-4A98-866D-8BD3C7F4240C}" type="pres">
      <dgm:prSet presAssocID="{C40EFDFB-1ECC-4C38-9D10-3AE085A4CBB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F3C303-E937-427D-B806-D6C549B5B5A9}" type="pres">
      <dgm:prSet presAssocID="{C40EFDFB-1ECC-4C38-9D10-3AE085A4CBB8}" presName="invisiNode" presStyleLbl="node1" presStyleIdx="2" presStyleCnt="5"/>
      <dgm:spPr/>
    </dgm:pt>
    <dgm:pt modelId="{BF84DA24-9A23-4C45-ADC8-DD955080A22F}" type="pres">
      <dgm:prSet presAssocID="{C40EFDFB-1ECC-4C38-9D10-3AE085A4CBB8}" presName="imagNode" presStyleLbl="fgImgPlace1" presStyleIdx="2" presStyleCnt="5"/>
      <dgm:spPr>
        <a:solidFill>
          <a:srgbClr val="FFFF00"/>
        </a:solidFill>
      </dgm:spPr>
    </dgm:pt>
    <dgm:pt modelId="{FC426515-0213-47E1-99D6-5848AAEFB6AD}" type="pres">
      <dgm:prSet presAssocID="{496A182C-B60D-47E0-BDF5-C1AFF6F0A3C8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D460F491-5C22-4EDF-ACE5-CD967AF8C86C}" type="pres">
      <dgm:prSet presAssocID="{DB849BA6-3005-40E2-9D77-C8ADCEEFA81C}" presName="compNode" presStyleCnt="0"/>
      <dgm:spPr/>
    </dgm:pt>
    <dgm:pt modelId="{0FA676A5-93A5-40E5-9BE0-54AA38E0A05A}" type="pres">
      <dgm:prSet presAssocID="{DB849BA6-3005-40E2-9D77-C8ADCEEFA81C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6043FEA5-6FDC-43CD-A9D3-B0E360290AA7}" type="pres">
      <dgm:prSet presAssocID="{DB849BA6-3005-40E2-9D77-C8ADCEEFA81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2904DD-2970-437C-A7DF-9968426797B6}" type="pres">
      <dgm:prSet presAssocID="{DB849BA6-3005-40E2-9D77-C8ADCEEFA81C}" presName="invisiNode" presStyleLbl="node1" presStyleIdx="3" presStyleCnt="5"/>
      <dgm:spPr/>
    </dgm:pt>
    <dgm:pt modelId="{FF096E11-9DD7-4560-BEB1-8E90D0C5DC01}" type="pres">
      <dgm:prSet presAssocID="{DB849BA6-3005-40E2-9D77-C8ADCEEFA81C}" presName="imagNode" presStyleLbl="fgImgPlace1" presStyleIdx="3" presStyleCnt="5"/>
      <dgm:spPr>
        <a:solidFill>
          <a:srgbClr val="FF0000"/>
        </a:solidFill>
      </dgm:spPr>
    </dgm:pt>
    <dgm:pt modelId="{BC994B93-69B1-4EC2-950B-B66AB1D9DA92}" type="pres">
      <dgm:prSet presAssocID="{77CED267-D9B7-479F-AEE7-9DE6446000A6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223CC8BE-3289-40E9-B221-137EBC86757C}" type="pres">
      <dgm:prSet presAssocID="{4D847FB6-8C65-4263-BDAD-1675F3437A65}" presName="compNode" presStyleCnt="0"/>
      <dgm:spPr/>
    </dgm:pt>
    <dgm:pt modelId="{C77A4348-1F0B-43BD-8D8F-FE9B09F4B519}" type="pres">
      <dgm:prSet presAssocID="{4D847FB6-8C65-4263-BDAD-1675F3437A65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7D95DC5-CAB8-4320-BE37-6C7EB15F6A36}" type="pres">
      <dgm:prSet presAssocID="{4D847FB6-8C65-4263-BDAD-1675F3437A6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5E9AD-906D-4DDC-89A9-7D1712D3F9E4}" type="pres">
      <dgm:prSet presAssocID="{4D847FB6-8C65-4263-BDAD-1675F3437A65}" presName="invisiNode" presStyleLbl="node1" presStyleIdx="4" presStyleCnt="5"/>
      <dgm:spPr/>
    </dgm:pt>
    <dgm:pt modelId="{989ED897-D2F3-4028-A8BB-AA1288DA5A1A}" type="pres">
      <dgm:prSet presAssocID="{4D847FB6-8C65-4263-BDAD-1675F3437A65}" presName="imagNode" presStyleLbl="fgImgPlace1" presStyleIdx="4" presStyleCnt="5"/>
      <dgm:spPr>
        <a:solidFill>
          <a:schemeClr val="tx1"/>
        </a:solidFill>
      </dgm:spPr>
    </dgm:pt>
  </dgm:ptLst>
  <dgm:cxnLst>
    <dgm:cxn modelId="{2890DDF2-5C7F-4D51-971E-52EA71BEAC41}" type="presOf" srcId="{97AE6D53-2B2A-416B-A03C-F74F34E24599}" destId="{EAC92430-797B-4D29-8899-12E3403E095C}" srcOrd="0" destOrd="0" presId="urn:microsoft.com/office/officeart/2005/8/layout/hList7#9"/>
    <dgm:cxn modelId="{695CEF72-5640-43CD-B097-3B4A643E9336}" type="presOf" srcId="{DED42142-69BB-4B20-B47E-493913D61D03}" destId="{506B9A06-1568-410E-96F3-6479AC94ABC7}" srcOrd="0" destOrd="0" presId="urn:microsoft.com/office/officeart/2005/8/layout/hList7#9"/>
    <dgm:cxn modelId="{2A603C63-0A26-4887-A126-751D4B1EEAFE}" srcId="{104B0B30-9E08-4AC0-B4E2-5ED7CB580630}" destId="{4CF8370E-F7DD-4240-BD14-F41D837080D1}" srcOrd="1" destOrd="0" parTransId="{EB227F5C-F0C4-431E-AF82-D5637083E391}" sibTransId="{DED42142-69BB-4B20-B47E-493913D61D03}"/>
    <dgm:cxn modelId="{CA94B2D9-7DC5-4D5B-BF95-23231494F257}" type="presOf" srcId="{4D847FB6-8C65-4263-BDAD-1675F3437A65}" destId="{C77A4348-1F0B-43BD-8D8F-FE9B09F4B519}" srcOrd="0" destOrd="0" presId="urn:microsoft.com/office/officeart/2005/8/layout/hList7#9"/>
    <dgm:cxn modelId="{EDD1B9BF-3789-49F4-A669-D1504FF7D509}" type="presOf" srcId="{4CF8370E-F7DD-4240-BD14-F41D837080D1}" destId="{755F9CBC-C08F-4003-983D-DF5F797B309B}" srcOrd="1" destOrd="0" presId="urn:microsoft.com/office/officeart/2005/8/layout/hList7#9"/>
    <dgm:cxn modelId="{95C45419-8080-4CD9-A1DE-EFD13F15447B}" type="presOf" srcId="{C40EFDFB-1ECC-4C38-9D10-3AE085A4CBB8}" destId="{47319333-2CF0-4BCC-BF20-4D1DCA509D52}" srcOrd="0" destOrd="0" presId="urn:microsoft.com/office/officeart/2005/8/layout/hList7#9"/>
    <dgm:cxn modelId="{76348FD9-B926-4951-B81E-6C8234A67A4C}" type="presOf" srcId="{DB849BA6-3005-40E2-9D77-C8ADCEEFA81C}" destId="{0FA676A5-93A5-40E5-9BE0-54AA38E0A05A}" srcOrd="0" destOrd="0" presId="urn:microsoft.com/office/officeart/2005/8/layout/hList7#9"/>
    <dgm:cxn modelId="{C1090DEE-99D8-4953-90FA-83E91C268C1F}" type="presOf" srcId="{4CF8370E-F7DD-4240-BD14-F41D837080D1}" destId="{09863F92-E230-4E0E-B16B-D87E837B3303}" srcOrd="0" destOrd="0" presId="urn:microsoft.com/office/officeart/2005/8/layout/hList7#9"/>
    <dgm:cxn modelId="{80BA9191-DFEC-4B66-B6D4-BFAE3678193E}" srcId="{104B0B30-9E08-4AC0-B4E2-5ED7CB580630}" destId="{C40EFDFB-1ECC-4C38-9D10-3AE085A4CBB8}" srcOrd="2" destOrd="0" parTransId="{440367F9-A525-4DFE-B45F-3A5CDCE731D2}" sibTransId="{496A182C-B60D-47E0-BDF5-C1AFF6F0A3C8}"/>
    <dgm:cxn modelId="{FDBEA7F5-7B54-4AA0-8751-CB8B35D98D50}" type="presOf" srcId="{B1852699-F89D-400B-8E7F-2DC465FF3ED4}" destId="{9669BE54-8ACF-4F63-8D65-FBC78507D233}" srcOrd="0" destOrd="0" presId="urn:microsoft.com/office/officeart/2005/8/layout/hList7#9"/>
    <dgm:cxn modelId="{0AED5F2B-6D5A-44E4-9FED-7004BD325516}" type="presOf" srcId="{77CED267-D9B7-479F-AEE7-9DE6446000A6}" destId="{BC994B93-69B1-4EC2-950B-B66AB1D9DA92}" srcOrd="0" destOrd="0" presId="urn:microsoft.com/office/officeart/2005/8/layout/hList7#9"/>
    <dgm:cxn modelId="{6BD3BCE4-0CE7-4AC0-BBFF-938E5DCEF61F}" srcId="{104B0B30-9E08-4AC0-B4E2-5ED7CB580630}" destId="{DB849BA6-3005-40E2-9D77-C8ADCEEFA81C}" srcOrd="3" destOrd="0" parTransId="{908B0556-B35A-4C5E-8A5D-87C4189CE374}" sibTransId="{77CED267-D9B7-479F-AEE7-9DE6446000A6}"/>
    <dgm:cxn modelId="{90ABEEF7-E6AD-4DA0-95DB-020112122DF0}" type="presOf" srcId="{4D847FB6-8C65-4263-BDAD-1675F3437A65}" destId="{37D95DC5-CAB8-4320-BE37-6C7EB15F6A36}" srcOrd="1" destOrd="0" presId="urn:microsoft.com/office/officeart/2005/8/layout/hList7#9"/>
    <dgm:cxn modelId="{02F45F49-4274-44C9-908D-2DD22AAD7D9F}" type="presOf" srcId="{C40EFDFB-1ECC-4C38-9D10-3AE085A4CBB8}" destId="{53818D15-B211-4A98-866D-8BD3C7F4240C}" srcOrd="1" destOrd="0" presId="urn:microsoft.com/office/officeart/2005/8/layout/hList7#9"/>
    <dgm:cxn modelId="{E2AA7617-59C9-4B54-B664-1F3389449E16}" type="presOf" srcId="{97AE6D53-2B2A-416B-A03C-F74F34E24599}" destId="{AFE74813-6EF6-4F31-B523-167E9EAB120A}" srcOrd="1" destOrd="0" presId="urn:microsoft.com/office/officeart/2005/8/layout/hList7#9"/>
    <dgm:cxn modelId="{8D10CF62-1923-4F15-AFA1-70A336238DCC}" type="presOf" srcId="{DB849BA6-3005-40E2-9D77-C8ADCEEFA81C}" destId="{6043FEA5-6FDC-43CD-A9D3-B0E360290AA7}" srcOrd="1" destOrd="0" presId="urn:microsoft.com/office/officeart/2005/8/layout/hList7#9"/>
    <dgm:cxn modelId="{FE09AF40-AC0E-4AF4-A9B8-B2CECFF8578B}" type="presOf" srcId="{496A182C-B60D-47E0-BDF5-C1AFF6F0A3C8}" destId="{FC426515-0213-47E1-99D6-5848AAEFB6AD}" srcOrd="0" destOrd="0" presId="urn:microsoft.com/office/officeart/2005/8/layout/hList7#9"/>
    <dgm:cxn modelId="{3897BDE3-BE1D-4824-AB53-8CF7F6AAF28C}" srcId="{104B0B30-9E08-4AC0-B4E2-5ED7CB580630}" destId="{4D847FB6-8C65-4263-BDAD-1675F3437A65}" srcOrd="4" destOrd="0" parTransId="{701ECA61-1FEB-4B96-A486-EDD0A5972ACA}" sibTransId="{5FF38ED5-7D7B-4B27-9C91-C443ABAF9C24}"/>
    <dgm:cxn modelId="{E770617D-D4A1-47A3-A03A-C49F02256BA1}" srcId="{104B0B30-9E08-4AC0-B4E2-5ED7CB580630}" destId="{97AE6D53-2B2A-416B-A03C-F74F34E24599}" srcOrd="0" destOrd="0" parTransId="{3C933F09-56D7-43D4-8FC2-A7D4AAAF7E1A}" sibTransId="{B1852699-F89D-400B-8E7F-2DC465FF3ED4}"/>
    <dgm:cxn modelId="{9812080E-EC03-4552-98B3-1598D0CD943B}" type="presOf" srcId="{104B0B30-9E08-4AC0-B4E2-5ED7CB580630}" destId="{EB06AD90-3450-4517-B27F-D4CA567C825E}" srcOrd="0" destOrd="0" presId="urn:microsoft.com/office/officeart/2005/8/layout/hList7#9"/>
    <dgm:cxn modelId="{40CE17ED-35DD-49AB-93CA-EED32363B93E}" type="presParOf" srcId="{EB06AD90-3450-4517-B27F-D4CA567C825E}" destId="{40E5CAAC-4D85-4AD2-B754-422766D15A88}" srcOrd="0" destOrd="0" presId="urn:microsoft.com/office/officeart/2005/8/layout/hList7#9"/>
    <dgm:cxn modelId="{9409E4F2-8E44-44E6-99DC-82D4BB770F7F}" type="presParOf" srcId="{EB06AD90-3450-4517-B27F-D4CA567C825E}" destId="{4766A233-C707-4609-A919-3F5C2872C509}" srcOrd="1" destOrd="0" presId="urn:microsoft.com/office/officeart/2005/8/layout/hList7#9"/>
    <dgm:cxn modelId="{CBA832B6-1E17-498F-A74E-ED14049084F1}" type="presParOf" srcId="{4766A233-C707-4609-A919-3F5C2872C509}" destId="{6FD5E83D-E4CE-4AB2-98FD-CDCDF240C360}" srcOrd="0" destOrd="0" presId="urn:microsoft.com/office/officeart/2005/8/layout/hList7#9"/>
    <dgm:cxn modelId="{C12874EE-1155-4826-BAA4-8CAEA5583BBD}" type="presParOf" srcId="{6FD5E83D-E4CE-4AB2-98FD-CDCDF240C360}" destId="{EAC92430-797B-4D29-8899-12E3403E095C}" srcOrd="0" destOrd="0" presId="urn:microsoft.com/office/officeart/2005/8/layout/hList7#9"/>
    <dgm:cxn modelId="{FA9D267D-DD20-4C38-8985-0492CDA186FC}" type="presParOf" srcId="{6FD5E83D-E4CE-4AB2-98FD-CDCDF240C360}" destId="{AFE74813-6EF6-4F31-B523-167E9EAB120A}" srcOrd="1" destOrd="0" presId="urn:microsoft.com/office/officeart/2005/8/layout/hList7#9"/>
    <dgm:cxn modelId="{D2A23F85-E83D-41E0-932C-24904309FDDD}" type="presParOf" srcId="{6FD5E83D-E4CE-4AB2-98FD-CDCDF240C360}" destId="{DF882BB7-500C-4BE6-993B-1CB843905C20}" srcOrd="2" destOrd="0" presId="urn:microsoft.com/office/officeart/2005/8/layout/hList7#9"/>
    <dgm:cxn modelId="{0CB73526-5DE5-4EA5-976E-56859115766B}" type="presParOf" srcId="{6FD5E83D-E4CE-4AB2-98FD-CDCDF240C360}" destId="{41B821EC-08C0-46E4-848D-379FC91321A0}" srcOrd="3" destOrd="0" presId="urn:microsoft.com/office/officeart/2005/8/layout/hList7#9"/>
    <dgm:cxn modelId="{BBF7141E-1D84-4556-B65B-4D860A74B8C8}" type="presParOf" srcId="{4766A233-C707-4609-A919-3F5C2872C509}" destId="{9669BE54-8ACF-4F63-8D65-FBC78507D233}" srcOrd="1" destOrd="0" presId="urn:microsoft.com/office/officeart/2005/8/layout/hList7#9"/>
    <dgm:cxn modelId="{8DE32C5E-EF67-40DB-8666-2E3A98AD5747}" type="presParOf" srcId="{4766A233-C707-4609-A919-3F5C2872C509}" destId="{B62A1C46-4E5D-44B1-A438-7AF221535AB5}" srcOrd="2" destOrd="0" presId="urn:microsoft.com/office/officeart/2005/8/layout/hList7#9"/>
    <dgm:cxn modelId="{C8691A13-17FA-4D0F-AD04-FC0826420AF0}" type="presParOf" srcId="{B62A1C46-4E5D-44B1-A438-7AF221535AB5}" destId="{09863F92-E230-4E0E-B16B-D87E837B3303}" srcOrd="0" destOrd="0" presId="urn:microsoft.com/office/officeart/2005/8/layout/hList7#9"/>
    <dgm:cxn modelId="{FB4C0B78-B341-43F2-82FE-E49ACC8F75C5}" type="presParOf" srcId="{B62A1C46-4E5D-44B1-A438-7AF221535AB5}" destId="{755F9CBC-C08F-4003-983D-DF5F797B309B}" srcOrd="1" destOrd="0" presId="urn:microsoft.com/office/officeart/2005/8/layout/hList7#9"/>
    <dgm:cxn modelId="{C261227F-6E69-4060-8A6A-A1C274F78B17}" type="presParOf" srcId="{B62A1C46-4E5D-44B1-A438-7AF221535AB5}" destId="{0B005FB8-5291-4296-B072-90BD954DC066}" srcOrd="2" destOrd="0" presId="urn:microsoft.com/office/officeart/2005/8/layout/hList7#9"/>
    <dgm:cxn modelId="{E2949C72-C68D-4B87-96B2-B7797024D891}" type="presParOf" srcId="{B62A1C46-4E5D-44B1-A438-7AF221535AB5}" destId="{96DD4BF9-05A9-4163-A306-3EBBB2118C74}" srcOrd="3" destOrd="0" presId="urn:microsoft.com/office/officeart/2005/8/layout/hList7#9"/>
    <dgm:cxn modelId="{D932E9C7-1E13-4646-8524-B304690F8EA4}" type="presParOf" srcId="{4766A233-C707-4609-A919-3F5C2872C509}" destId="{506B9A06-1568-410E-96F3-6479AC94ABC7}" srcOrd="3" destOrd="0" presId="urn:microsoft.com/office/officeart/2005/8/layout/hList7#9"/>
    <dgm:cxn modelId="{C51F0F0B-25A6-47E5-B091-DD260C0DF3F0}" type="presParOf" srcId="{4766A233-C707-4609-A919-3F5C2872C509}" destId="{D1DA1D64-CC86-45B3-A00E-2881C31B8F48}" srcOrd="4" destOrd="0" presId="urn:microsoft.com/office/officeart/2005/8/layout/hList7#9"/>
    <dgm:cxn modelId="{653EECD0-3AF4-4108-BDB8-32A254DB4471}" type="presParOf" srcId="{D1DA1D64-CC86-45B3-A00E-2881C31B8F48}" destId="{47319333-2CF0-4BCC-BF20-4D1DCA509D52}" srcOrd="0" destOrd="0" presId="urn:microsoft.com/office/officeart/2005/8/layout/hList7#9"/>
    <dgm:cxn modelId="{FBFFD9C4-C705-4F64-A47B-0C4151B0181C}" type="presParOf" srcId="{D1DA1D64-CC86-45B3-A00E-2881C31B8F48}" destId="{53818D15-B211-4A98-866D-8BD3C7F4240C}" srcOrd="1" destOrd="0" presId="urn:microsoft.com/office/officeart/2005/8/layout/hList7#9"/>
    <dgm:cxn modelId="{627A45BD-609D-48CC-AE0C-4370C69A5BC2}" type="presParOf" srcId="{D1DA1D64-CC86-45B3-A00E-2881C31B8F48}" destId="{36F3C303-E937-427D-B806-D6C549B5B5A9}" srcOrd="2" destOrd="0" presId="urn:microsoft.com/office/officeart/2005/8/layout/hList7#9"/>
    <dgm:cxn modelId="{D9E402F4-94C1-4FF6-BFDF-E8E5DFC6F64A}" type="presParOf" srcId="{D1DA1D64-CC86-45B3-A00E-2881C31B8F48}" destId="{BF84DA24-9A23-4C45-ADC8-DD955080A22F}" srcOrd="3" destOrd="0" presId="urn:microsoft.com/office/officeart/2005/8/layout/hList7#9"/>
    <dgm:cxn modelId="{779D3A92-ED1E-48B0-B513-C42254463747}" type="presParOf" srcId="{4766A233-C707-4609-A919-3F5C2872C509}" destId="{FC426515-0213-47E1-99D6-5848AAEFB6AD}" srcOrd="5" destOrd="0" presId="urn:microsoft.com/office/officeart/2005/8/layout/hList7#9"/>
    <dgm:cxn modelId="{64468418-4309-45EB-8CDC-E21EF36BF967}" type="presParOf" srcId="{4766A233-C707-4609-A919-3F5C2872C509}" destId="{D460F491-5C22-4EDF-ACE5-CD967AF8C86C}" srcOrd="6" destOrd="0" presId="urn:microsoft.com/office/officeart/2005/8/layout/hList7#9"/>
    <dgm:cxn modelId="{6D53A081-20D3-4100-AA0E-21E7ECB692E8}" type="presParOf" srcId="{D460F491-5C22-4EDF-ACE5-CD967AF8C86C}" destId="{0FA676A5-93A5-40E5-9BE0-54AA38E0A05A}" srcOrd="0" destOrd="0" presId="urn:microsoft.com/office/officeart/2005/8/layout/hList7#9"/>
    <dgm:cxn modelId="{20B3E7A9-1D80-44FA-85BA-DA2BC4FEEFD6}" type="presParOf" srcId="{D460F491-5C22-4EDF-ACE5-CD967AF8C86C}" destId="{6043FEA5-6FDC-43CD-A9D3-B0E360290AA7}" srcOrd="1" destOrd="0" presId="urn:microsoft.com/office/officeart/2005/8/layout/hList7#9"/>
    <dgm:cxn modelId="{1A33D161-A828-4B52-A123-B2369AB56635}" type="presParOf" srcId="{D460F491-5C22-4EDF-ACE5-CD967AF8C86C}" destId="{2A2904DD-2970-437C-A7DF-9968426797B6}" srcOrd="2" destOrd="0" presId="urn:microsoft.com/office/officeart/2005/8/layout/hList7#9"/>
    <dgm:cxn modelId="{77D28E19-BBD2-4B08-A3ED-BD18A5147498}" type="presParOf" srcId="{D460F491-5C22-4EDF-ACE5-CD967AF8C86C}" destId="{FF096E11-9DD7-4560-BEB1-8E90D0C5DC01}" srcOrd="3" destOrd="0" presId="urn:microsoft.com/office/officeart/2005/8/layout/hList7#9"/>
    <dgm:cxn modelId="{275C97AB-EEBF-4A75-830D-8073A59999C7}" type="presParOf" srcId="{4766A233-C707-4609-A919-3F5C2872C509}" destId="{BC994B93-69B1-4EC2-950B-B66AB1D9DA92}" srcOrd="7" destOrd="0" presId="urn:microsoft.com/office/officeart/2005/8/layout/hList7#9"/>
    <dgm:cxn modelId="{7FF67889-743B-4CAF-A658-96018B1A643D}" type="presParOf" srcId="{4766A233-C707-4609-A919-3F5C2872C509}" destId="{223CC8BE-3289-40E9-B221-137EBC86757C}" srcOrd="8" destOrd="0" presId="urn:microsoft.com/office/officeart/2005/8/layout/hList7#9"/>
    <dgm:cxn modelId="{13F2DB7C-105C-4D42-A230-22217296559F}" type="presParOf" srcId="{223CC8BE-3289-40E9-B221-137EBC86757C}" destId="{C77A4348-1F0B-43BD-8D8F-FE9B09F4B519}" srcOrd="0" destOrd="0" presId="urn:microsoft.com/office/officeart/2005/8/layout/hList7#9"/>
    <dgm:cxn modelId="{DB1F1C6D-CE7D-4511-9BB2-A10C82624F7C}" type="presParOf" srcId="{223CC8BE-3289-40E9-B221-137EBC86757C}" destId="{37D95DC5-CAB8-4320-BE37-6C7EB15F6A36}" srcOrd="1" destOrd="0" presId="urn:microsoft.com/office/officeart/2005/8/layout/hList7#9"/>
    <dgm:cxn modelId="{DFC51B8B-06ED-4D88-87A5-56F1AC15B48B}" type="presParOf" srcId="{223CC8BE-3289-40E9-B221-137EBC86757C}" destId="{7DC5E9AD-906D-4DDC-89A9-7D1712D3F9E4}" srcOrd="2" destOrd="0" presId="urn:microsoft.com/office/officeart/2005/8/layout/hList7#9"/>
    <dgm:cxn modelId="{5F57EF68-40BC-451B-979B-BB3F06600854}" type="presParOf" srcId="{223CC8BE-3289-40E9-B221-137EBC86757C}" destId="{989ED897-D2F3-4028-A8BB-AA1288DA5A1A}" srcOrd="3" destOrd="0" presId="urn:microsoft.com/office/officeart/2005/8/layout/hList7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94604DA-6ECF-4CA9-99ED-9390F744E593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BC48395C-A111-4F2C-85A7-5B43F2B1F05E}">
      <dgm:prSet/>
      <dgm:spPr/>
      <dgm:t>
        <a:bodyPr/>
        <a:lstStyle/>
        <a:p>
          <a:pPr rtl="1"/>
          <a:r>
            <a:rPr lang="ar-SA" b="0" i="0" baseline="0" dirty="0" smtClean="0"/>
            <a:t>اليوم</a:t>
          </a:r>
          <a:endParaRPr lang="ar-SA" dirty="0"/>
        </a:p>
      </dgm:t>
    </dgm:pt>
    <dgm:pt modelId="{D8492EBD-5544-459E-A63D-5F46DD916A96}" type="parTrans" cxnId="{D7FF1C2B-466F-4BBF-BEEF-0DEE66E7CF41}">
      <dgm:prSet/>
      <dgm:spPr/>
      <dgm:t>
        <a:bodyPr/>
        <a:lstStyle/>
        <a:p>
          <a:pPr rtl="1"/>
          <a:endParaRPr lang="ar-SA"/>
        </a:p>
      </dgm:t>
    </dgm:pt>
    <dgm:pt modelId="{C2E14327-1C8E-46DB-B955-80BEBDFD350A}" type="sibTrans" cxnId="{D7FF1C2B-466F-4BBF-BEEF-0DEE66E7CF41}">
      <dgm:prSet/>
      <dgm:spPr/>
      <dgm:t>
        <a:bodyPr/>
        <a:lstStyle/>
        <a:p>
          <a:pPr rtl="1"/>
          <a:endParaRPr lang="ar-SA"/>
        </a:p>
      </dgm:t>
    </dgm:pt>
    <dgm:pt modelId="{43A3F492-488D-4506-8CF9-383F4447FEC7}">
      <dgm:prSet/>
      <dgm:spPr/>
      <dgm:t>
        <a:bodyPr/>
        <a:lstStyle/>
        <a:p>
          <a:pPr rtl="1"/>
          <a:r>
            <a:rPr lang="ar-SA" dirty="0" smtClean="0"/>
            <a:t>التاريخ</a:t>
          </a:r>
          <a:endParaRPr lang="ar-SA" dirty="0"/>
        </a:p>
      </dgm:t>
    </dgm:pt>
    <dgm:pt modelId="{A819E65C-90DB-40BE-A785-5281B011209F}" type="parTrans" cxnId="{91F3729D-1E32-4476-A40C-6215D8B724CB}">
      <dgm:prSet/>
      <dgm:spPr/>
      <dgm:t>
        <a:bodyPr/>
        <a:lstStyle/>
        <a:p>
          <a:pPr rtl="1"/>
          <a:endParaRPr lang="ar-SA"/>
        </a:p>
      </dgm:t>
    </dgm:pt>
    <dgm:pt modelId="{A254A888-6DFF-4510-A013-A1B7F8085D21}" type="sibTrans" cxnId="{91F3729D-1E32-4476-A40C-6215D8B724CB}">
      <dgm:prSet/>
      <dgm:spPr/>
      <dgm:t>
        <a:bodyPr/>
        <a:lstStyle/>
        <a:p>
          <a:pPr rtl="1"/>
          <a:endParaRPr lang="ar-SA"/>
        </a:p>
      </dgm:t>
    </dgm:pt>
    <dgm:pt modelId="{0E580BAB-E8EF-4724-B29A-ABB70EB981E3}">
      <dgm:prSet/>
      <dgm:spPr/>
      <dgm:t>
        <a:bodyPr/>
        <a:lstStyle/>
        <a:p>
          <a:pPr rtl="1"/>
          <a:r>
            <a:rPr lang="ar-SA" b="0" i="0" baseline="0" dirty="0" smtClean="0"/>
            <a:t>الوقت</a:t>
          </a:r>
          <a:endParaRPr lang="ar-SA" dirty="0"/>
        </a:p>
      </dgm:t>
    </dgm:pt>
    <dgm:pt modelId="{4BA34E61-35E9-466C-AAE8-15CB875D4694}" type="parTrans" cxnId="{FFAC525C-9834-4CB9-A70D-9ECFB5627442}">
      <dgm:prSet/>
      <dgm:spPr/>
      <dgm:t>
        <a:bodyPr/>
        <a:lstStyle/>
        <a:p>
          <a:pPr rtl="1"/>
          <a:endParaRPr lang="ar-SA"/>
        </a:p>
      </dgm:t>
    </dgm:pt>
    <dgm:pt modelId="{73B1CC36-D728-480D-B88B-16F6B378F3DF}" type="sibTrans" cxnId="{FFAC525C-9834-4CB9-A70D-9ECFB5627442}">
      <dgm:prSet/>
      <dgm:spPr/>
      <dgm:t>
        <a:bodyPr/>
        <a:lstStyle/>
        <a:p>
          <a:pPr rtl="1"/>
          <a:endParaRPr lang="ar-SA"/>
        </a:p>
      </dgm:t>
    </dgm:pt>
    <dgm:pt modelId="{C6AD6D6C-8B8F-40CA-AA62-26C34A8434F9}">
      <dgm:prSet/>
      <dgm:spPr/>
      <dgm:t>
        <a:bodyPr/>
        <a:lstStyle/>
        <a:p>
          <a:pPr rtl="1"/>
          <a:r>
            <a:rPr lang="ar-SA" dirty="0" smtClean="0"/>
            <a:t>المكان</a:t>
          </a:r>
          <a:endParaRPr lang="en-US" b="0" i="0" baseline="0" dirty="0"/>
        </a:p>
      </dgm:t>
    </dgm:pt>
    <dgm:pt modelId="{9050DAF4-92C0-4CF8-9D39-3C81FCE9397E}" type="parTrans" cxnId="{FC5942C9-6252-4ED0-BB96-1CDF2A222524}">
      <dgm:prSet/>
      <dgm:spPr/>
      <dgm:t>
        <a:bodyPr/>
        <a:lstStyle/>
        <a:p>
          <a:pPr rtl="1"/>
          <a:endParaRPr lang="ar-SA"/>
        </a:p>
      </dgm:t>
    </dgm:pt>
    <dgm:pt modelId="{8FBD2E4D-4D10-4CD5-815A-5248C5859E31}" type="sibTrans" cxnId="{FC5942C9-6252-4ED0-BB96-1CDF2A222524}">
      <dgm:prSet/>
      <dgm:spPr/>
      <dgm:t>
        <a:bodyPr/>
        <a:lstStyle/>
        <a:p>
          <a:pPr rtl="1"/>
          <a:endParaRPr lang="ar-SA"/>
        </a:p>
      </dgm:t>
    </dgm:pt>
    <dgm:pt modelId="{02179CBE-3001-4249-8E24-B393CB802C06}" type="pres">
      <dgm:prSet presAssocID="{894604DA-6ECF-4CA9-99ED-9390F744E593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6C83A5B-AEBE-4C71-AFC5-7FBFE487A8EF}" type="pres">
      <dgm:prSet presAssocID="{894604DA-6ECF-4CA9-99ED-9390F744E593}" presName="arrow" presStyleLbl="bgShp" presStyleIdx="0" presStyleCnt="1"/>
      <dgm:spPr/>
    </dgm:pt>
    <dgm:pt modelId="{9DF93E48-BE82-453E-8E5D-F24724860614}" type="pres">
      <dgm:prSet presAssocID="{894604DA-6ECF-4CA9-99ED-9390F744E593}" presName="linearProcess" presStyleCnt="0"/>
      <dgm:spPr/>
    </dgm:pt>
    <dgm:pt modelId="{6857190A-EC17-4263-A804-EB85BD6CB863}" type="pres">
      <dgm:prSet presAssocID="{BC48395C-A111-4F2C-85A7-5B43F2B1F05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751A32-EAF5-4484-9C80-33CEE133D93D}" type="pres">
      <dgm:prSet presAssocID="{C2E14327-1C8E-46DB-B955-80BEBDFD350A}" presName="sibTrans" presStyleCnt="0"/>
      <dgm:spPr/>
    </dgm:pt>
    <dgm:pt modelId="{9A89FAA5-E6EA-4398-AD05-4A9F31631930}" type="pres">
      <dgm:prSet presAssocID="{43A3F492-488D-4506-8CF9-383F4447FEC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382717-8099-43AB-9DDF-82A155EC7E4E}" type="pres">
      <dgm:prSet presAssocID="{A254A888-6DFF-4510-A013-A1B7F8085D21}" presName="sibTrans" presStyleCnt="0"/>
      <dgm:spPr/>
    </dgm:pt>
    <dgm:pt modelId="{8760C122-09C3-4118-9DA3-FE64E694A4D7}" type="pres">
      <dgm:prSet presAssocID="{0E580BAB-E8EF-4724-B29A-ABB70EB981E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5692D5-A997-4CB5-BE01-286F12176DE1}" type="pres">
      <dgm:prSet presAssocID="{73B1CC36-D728-480D-B88B-16F6B378F3DF}" presName="sibTrans" presStyleCnt="0"/>
      <dgm:spPr/>
    </dgm:pt>
    <dgm:pt modelId="{2B5B976E-7352-477D-8A69-5B9AEEFC7381}" type="pres">
      <dgm:prSet presAssocID="{C6AD6D6C-8B8F-40CA-AA62-26C34A8434F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5942C9-6252-4ED0-BB96-1CDF2A222524}" srcId="{894604DA-6ECF-4CA9-99ED-9390F744E593}" destId="{C6AD6D6C-8B8F-40CA-AA62-26C34A8434F9}" srcOrd="3" destOrd="0" parTransId="{9050DAF4-92C0-4CF8-9D39-3C81FCE9397E}" sibTransId="{8FBD2E4D-4D10-4CD5-815A-5248C5859E31}"/>
    <dgm:cxn modelId="{E8021FFD-863E-4632-B0AE-437C7BCC9020}" type="presOf" srcId="{0E580BAB-E8EF-4724-B29A-ABB70EB981E3}" destId="{8760C122-09C3-4118-9DA3-FE64E694A4D7}" srcOrd="0" destOrd="0" presId="urn:microsoft.com/office/officeart/2005/8/layout/hProcess9"/>
    <dgm:cxn modelId="{A70027A4-0043-4F68-ABC7-DD8953B249D3}" type="presOf" srcId="{43A3F492-488D-4506-8CF9-383F4447FEC7}" destId="{9A89FAA5-E6EA-4398-AD05-4A9F31631930}" srcOrd="0" destOrd="0" presId="urn:microsoft.com/office/officeart/2005/8/layout/hProcess9"/>
    <dgm:cxn modelId="{FFAC525C-9834-4CB9-A70D-9ECFB5627442}" srcId="{894604DA-6ECF-4CA9-99ED-9390F744E593}" destId="{0E580BAB-E8EF-4724-B29A-ABB70EB981E3}" srcOrd="2" destOrd="0" parTransId="{4BA34E61-35E9-466C-AAE8-15CB875D4694}" sibTransId="{73B1CC36-D728-480D-B88B-16F6B378F3DF}"/>
    <dgm:cxn modelId="{91F3729D-1E32-4476-A40C-6215D8B724CB}" srcId="{894604DA-6ECF-4CA9-99ED-9390F744E593}" destId="{43A3F492-488D-4506-8CF9-383F4447FEC7}" srcOrd="1" destOrd="0" parTransId="{A819E65C-90DB-40BE-A785-5281B011209F}" sibTransId="{A254A888-6DFF-4510-A013-A1B7F8085D21}"/>
    <dgm:cxn modelId="{1FC7787E-5F3A-4A1C-93F6-087BEF570E43}" type="presOf" srcId="{C6AD6D6C-8B8F-40CA-AA62-26C34A8434F9}" destId="{2B5B976E-7352-477D-8A69-5B9AEEFC7381}" srcOrd="0" destOrd="0" presId="urn:microsoft.com/office/officeart/2005/8/layout/hProcess9"/>
    <dgm:cxn modelId="{D7FF1C2B-466F-4BBF-BEEF-0DEE66E7CF41}" srcId="{894604DA-6ECF-4CA9-99ED-9390F744E593}" destId="{BC48395C-A111-4F2C-85A7-5B43F2B1F05E}" srcOrd="0" destOrd="0" parTransId="{D8492EBD-5544-459E-A63D-5F46DD916A96}" sibTransId="{C2E14327-1C8E-46DB-B955-80BEBDFD350A}"/>
    <dgm:cxn modelId="{37D1A474-EFE8-4523-94ED-AB5E882E6FFC}" type="presOf" srcId="{BC48395C-A111-4F2C-85A7-5B43F2B1F05E}" destId="{6857190A-EC17-4263-A804-EB85BD6CB863}" srcOrd="0" destOrd="0" presId="urn:microsoft.com/office/officeart/2005/8/layout/hProcess9"/>
    <dgm:cxn modelId="{EB16F38A-BB75-4F0E-B3BB-674B3850A7E9}" type="presOf" srcId="{894604DA-6ECF-4CA9-99ED-9390F744E593}" destId="{02179CBE-3001-4249-8E24-B393CB802C06}" srcOrd="0" destOrd="0" presId="urn:microsoft.com/office/officeart/2005/8/layout/hProcess9"/>
    <dgm:cxn modelId="{123CC874-C074-4AAB-99D2-580A7F7FCFF9}" type="presParOf" srcId="{02179CBE-3001-4249-8E24-B393CB802C06}" destId="{E6C83A5B-AEBE-4C71-AFC5-7FBFE487A8EF}" srcOrd="0" destOrd="0" presId="urn:microsoft.com/office/officeart/2005/8/layout/hProcess9"/>
    <dgm:cxn modelId="{F90A9B9B-6698-417E-A0C9-7C3C0805E46A}" type="presParOf" srcId="{02179CBE-3001-4249-8E24-B393CB802C06}" destId="{9DF93E48-BE82-453E-8E5D-F24724860614}" srcOrd="1" destOrd="0" presId="urn:microsoft.com/office/officeart/2005/8/layout/hProcess9"/>
    <dgm:cxn modelId="{AF8D1880-6359-4748-B293-B38D0F9063C5}" type="presParOf" srcId="{9DF93E48-BE82-453E-8E5D-F24724860614}" destId="{6857190A-EC17-4263-A804-EB85BD6CB863}" srcOrd="0" destOrd="0" presId="urn:microsoft.com/office/officeart/2005/8/layout/hProcess9"/>
    <dgm:cxn modelId="{E25F2233-F13A-4DBF-A3C5-4130DE0EDFC4}" type="presParOf" srcId="{9DF93E48-BE82-453E-8E5D-F24724860614}" destId="{35751A32-EAF5-4484-9C80-33CEE133D93D}" srcOrd="1" destOrd="0" presId="urn:microsoft.com/office/officeart/2005/8/layout/hProcess9"/>
    <dgm:cxn modelId="{85AE06ED-5576-40D9-A689-FCF1EE83815D}" type="presParOf" srcId="{9DF93E48-BE82-453E-8E5D-F24724860614}" destId="{9A89FAA5-E6EA-4398-AD05-4A9F31631930}" srcOrd="2" destOrd="0" presId="urn:microsoft.com/office/officeart/2005/8/layout/hProcess9"/>
    <dgm:cxn modelId="{F9D9050F-C3C2-4617-81E3-97C6D2F2D639}" type="presParOf" srcId="{9DF93E48-BE82-453E-8E5D-F24724860614}" destId="{00382717-8099-43AB-9DDF-82A155EC7E4E}" srcOrd="3" destOrd="0" presId="urn:microsoft.com/office/officeart/2005/8/layout/hProcess9"/>
    <dgm:cxn modelId="{702B1387-4CCE-41B6-AD96-5022779F4BD0}" type="presParOf" srcId="{9DF93E48-BE82-453E-8E5D-F24724860614}" destId="{8760C122-09C3-4118-9DA3-FE64E694A4D7}" srcOrd="4" destOrd="0" presId="urn:microsoft.com/office/officeart/2005/8/layout/hProcess9"/>
    <dgm:cxn modelId="{096E22BB-D9FB-495A-B699-AB1B0AA098C3}" type="presParOf" srcId="{9DF93E48-BE82-453E-8E5D-F24724860614}" destId="{0E5692D5-A997-4CB5-BE01-286F12176DE1}" srcOrd="5" destOrd="0" presId="urn:microsoft.com/office/officeart/2005/8/layout/hProcess9"/>
    <dgm:cxn modelId="{A33CCC4D-450D-4644-9380-DB77EC4CFA69}" type="presParOf" srcId="{9DF93E48-BE82-453E-8E5D-F24724860614}" destId="{2B5B976E-7352-477D-8A69-5B9AEEFC73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8F5F5B-9979-40D9-B7CE-2548DAD20610}" type="doc">
      <dgm:prSet loTypeId="urn:microsoft.com/office/officeart/2005/8/layout/cycle2" loCatId="cycle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pPr rtl="1"/>
          <a:endParaRPr lang="ar-SA"/>
        </a:p>
      </dgm:t>
    </dgm:pt>
    <dgm:pt modelId="{D6E9A322-9458-43C8-BFD8-45860A2F0EEB}">
      <dgm:prSet/>
      <dgm:spPr/>
      <dgm:t>
        <a:bodyPr/>
        <a:lstStyle/>
        <a:p>
          <a:pPr rtl="1"/>
          <a:r>
            <a:rPr lang="ar-SA" b="0" i="0" baseline="0" dirty="0" smtClean="0"/>
            <a:t>نقول</a:t>
          </a:r>
          <a:r>
            <a:rPr lang="ar-SA" b="0" i="0" dirty="0" smtClean="0"/>
            <a:t> الموضوع ”ممل“</a:t>
          </a:r>
          <a:endParaRPr lang="ar-SA" dirty="0"/>
        </a:p>
      </dgm:t>
    </dgm:pt>
    <dgm:pt modelId="{25711DAF-128A-4A86-B25B-546615DA3773}" type="parTrans" cxnId="{DC93D6F6-FFC9-40C8-9722-DDB127589356}">
      <dgm:prSet/>
      <dgm:spPr/>
      <dgm:t>
        <a:bodyPr/>
        <a:lstStyle/>
        <a:p>
          <a:pPr rtl="1"/>
          <a:endParaRPr lang="ar-SA"/>
        </a:p>
      </dgm:t>
    </dgm:pt>
    <dgm:pt modelId="{A16F35EC-5F42-4980-A414-F7E57ED711F6}" type="sibTrans" cxnId="{DC93D6F6-FFC9-40C8-9722-DDB127589356}">
      <dgm:prSet/>
      <dgm:spPr/>
      <dgm:t>
        <a:bodyPr/>
        <a:lstStyle/>
        <a:p>
          <a:pPr rtl="1"/>
          <a:endParaRPr lang="ar-SA"/>
        </a:p>
      </dgm:t>
    </dgm:pt>
    <dgm:pt modelId="{B6210846-A613-4E3E-9FD1-63236E21D1F8}">
      <dgm:prSet/>
      <dgm:spPr/>
      <dgm:t>
        <a:bodyPr/>
        <a:lstStyle/>
        <a:p>
          <a:pPr rtl="1"/>
          <a:r>
            <a:rPr lang="ar-SA" baseline="0" dirty="0" smtClean="0"/>
            <a:t>انتقاد المتحدث</a:t>
          </a:r>
          <a:endParaRPr lang="ar-SA" dirty="0"/>
        </a:p>
      </dgm:t>
    </dgm:pt>
    <dgm:pt modelId="{C4F95E75-A96E-44D7-90DC-47F943BB1DF6}" type="parTrans" cxnId="{4DC73CF5-BEE7-41B9-B6F4-0B7EA94FD89A}">
      <dgm:prSet/>
      <dgm:spPr/>
      <dgm:t>
        <a:bodyPr/>
        <a:lstStyle/>
        <a:p>
          <a:pPr rtl="1"/>
          <a:endParaRPr lang="ar-SA"/>
        </a:p>
      </dgm:t>
    </dgm:pt>
    <dgm:pt modelId="{CC66CA1C-29AF-4F3C-8A60-39DCF9D243C7}" type="sibTrans" cxnId="{4DC73CF5-BEE7-41B9-B6F4-0B7EA94FD89A}">
      <dgm:prSet/>
      <dgm:spPr/>
      <dgm:t>
        <a:bodyPr/>
        <a:lstStyle/>
        <a:p>
          <a:pPr rtl="1"/>
          <a:endParaRPr lang="ar-SA"/>
        </a:p>
      </dgm:t>
    </dgm:pt>
    <dgm:pt modelId="{EE3D2B2A-486B-488B-92C4-E411E4249CDF}">
      <dgm:prSet/>
      <dgm:spPr/>
      <dgm:t>
        <a:bodyPr/>
        <a:lstStyle/>
        <a:p>
          <a:pPr rtl="1"/>
          <a:r>
            <a:rPr lang="ar-SA" b="0" i="0" dirty="0" smtClean="0"/>
            <a:t>ردة الفعل ”الانفعال والغضب“</a:t>
          </a:r>
          <a:endParaRPr lang="ar-SA" dirty="0"/>
        </a:p>
      </dgm:t>
    </dgm:pt>
    <dgm:pt modelId="{A5432CFB-21C0-4C2E-80C6-E64D850A8BDD}" type="parTrans" cxnId="{2265D3E0-50BA-4AF3-91CE-8E4C8E5A938C}">
      <dgm:prSet/>
      <dgm:spPr/>
      <dgm:t>
        <a:bodyPr/>
        <a:lstStyle/>
        <a:p>
          <a:pPr rtl="1"/>
          <a:endParaRPr lang="ar-SA"/>
        </a:p>
      </dgm:t>
    </dgm:pt>
    <dgm:pt modelId="{19CAF2DA-A15B-4D12-B348-62E2DD896202}" type="sibTrans" cxnId="{2265D3E0-50BA-4AF3-91CE-8E4C8E5A938C}">
      <dgm:prSet/>
      <dgm:spPr/>
      <dgm:t>
        <a:bodyPr/>
        <a:lstStyle/>
        <a:p>
          <a:pPr rtl="1"/>
          <a:endParaRPr lang="ar-SA"/>
        </a:p>
      </dgm:t>
    </dgm:pt>
    <dgm:pt modelId="{0F07F357-3A61-47A3-9D2D-5E2D0A879729}">
      <dgm:prSet/>
      <dgm:spPr/>
      <dgm:t>
        <a:bodyPr/>
        <a:lstStyle/>
        <a:p>
          <a:pPr rtl="1"/>
          <a:r>
            <a:rPr lang="ar-SA" baseline="0" dirty="0" smtClean="0"/>
            <a:t>الإنصات</a:t>
          </a:r>
          <a:r>
            <a:rPr lang="ar-SA" dirty="0" smtClean="0"/>
            <a:t> للحقائق فقط</a:t>
          </a:r>
          <a:endParaRPr lang="ar-SA" dirty="0"/>
        </a:p>
      </dgm:t>
    </dgm:pt>
    <dgm:pt modelId="{C9C0814F-F61C-45F6-A713-09ED0747539B}" type="parTrans" cxnId="{5E50FC20-6850-48B0-BD56-738DA41FA84F}">
      <dgm:prSet/>
      <dgm:spPr/>
      <dgm:t>
        <a:bodyPr/>
        <a:lstStyle/>
        <a:p>
          <a:pPr rtl="1"/>
          <a:endParaRPr lang="ar-SA"/>
        </a:p>
      </dgm:t>
    </dgm:pt>
    <dgm:pt modelId="{813C076A-2614-4DF2-989D-81FDA5245F3D}" type="sibTrans" cxnId="{5E50FC20-6850-48B0-BD56-738DA41FA84F}">
      <dgm:prSet/>
      <dgm:spPr/>
      <dgm:t>
        <a:bodyPr/>
        <a:lstStyle/>
        <a:p>
          <a:pPr rtl="1"/>
          <a:endParaRPr lang="ar-SA"/>
        </a:p>
      </dgm:t>
    </dgm:pt>
    <dgm:pt modelId="{C33A55DB-96F0-49AB-B27E-1455B58F04E3}">
      <dgm:prSet/>
      <dgm:spPr/>
      <dgm:t>
        <a:bodyPr/>
        <a:lstStyle/>
        <a:p>
          <a:pPr rtl="1"/>
          <a:r>
            <a:rPr lang="ar-SA" b="0" i="0" baseline="0" dirty="0" smtClean="0"/>
            <a:t>تدوين</a:t>
          </a:r>
          <a:r>
            <a:rPr lang="ar-SA" b="0" i="0" dirty="0" smtClean="0"/>
            <a:t> الملاحظات</a:t>
          </a:r>
          <a:endParaRPr lang="ar-SA" dirty="0"/>
        </a:p>
      </dgm:t>
    </dgm:pt>
    <dgm:pt modelId="{77922B63-E9E3-4F6E-8299-0191B2829F9E}" type="parTrans" cxnId="{A68B8428-1350-4EBA-88CA-A23596DE21B0}">
      <dgm:prSet/>
      <dgm:spPr/>
      <dgm:t>
        <a:bodyPr/>
        <a:lstStyle/>
        <a:p>
          <a:pPr rtl="1"/>
          <a:endParaRPr lang="ar-SA"/>
        </a:p>
      </dgm:t>
    </dgm:pt>
    <dgm:pt modelId="{6888135F-5E20-435A-B996-AEEA543F3588}" type="sibTrans" cxnId="{A68B8428-1350-4EBA-88CA-A23596DE21B0}">
      <dgm:prSet/>
      <dgm:spPr/>
      <dgm:t>
        <a:bodyPr/>
        <a:lstStyle/>
        <a:p>
          <a:pPr rtl="1"/>
          <a:endParaRPr lang="ar-SA"/>
        </a:p>
      </dgm:t>
    </dgm:pt>
    <dgm:pt modelId="{689B0935-96D2-4141-BC55-D67231E00324}">
      <dgm:prSet/>
      <dgm:spPr/>
      <dgm:t>
        <a:bodyPr/>
        <a:lstStyle/>
        <a:p>
          <a:pPr rtl="1"/>
          <a:r>
            <a:rPr lang="ar-SA" baseline="0" dirty="0" smtClean="0"/>
            <a:t>تصنع</a:t>
          </a:r>
          <a:r>
            <a:rPr lang="ar-SA" dirty="0" smtClean="0"/>
            <a:t> الإنصات</a:t>
          </a:r>
          <a:endParaRPr lang="ar-SA" dirty="0"/>
        </a:p>
      </dgm:t>
    </dgm:pt>
    <dgm:pt modelId="{A11529CE-215C-4777-BFED-15F20411E1E4}" type="parTrans" cxnId="{FD581CEA-4656-46C1-933F-3D2D24C166C0}">
      <dgm:prSet/>
      <dgm:spPr/>
      <dgm:t>
        <a:bodyPr/>
        <a:lstStyle/>
        <a:p>
          <a:pPr rtl="1"/>
          <a:endParaRPr lang="ar-SA"/>
        </a:p>
      </dgm:t>
    </dgm:pt>
    <dgm:pt modelId="{7CBB5C89-4279-40CB-954E-364A440B502A}" type="sibTrans" cxnId="{FD581CEA-4656-46C1-933F-3D2D24C166C0}">
      <dgm:prSet/>
      <dgm:spPr/>
      <dgm:t>
        <a:bodyPr/>
        <a:lstStyle/>
        <a:p>
          <a:pPr rtl="1"/>
          <a:endParaRPr lang="ar-SA"/>
        </a:p>
      </dgm:t>
    </dgm:pt>
    <dgm:pt modelId="{015B222E-F567-44B5-953D-C096A7E51E18}">
      <dgm:prSet/>
      <dgm:spPr/>
      <dgm:t>
        <a:bodyPr/>
        <a:lstStyle/>
        <a:p>
          <a:pPr rtl="1"/>
          <a:r>
            <a:rPr lang="ar-SA" dirty="0" smtClean="0"/>
            <a:t>وضع حدود </a:t>
          </a:r>
          <a:r>
            <a:rPr lang="ar-SA" dirty="0" err="1" smtClean="0"/>
            <a:t>و</a:t>
          </a:r>
          <a:r>
            <a:rPr lang="ar-SA" dirty="0" smtClean="0"/>
            <a:t> فوارق</a:t>
          </a:r>
          <a:endParaRPr lang="ar-SA" b="0" i="0" baseline="0" dirty="0"/>
        </a:p>
      </dgm:t>
    </dgm:pt>
    <dgm:pt modelId="{814F17BD-6D48-4381-9EE4-91F1DFD64A32}" type="parTrans" cxnId="{96C1E159-E0BF-4E6A-BD80-17E20D291049}">
      <dgm:prSet/>
      <dgm:spPr/>
      <dgm:t>
        <a:bodyPr/>
        <a:lstStyle/>
        <a:p>
          <a:pPr rtl="1"/>
          <a:endParaRPr lang="ar-SA"/>
        </a:p>
      </dgm:t>
    </dgm:pt>
    <dgm:pt modelId="{937E1429-191C-4100-9603-0C8980868FDF}" type="sibTrans" cxnId="{96C1E159-E0BF-4E6A-BD80-17E20D291049}">
      <dgm:prSet/>
      <dgm:spPr/>
      <dgm:t>
        <a:bodyPr/>
        <a:lstStyle/>
        <a:p>
          <a:pPr rtl="1"/>
          <a:endParaRPr lang="ar-SA"/>
        </a:p>
      </dgm:t>
    </dgm:pt>
    <dgm:pt modelId="{75047A8D-1E95-48CB-828C-A6BA7C880788}" type="pres">
      <dgm:prSet presAssocID="{E58F5F5B-9979-40D9-B7CE-2548DAD206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CEB41F4-FD19-40DA-83B9-03F0AC5E1E4C}" type="pres">
      <dgm:prSet presAssocID="{D6E9A322-9458-43C8-BFD8-45860A2F0EE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34C34B-C065-4037-B09E-B175BBA11D8D}" type="pres">
      <dgm:prSet presAssocID="{A16F35EC-5F42-4980-A414-F7E57ED711F6}" presName="sibTrans" presStyleLbl="sibTrans2D1" presStyleIdx="0" presStyleCnt="7"/>
      <dgm:spPr/>
      <dgm:t>
        <a:bodyPr/>
        <a:lstStyle/>
        <a:p>
          <a:pPr rtl="1"/>
          <a:endParaRPr lang="ar-SA"/>
        </a:p>
      </dgm:t>
    </dgm:pt>
    <dgm:pt modelId="{A7F535D5-30BD-4CB4-A41D-7CF0A018C382}" type="pres">
      <dgm:prSet presAssocID="{A16F35EC-5F42-4980-A414-F7E57ED711F6}" presName="connectorText" presStyleLbl="sibTrans2D1" presStyleIdx="0" presStyleCnt="7"/>
      <dgm:spPr/>
      <dgm:t>
        <a:bodyPr/>
        <a:lstStyle/>
        <a:p>
          <a:pPr rtl="1"/>
          <a:endParaRPr lang="ar-SA"/>
        </a:p>
      </dgm:t>
    </dgm:pt>
    <dgm:pt modelId="{69E917DF-6BB3-40DE-902A-6E1DED217314}" type="pres">
      <dgm:prSet presAssocID="{B6210846-A613-4E3E-9FD1-63236E21D1F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71304C-76B0-4008-8DC7-11A9803A1545}" type="pres">
      <dgm:prSet presAssocID="{CC66CA1C-29AF-4F3C-8A60-39DCF9D243C7}" presName="sibTrans" presStyleLbl="sibTrans2D1" presStyleIdx="1" presStyleCnt="7"/>
      <dgm:spPr/>
      <dgm:t>
        <a:bodyPr/>
        <a:lstStyle/>
        <a:p>
          <a:pPr rtl="1"/>
          <a:endParaRPr lang="ar-SA"/>
        </a:p>
      </dgm:t>
    </dgm:pt>
    <dgm:pt modelId="{425C6FBE-7BCF-434A-B53B-7EBFDA7F7493}" type="pres">
      <dgm:prSet presAssocID="{CC66CA1C-29AF-4F3C-8A60-39DCF9D243C7}" presName="connectorText" presStyleLbl="sibTrans2D1" presStyleIdx="1" presStyleCnt="7"/>
      <dgm:spPr/>
      <dgm:t>
        <a:bodyPr/>
        <a:lstStyle/>
        <a:p>
          <a:pPr rtl="1"/>
          <a:endParaRPr lang="ar-SA"/>
        </a:p>
      </dgm:t>
    </dgm:pt>
    <dgm:pt modelId="{32C03BBB-B452-4098-BBF5-7B9C3E4512AD}" type="pres">
      <dgm:prSet presAssocID="{EE3D2B2A-486B-488B-92C4-E411E4249CD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A2568A-56C5-4DDA-B318-8C2FFFD22A23}" type="pres">
      <dgm:prSet presAssocID="{19CAF2DA-A15B-4D12-B348-62E2DD896202}" presName="sibTrans" presStyleLbl="sibTrans2D1" presStyleIdx="2" presStyleCnt="7"/>
      <dgm:spPr/>
      <dgm:t>
        <a:bodyPr/>
        <a:lstStyle/>
        <a:p>
          <a:pPr rtl="1"/>
          <a:endParaRPr lang="ar-SA"/>
        </a:p>
      </dgm:t>
    </dgm:pt>
    <dgm:pt modelId="{C409E105-292A-4B47-8A4D-00701EFFD198}" type="pres">
      <dgm:prSet presAssocID="{19CAF2DA-A15B-4D12-B348-62E2DD896202}" presName="connectorText" presStyleLbl="sibTrans2D1" presStyleIdx="2" presStyleCnt="7"/>
      <dgm:spPr/>
      <dgm:t>
        <a:bodyPr/>
        <a:lstStyle/>
        <a:p>
          <a:pPr rtl="1"/>
          <a:endParaRPr lang="ar-SA"/>
        </a:p>
      </dgm:t>
    </dgm:pt>
    <dgm:pt modelId="{33C7CDD2-2CBC-445F-B480-36EB3D74FDFE}" type="pres">
      <dgm:prSet presAssocID="{0F07F357-3A61-47A3-9D2D-5E2D0A87972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D8EA78-A9BA-4DA7-9C20-66522A3D3FC4}" type="pres">
      <dgm:prSet presAssocID="{813C076A-2614-4DF2-989D-81FDA5245F3D}" presName="sibTrans" presStyleLbl="sibTrans2D1" presStyleIdx="3" presStyleCnt="7"/>
      <dgm:spPr/>
      <dgm:t>
        <a:bodyPr/>
        <a:lstStyle/>
        <a:p>
          <a:pPr rtl="1"/>
          <a:endParaRPr lang="ar-SA"/>
        </a:p>
      </dgm:t>
    </dgm:pt>
    <dgm:pt modelId="{BB72A1FC-A20F-4573-9EC7-168A53A3B444}" type="pres">
      <dgm:prSet presAssocID="{813C076A-2614-4DF2-989D-81FDA5245F3D}" presName="connectorText" presStyleLbl="sibTrans2D1" presStyleIdx="3" presStyleCnt="7"/>
      <dgm:spPr/>
      <dgm:t>
        <a:bodyPr/>
        <a:lstStyle/>
        <a:p>
          <a:pPr rtl="1"/>
          <a:endParaRPr lang="ar-SA"/>
        </a:p>
      </dgm:t>
    </dgm:pt>
    <dgm:pt modelId="{69B1FBEE-74C8-4D74-BF33-A39280B2E448}" type="pres">
      <dgm:prSet presAssocID="{C33A55DB-96F0-49AB-B27E-1455B58F04E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CD8584-E074-4AB0-A5E2-7AA75239F6AD}" type="pres">
      <dgm:prSet presAssocID="{6888135F-5E20-435A-B996-AEEA543F3588}" presName="sibTrans" presStyleLbl="sibTrans2D1" presStyleIdx="4" presStyleCnt="7"/>
      <dgm:spPr/>
      <dgm:t>
        <a:bodyPr/>
        <a:lstStyle/>
        <a:p>
          <a:pPr rtl="1"/>
          <a:endParaRPr lang="ar-SA"/>
        </a:p>
      </dgm:t>
    </dgm:pt>
    <dgm:pt modelId="{4992CBB0-DDF5-4A19-99CB-45B247FFCD90}" type="pres">
      <dgm:prSet presAssocID="{6888135F-5E20-435A-B996-AEEA543F3588}" presName="connectorText" presStyleLbl="sibTrans2D1" presStyleIdx="4" presStyleCnt="7"/>
      <dgm:spPr/>
      <dgm:t>
        <a:bodyPr/>
        <a:lstStyle/>
        <a:p>
          <a:pPr rtl="1"/>
          <a:endParaRPr lang="ar-SA"/>
        </a:p>
      </dgm:t>
    </dgm:pt>
    <dgm:pt modelId="{A927CACD-03F4-49A1-9306-C4B2490DCC74}" type="pres">
      <dgm:prSet presAssocID="{689B0935-96D2-4141-BC55-D67231E0032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B1C62B-C315-41EF-989F-CCED786DF3CF}" type="pres">
      <dgm:prSet presAssocID="{7CBB5C89-4279-40CB-954E-364A440B502A}" presName="sibTrans" presStyleLbl="sibTrans2D1" presStyleIdx="5" presStyleCnt="7"/>
      <dgm:spPr/>
      <dgm:t>
        <a:bodyPr/>
        <a:lstStyle/>
        <a:p>
          <a:pPr rtl="1"/>
          <a:endParaRPr lang="ar-SA"/>
        </a:p>
      </dgm:t>
    </dgm:pt>
    <dgm:pt modelId="{C5EAC040-5F6E-4727-9D4B-C4ABDAC6F30C}" type="pres">
      <dgm:prSet presAssocID="{7CBB5C89-4279-40CB-954E-364A440B502A}" presName="connectorText" presStyleLbl="sibTrans2D1" presStyleIdx="5" presStyleCnt="7"/>
      <dgm:spPr/>
      <dgm:t>
        <a:bodyPr/>
        <a:lstStyle/>
        <a:p>
          <a:pPr rtl="1"/>
          <a:endParaRPr lang="ar-SA"/>
        </a:p>
      </dgm:t>
    </dgm:pt>
    <dgm:pt modelId="{6941E670-4D75-477E-82B1-1EC6111D0379}" type="pres">
      <dgm:prSet presAssocID="{015B222E-F567-44B5-953D-C096A7E51E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27B0F1-1898-4E90-B16F-A73B0F871EEA}" type="pres">
      <dgm:prSet presAssocID="{937E1429-191C-4100-9603-0C8980868FDF}" presName="sibTrans" presStyleLbl="sibTrans2D1" presStyleIdx="6" presStyleCnt="7"/>
      <dgm:spPr/>
      <dgm:t>
        <a:bodyPr/>
        <a:lstStyle/>
        <a:p>
          <a:pPr rtl="1"/>
          <a:endParaRPr lang="ar-SA"/>
        </a:p>
      </dgm:t>
    </dgm:pt>
    <dgm:pt modelId="{09ABB45C-75DD-4F69-BEEA-265EF5B1A5CE}" type="pres">
      <dgm:prSet presAssocID="{937E1429-191C-4100-9603-0C8980868FDF}" presName="connectorText" presStyleLbl="sibTrans2D1" presStyleIdx="6" presStyleCnt="7"/>
      <dgm:spPr/>
      <dgm:t>
        <a:bodyPr/>
        <a:lstStyle/>
        <a:p>
          <a:pPr rtl="1"/>
          <a:endParaRPr lang="ar-SA"/>
        </a:p>
      </dgm:t>
    </dgm:pt>
  </dgm:ptLst>
  <dgm:cxnLst>
    <dgm:cxn modelId="{DC93D6F6-FFC9-40C8-9722-DDB127589356}" srcId="{E58F5F5B-9979-40D9-B7CE-2548DAD20610}" destId="{D6E9A322-9458-43C8-BFD8-45860A2F0EEB}" srcOrd="0" destOrd="0" parTransId="{25711DAF-128A-4A86-B25B-546615DA3773}" sibTransId="{A16F35EC-5F42-4980-A414-F7E57ED711F6}"/>
    <dgm:cxn modelId="{A3A33E66-3457-4218-945A-93AD6B21B329}" type="presOf" srcId="{D6E9A322-9458-43C8-BFD8-45860A2F0EEB}" destId="{DCEB41F4-FD19-40DA-83B9-03F0AC5E1E4C}" srcOrd="0" destOrd="0" presId="urn:microsoft.com/office/officeart/2005/8/layout/cycle2"/>
    <dgm:cxn modelId="{4DC73CF5-BEE7-41B9-B6F4-0B7EA94FD89A}" srcId="{E58F5F5B-9979-40D9-B7CE-2548DAD20610}" destId="{B6210846-A613-4E3E-9FD1-63236E21D1F8}" srcOrd="1" destOrd="0" parTransId="{C4F95E75-A96E-44D7-90DC-47F943BB1DF6}" sibTransId="{CC66CA1C-29AF-4F3C-8A60-39DCF9D243C7}"/>
    <dgm:cxn modelId="{1614FE26-FB00-4E4A-A14E-4FC2E785BD4B}" type="presOf" srcId="{0F07F357-3A61-47A3-9D2D-5E2D0A879729}" destId="{33C7CDD2-2CBC-445F-B480-36EB3D74FDFE}" srcOrd="0" destOrd="0" presId="urn:microsoft.com/office/officeart/2005/8/layout/cycle2"/>
    <dgm:cxn modelId="{96C1E159-E0BF-4E6A-BD80-17E20D291049}" srcId="{E58F5F5B-9979-40D9-B7CE-2548DAD20610}" destId="{015B222E-F567-44B5-953D-C096A7E51E18}" srcOrd="6" destOrd="0" parTransId="{814F17BD-6D48-4381-9EE4-91F1DFD64A32}" sibTransId="{937E1429-191C-4100-9603-0C8980868FDF}"/>
    <dgm:cxn modelId="{5E50FC20-6850-48B0-BD56-738DA41FA84F}" srcId="{E58F5F5B-9979-40D9-B7CE-2548DAD20610}" destId="{0F07F357-3A61-47A3-9D2D-5E2D0A879729}" srcOrd="3" destOrd="0" parTransId="{C9C0814F-F61C-45F6-A713-09ED0747539B}" sibTransId="{813C076A-2614-4DF2-989D-81FDA5245F3D}"/>
    <dgm:cxn modelId="{EE0D5CFD-8685-4887-B656-D08327830EBE}" type="presOf" srcId="{CC66CA1C-29AF-4F3C-8A60-39DCF9D243C7}" destId="{425C6FBE-7BCF-434A-B53B-7EBFDA7F7493}" srcOrd="1" destOrd="0" presId="urn:microsoft.com/office/officeart/2005/8/layout/cycle2"/>
    <dgm:cxn modelId="{E1769D1D-FE47-4875-917D-C7B048A81608}" type="presOf" srcId="{E58F5F5B-9979-40D9-B7CE-2548DAD20610}" destId="{75047A8D-1E95-48CB-828C-A6BA7C880788}" srcOrd="0" destOrd="0" presId="urn:microsoft.com/office/officeart/2005/8/layout/cycle2"/>
    <dgm:cxn modelId="{C0F303F2-3146-4D34-B4A2-ED6D14376043}" type="presOf" srcId="{A16F35EC-5F42-4980-A414-F7E57ED711F6}" destId="{1D34C34B-C065-4037-B09E-B175BBA11D8D}" srcOrd="0" destOrd="0" presId="urn:microsoft.com/office/officeart/2005/8/layout/cycle2"/>
    <dgm:cxn modelId="{7CA9E295-0F77-46ED-892C-983B422EF307}" type="presOf" srcId="{7CBB5C89-4279-40CB-954E-364A440B502A}" destId="{C5EAC040-5F6E-4727-9D4B-C4ABDAC6F30C}" srcOrd="1" destOrd="0" presId="urn:microsoft.com/office/officeart/2005/8/layout/cycle2"/>
    <dgm:cxn modelId="{4033AC83-F938-4C3C-9F8D-4C375CF5E895}" type="presOf" srcId="{CC66CA1C-29AF-4F3C-8A60-39DCF9D243C7}" destId="{6C71304C-76B0-4008-8DC7-11A9803A1545}" srcOrd="0" destOrd="0" presId="urn:microsoft.com/office/officeart/2005/8/layout/cycle2"/>
    <dgm:cxn modelId="{0DF46DB6-C263-4A67-A4F2-D49E18C8F80C}" type="presOf" srcId="{689B0935-96D2-4141-BC55-D67231E00324}" destId="{A927CACD-03F4-49A1-9306-C4B2490DCC74}" srcOrd="0" destOrd="0" presId="urn:microsoft.com/office/officeart/2005/8/layout/cycle2"/>
    <dgm:cxn modelId="{05D4702D-F5E2-4A89-A833-FED8A3620B62}" type="presOf" srcId="{813C076A-2614-4DF2-989D-81FDA5245F3D}" destId="{46D8EA78-A9BA-4DA7-9C20-66522A3D3FC4}" srcOrd="0" destOrd="0" presId="urn:microsoft.com/office/officeart/2005/8/layout/cycle2"/>
    <dgm:cxn modelId="{E4672E05-96CD-435C-87AA-F7200721EE2A}" type="presOf" srcId="{19CAF2DA-A15B-4D12-B348-62E2DD896202}" destId="{63A2568A-56C5-4DDA-B318-8C2FFFD22A23}" srcOrd="0" destOrd="0" presId="urn:microsoft.com/office/officeart/2005/8/layout/cycle2"/>
    <dgm:cxn modelId="{8D097433-2FE4-4D31-8908-7FE3C0D8F5CA}" type="presOf" srcId="{B6210846-A613-4E3E-9FD1-63236E21D1F8}" destId="{69E917DF-6BB3-40DE-902A-6E1DED217314}" srcOrd="0" destOrd="0" presId="urn:microsoft.com/office/officeart/2005/8/layout/cycle2"/>
    <dgm:cxn modelId="{CAEC804B-2B2E-4E70-B846-F5599D97DE85}" type="presOf" srcId="{813C076A-2614-4DF2-989D-81FDA5245F3D}" destId="{BB72A1FC-A20F-4573-9EC7-168A53A3B444}" srcOrd="1" destOrd="0" presId="urn:microsoft.com/office/officeart/2005/8/layout/cycle2"/>
    <dgm:cxn modelId="{F776862F-BB5C-4CB2-A052-5D299801E765}" type="presOf" srcId="{937E1429-191C-4100-9603-0C8980868FDF}" destId="{F527B0F1-1898-4E90-B16F-A73B0F871EEA}" srcOrd="0" destOrd="0" presId="urn:microsoft.com/office/officeart/2005/8/layout/cycle2"/>
    <dgm:cxn modelId="{FD581CEA-4656-46C1-933F-3D2D24C166C0}" srcId="{E58F5F5B-9979-40D9-B7CE-2548DAD20610}" destId="{689B0935-96D2-4141-BC55-D67231E00324}" srcOrd="5" destOrd="0" parTransId="{A11529CE-215C-4777-BFED-15F20411E1E4}" sibTransId="{7CBB5C89-4279-40CB-954E-364A440B502A}"/>
    <dgm:cxn modelId="{AEDA8C72-A2A2-40A0-97D1-3B37E3BAEB71}" type="presOf" srcId="{937E1429-191C-4100-9603-0C8980868FDF}" destId="{09ABB45C-75DD-4F69-BEEA-265EF5B1A5CE}" srcOrd="1" destOrd="0" presId="urn:microsoft.com/office/officeart/2005/8/layout/cycle2"/>
    <dgm:cxn modelId="{741C6EE3-E4ED-4545-A10D-F293C1523DDE}" type="presOf" srcId="{19CAF2DA-A15B-4D12-B348-62E2DD896202}" destId="{C409E105-292A-4B47-8A4D-00701EFFD198}" srcOrd="1" destOrd="0" presId="urn:microsoft.com/office/officeart/2005/8/layout/cycle2"/>
    <dgm:cxn modelId="{16A90388-5409-40E4-A033-F0FF68BF2C4D}" type="presOf" srcId="{6888135F-5E20-435A-B996-AEEA543F3588}" destId="{4992CBB0-DDF5-4A19-99CB-45B247FFCD90}" srcOrd="1" destOrd="0" presId="urn:microsoft.com/office/officeart/2005/8/layout/cycle2"/>
    <dgm:cxn modelId="{C0B5277D-BC13-4CCC-B743-902D55698185}" type="presOf" srcId="{7CBB5C89-4279-40CB-954E-364A440B502A}" destId="{A1B1C62B-C315-41EF-989F-CCED786DF3CF}" srcOrd="0" destOrd="0" presId="urn:microsoft.com/office/officeart/2005/8/layout/cycle2"/>
    <dgm:cxn modelId="{D14D7A47-2094-41E4-A18F-90A469E503F0}" type="presOf" srcId="{6888135F-5E20-435A-B996-AEEA543F3588}" destId="{D5CD8584-E074-4AB0-A5E2-7AA75239F6AD}" srcOrd="0" destOrd="0" presId="urn:microsoft.com/office/officeart/2005/8/layout/cycle2"/>
    <dgm:cxn modelId="{9E0104EF-9350-460F-863D-3C306E41C67C}" type="presOf" srcId="{EE3D2B2A-486B-488B-92C4-E411E4249CDF}" destId="{32C03BBB-B452-4098-BBF5-7B9C3E4512AD}" srcOrd="0" destOrd="0" presId="urn:microsoft.com/office/officeart/2005/8/layout/cycle2"/>
    <dgm:cxn modelId="{95B11FD1-EBF6-4B99-AC21-EAB48DA7F05D}" type="presOf" srcId="{A16F35EC-5F42-4980-A414-F7E57ED711F6}" destId="{A7F535D5-30BD-4CB4-A41D-7CF0A018C382}" srcOrd="1" destOrd="0" presId="urn:microsoft.com/office/officeart/2005/8/layout/cycle2"/>
    <dgm:cxn modelId="{260F3F07-79F7-4278-B0FB-E29CF894C335}" type="presOf" srcId="{015B222E-F567-44B5-953D-C096A7E51E18}" destId="{6941E670-4D75-477E-82B1-1EC6111D0379}" srcOrd="0" destOrd="0" presId="urn:microsoft.com/office/officeart/2005/8/layout/cycle2"/>
    <dgm:cxn modelId="{2265D3E0-50BA-4AF3-91CE-8E4C8E5A938C}" srcId="{E58F5F5B-9979-40D9-B7CE-2548DAD20610}" destId="{EE3D2B2A-486B-488B-92C4-E411E4249CDF}" srcOrd="2" destOrd="0" parTransId="{A5432CFB-21C0-4C2E-80C6-E64D850A8BDD}" sibTransId="{19CAF2DA-A15B-4D12-B348-62E2DD896202}"/>
    <dgm:cxn modelId="{A68B8428-1350-4EBA-88CA-A23596DE21B0}" srcId="{E58F5F5B-9979-40D9-B7CE-2548DAD20610}" destId="{C33A55DB-96F0-49AB-B27E-1455B58F04E3}" srcOrd="4" destOrd="0" parTransId="{77922B63-E9E3-4F6E-8299-0191B2829F9E}" sibTransId="{6888135F-5E20-435A-B996-AEEA543F3588}"/>
    <dgm:cxn modelId="{EB882468-C2F2-4FED-9E24-7E3C7AED630E}" type="presOf" srcId="{C33A55DB-96F0-49AB-B27E-1455B58F04E3}" destId="{69B1FBEE-74C8-4D74-BF33-A39280B2E448}" srcOrd="0" destOrd="0" presId="urn:microsoft.com/office/officeart/2005/8/layout/cycle2"/>
    <dgm:cxn modelId="{016F933E-F919-44FA-ADAA-7F1BB81BF2C6}" type="presParOf" srcId="{75047A8D-1E95-48CB-828C-A6BA7C880788}" destId="{DCEB41F4-FD19-40DA-83B9-03F0AC5E1E4C}" srcOrd="0" destOrd="0" presId="urn:microsoft.com/office/officeart/2005/8/layout/cycle2"/>
    <dgm:cxn modelId="{CD7A4774-5B62-4CED-A15C-23C6E664E102}" type="presParOf" srcId="{75047A8D-1E95-48CB-828C-A6BA7C880788}" destId="{1D34C34B-C065-4037-B09E-B175BBA11D8D}" srcOrd="1" destOrd="0" presId="urn:microsoft.com/office/officeart/2005/8/layout/cycle2"/>
    <dgm:cxn modelId="{98BFE905-2FAF-4A1E-BBB7-36CD59192D06}" type="presParOf" srcId="{1D34C34B-C065-4037-B09E-B175BBA11D8D}" destId="{A7F535D5-30BD-4CB4-A41D-7CF0A018C382}" srcOrd="0" destOrd="0" presId="urn:microsoft.com/office/officeart/2005/8/layout/cycle2"/>
    <dgm:cxn modelId="{0AA7A69F-6D7C-4544-85B2-923BDC364860}" type="presParOf" srcId="{75047A8D-1E95-48CB-828C-A6BA7C880788}" destId="{69E917DF-6BB3-40DE-902A-6E1DED217314}" srcOrd="2" destOrd="0" presId="urn:microsoft.com/office/officeart/2005/8/layout/cycle2"/>
    <dgm:cxn modelId="{C1220BB7-9235-4610-A559-A267F3C36FA4}" type="presParOf" srcId="{75047A8D-1E95-48CB-828C-A6BA7C880788}" destId="{6C71304C-76B0-4008-8DC7-11A9803A1545}" srcOrd="3" destOrd="0" presId="urn:microsoft.com/office/officeart/2005/8/layout/cycle2"/>
    <dgm:cxn modelId="{E57A65B4-7146-4C8E-B319-A0D6E23C8EB1}" type="presParOf" srcId="{6C71304C-76B0-4008-8DC7-11A9803A1545}" destId="{425C6FBE-7BCF-434A-B53B-7EBFDA7F7493}" srcOrd="0" destOrd="0" presId="urn:microsoft.com/office/officeart/2005/8/layout/cycle2"/>
    <dgm:cxn modelId="{3C73E383-23E3-4663-A232-1DEDC3D8088C}" type="presParOf" srcId="{75047A8D-1E95-48CB-828C-A6BA7C880788}" destId="{32C03BBB-B452-4098-BBF5-7B9C3E4512AD}" srcOrd="4" destOrd="0" presId="urn:microsoft.com/office/officeart/2005/8/layout/cycle2"/>
    <dgm:cxn modelId="{781DED69-915C-4346-9D9C-899B24F5B409}" type="presParOf" srcId="{75047A8D-1E95-48CB-828C-A6BA7C880788}" destId="{63A2568A-56C5-4DDA-B318-8C2FFFD22A23}" srcOrd="5" destOrd="0" presId="urn:microsoft.com/office/officeart/2005/8/layout/cycle2"/>
    <dgm:cxn modelId="{FCDA4BC9-89A4-4D3F-B52E-F4F547E09EE0}" type="presParOf" srcId="{63A2568A-56C5-4DDA-B318-8C2FFFD22A23}" destId="{C409E105-292A-4B47-8A4D-00701EFFD198}" srcOrd="0" destOrd="0" presId="urn:microsoft.com/office/officeart/2005/8/layout/cycle2"/>
    <dgm:cxn modelId="{64AC9E74-13B3-4931-B5BF-67B161BB419D}" type="presParOf" srcId="{75047A8D-1E95-48CB-828C-A6BA7C880788}" destId="{33C7CDD2-2CBC-445F-B480-36EB3D74FDFE}" srcOrd="6" destOrd="0" presId="urn:microsoft.com/office/officeart/2005/8/layout/cycle2"/>
    <dgm:cxn modelId="{36321FAF-D3B8-4506-9D96-945C02CF257C}" type="presParOf" srcId="{75047A8D-1E95-48CB-828C-A6BA7C880788}" destId="{46D8EA78-A9BA-4DA7-9C20-66522A3D3FC4}" srcOrd="7" destOrd="0" presId="urn:microsoft.com/office/officeart/2005/8/layout/cycle2"/>
    <dgm:cxn modelId="{C13A45CF-E827-47ED-8754-74B91D3C52C7}" type="presParOf" srcId="{46D8EA78-A9BA-4DA7-9C20-66522A3D3FC4}" destId="{BB72A1FC-A20F-4573-9EC7-168A53A3B444}" srcOrd="0" destOrd="0" presId="urn:microsoft.com/office/officeart/2005/8/layout/cycle2"/>
    <dgm:cxn modelId="{2FDCE5FB-0F24-439D-AA1B-9759B4F08222}" type="presParOf" srcId="{75047A8D-1E95-48CB-828C-A6BA7C880788}" destId="{69B1FBEE-74C8-4D74-BF33-A39280B2E448}" srcOrd="8" destOrd="0" presId="urn:microsoft.com/office/officeart/2005/8/layout/cycle2"/>
    <dgm:cxn modelId="{9E86BE8F-4C0F-48A9-AF44-C53E3BA368D7}" type="presParOf" srcId="{75047A8D-1E95-48CB-828C-A6BA7C880788}" destId="{D5CD8584-E074-4AB0-A5E2-7AA75239F6AD}" srcOrd="9" destOrd="0" presId="urn:microsoft.com/office/officeart/2005/8/layout/cycle2"/>
    <dgm:cxn modelId="{8C0F9AB2-3EB0-4F0E-ACA6-838CF0342165}" type="presParOf" srcId="{D5CD8584-E074-4AB0-A5E2-7AA75239F6AD}" destId="{4992CBB0-DDF5-4A19-99CB-45B247FFCD90}" srcOrd="0" destOrd="0" presId="urn:microsoft.com/office/officeart/2005/8/layout/cycle2"/>
    <dgm:cxn modelId="{D9D89B54-00E4-46F2-8FE6-B5DAC9066C2E}" type="presParOf" srcId="{75047A8D-1E95-48CB-828C-A6BA7C880788}" destId="{A927CACD-03F4-49A1-9306-C4B2490DCC74}" srcOrd="10" destOrd="0" presId="urn:microsoft.com/office/officeart/2005/8/layout/cycle2"/>
    <dgm:cxn modelId="{01A4C8CC-FA11-4AC3-A33A-9C08B2F573C8}" type="presParOf" srcId="{75047A8D-1E95-48CB-828C-A6BA7C880788}" destId="{A1B1C62B-C315-41EF-989F-CCED786DF3CF}" srcOrd="11" destOrd="0" presId="urn:microsoft.com/office/officeart/2005/8/layout/cycle2"/>
    <dgm:cxn modelId="{DEF9E53A-BF6F-49E8-8EEB-1EDF9205032E}" type="presParOf" srcId="{A1B1C62B-C315-41EF-989F-CCED786DF3CF}" destId="{C5EAC040-5F6E-4727-9D4B-C4ABDAC6F30C}" srcOrd="0" destOrd="0" presId="urn:microsoft.com/office/officeart/2005/8/layout/cycle2"/>
    <dgm:cxn modelId="{418E99EF-CAD5-45EB-AA57-E9B4F9BF8926}" type="presParOf" srcId="{75047A8D-1E95-48CB-828C-A6BA7C880788}" destId="{6941E670-4D75-477E-82B1-1EC6111D0379}" srcOrd="12" destOrd="0" presId="urn:microsoft.com/office/officeart/2005/8/layout/cycle2"/>
    <dgm:cxn modelId="{88C47C15-7B74-4277-8C4F-CD11B5574A20}" type="presParOf" srcId="{75047A8D-1E95-48CB-828C-A6BA7C880788}" destId="{F527B0F1-1898-4E90-B16F-A73B0F871EEA}" srcOrd="13" destOrd="0" presId="urn:microsoft.com/office/officeart/2005/8/layout/cycle2"/>
    <dgm:cxn modelId="{4DCDF614-249B-4A75-ABDE-B39B2D9F86F0}" type="presParOf" srcId="{F527B0F1-1898-4E90-B16F-A73B0F871EEA}" destId="{09ABB45C-75DD-4F69-BEEA-265EF5B1A5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8F5F5B-9979-40D9-B7CE-2548DAD20610}" type="doc">
      <dgm:prSet loTypeId="urn:microsoft.com/office/officeart/2005/8/layout/cycle2" loCatId="cycle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pPr rtl="1"/>
          <a:endParaRPr lang="ar-SA"/>
        </a:p>
      </dgm:t>
    </dgm:pt>
    <dgm:pt modelId="{D6E9A322-9458-43C8-BFD8-45860A2F0EEB}">
      <dgm:prSet/>
      <dgm:spPr/>
      <dgm:t>
        <a:bodyPr/>
        <a:lstStyle/>
        <a:p>
          <a:pPr rtl="1"/>
          <a:r>
            <a:rPr lang="ar-SA" b="0" i="0" baseline="0" dirty="0" smtClean="0"/>
            <a:t>نقول</a:t>
          </a:r>
          <a:r>
            <a:rPr lang="ar-SA" b="0" i="0" dirty="0" smtClean="0"/>
            <a:t> الموضوع ”ممل“</a:t>
          </a:r>
          <a:endParaRPr lang="ar-SA" dirty="0"/>
        </a:p>
      </dgm:t>
    </dgm:pt>
    <dgm:pt modelId="{25711DAF-128A-4A86-B25B-546615DA3773}" type="parTrans" cxnId="{DC93D6F6-FFC9-40C8-9722-DDB127589356}">
      <dgm:prSet/>
      <dgm:spPr/>
      <dgm:t>
        <a:bodyPr/>
        <a:lstStyle/>
        <a:p>
          <a:pPr rtl="1"/>
          <a:endParaRPr lang="ar-SA"/>
        </a:p>
      </dgm:t>
    </dgm:pt>
    <dgm:pt modelId="{A16F35EC-5F42-4980-A414-F7E57ED711F6}" type="sibTrans" cxnId="{DC93D6F6-FFC9-40C8-9722-DDB127589356}">
      <dgm:prSet/>
      <dgm:spPr/>
      <dgm:t>
        <a:bodyPr/>
        <a:lstStyle/>
        <a:p>
          <a:pPr rtl="1"/>
          <a:endParaRPr lang="ar-SA"/>
        </a:p>
      </dgm:t>
    </dgm:pt>
    <dgm:pt modelId="{B6210846-A613-4E3E-9FD1-63236E21D1F8}">
      <dgm:prSet/>
      <dgm:spPr/>
      <dgm:t>
        <a:bodyPr/>
        <a:lstStyle/>
        <a:p>
          <a:pPr rtl="1"/>
          <a:r>
            <a:rPr lang="ar-SA" baseline="0" dirty="0" smtClean="0"/>
            <a:t>انتقاد المتحدث</a:t>
          </a:r>
          <a:endParaRPr lang="ar-SA" dirty="0"/>
        </a:p>
      </dgm:t>
    </dgm:pt>
    <dgm:pt modelId="{C4F95E75-A96E-44D7-90DC-47F943BB1DF6}" type="parTrans" cxnId="{4DC73CF5-BEE7-41B9-B6F4-0B7EA94FD89A}">
      <dgm:prSet/>
      <dgm:spPr/>
      <dgm:t>
        <a:bodyPr/>
        <a:lstStyle/>
        <a:p>
          <a:pPr rtl="1"/>
          <a:endParaRPr lang="ar-SA"/>
        </a:p>
      </dgm:t>
    </dgm:pt>
    <dgm:pt modelId="{CC66CA1C-29AF-4F3C-8A60-39DCF9D243C7}" type="sibTrans" cxnId="{4DC73CF5-BEE7-41B9-B6F4-0B7EA94FD89A}">
      <dgm:prSet/>
      <dgm:spPr/>
      <dgm:t>
        <a:bodyPr/>
        <a:lstStyle/>
        <a:p>
          <a:pPr rtl="1"/>
          <a:endParaRPr lang="ar-SA"/>
        </a:p>
      </dgm:t>
    </dgm:pt>
    <dgm:pt modelId="{EE3D2B2A-486B-488B-92C4-E411E4249CDF}">
      <dgm:prSet/>
      <dgm:spPr/>
      <dgm:t>
        <a:bodyPr/>
        <a:lstStyle/>
        <a:p>
          <a:pPr rtl="1"/>
          <a:r>
            <a:rPr lang="ar-SA" b="0" i="0" dirty="0" smtClean="0"/>
            <a:t>ردة الفعل ”الانفعال والغضب“</a:t>
          </a:r>
          <a:endParaRPr lang="ar-SA" dirty="0"/>
        </a:p>
      </dgm:t>
    </dgm:pt>
    <dgm:pt modelId="{A5432CFB-21C0-4C2E-80C6-E64D850A8BDD}" type="parTrans" cxnId="{2265D3E0-50BA-4AF3-91CE-8E4C8E5A938C}">
      <dgm:prSet/>
      <dgm:spPr/>
      <dgm:t>
        <a:bodyPr/>
        <a:lstStyle/>
        <a:p>
          <a:pPr rtl="1"/>
          <a:endParaRPr lang="ar-SA"/>
        </a:p>
      </dgm:t>
    </dgm:pt>
    <dgm:pt modelId="{19CAF2DA-A15B-4D12-B348-62E2DD896202}" type="sibTrans" cxnId="{2265D3E0-50BA-4AF3-91CE-8E4C8E5A938C}">
      <dgm:prSet/>
      <dgm:spPr/>
      <dgm:t>
        <a:bodyPr/>
        <a:lstStyle/>
        <a:p>
          <a:pPr rtl="1"/>
          <a:endParaRPr lang="ar-SA"/>
        </a:p>
      </dgm:t>
    </dgm:pt>
    <dgm:pt modelId="{0F07F357-3A61-47A3-9D2D-5E2D0A879729}">
      <dgm:prSet/>
      <dgm:spPr/>
      <dgm:t>
        <a:bodyPr/>
        <a:lstStyle/>
        <a:p>
          <a:pPr rtl="1"/>
          <a:r>
            <a:rPr lang="ar-SA" baseline="0" dirty="0" smtClean="0"/>
            <a:t>الإنصات</a:t>
          </a:r>
          <a:r>
            <a:rPr lang="ar-SA" dirty="0" smtClean="0"/>
            <a:t> للحقائق فقط</a:t>
          </a:r>
          <a:endParaRPr lang="ar-SA" dirty="0"/>
        </a:p>
      </dgm:t>
    </dgm:pt>
    <dgm:pt modelId="{C9C0814F-F61C-45F6-A713-09ED0747539B}" type="parTrans" cxnId="{5E50FC20-6850-48B0-BD56-738DA41FA84F}">
      <dgm:prSet/>
      <dgm:spPr/>
      <dgm:t>
        <a:bodyPr/>
        <a:lstStyle/>
        <a:p>
          <a:pPr rtl="1"/>
          <a:endParaRPr lang="ar-SA"/>
        </a:p>
      </dgm:t>
    </dgm:pt>
    <dgm:pt modelId="{813C076A-2614-4DF2-989D-81FDA5245F3D}" type="sibTrans" cxnId="{5E50FC20-6850-48B0-BD56-738DA41FA84F}">
      <dgm:prSet/>
      <dgm:spPr/>
      <dgm:t>
        <a:bodyPr/>
        <a:lstStyle/>
        <a:p>
          <a:pPr rtl="1"/>
          <a:endParaRPr lang="ar-SA"/>
        </a:p>
      </dgm:t>
    </dgm:pt>
    <dgm:pt modelId="{C33A55DB-96F0-49AB-B27E-1455B58F04E3}">
      <dgm:prSet/>
      <dgm:spPr/>
      <dgm:t>
        <a:bodyPr/>
        <a:lstStyle/>
        <a:p>
          <a:pPr rtl="1"/>
          <a:r>
            <a:rPr lang="ar-SA" b="0" i="0" baseline="0" dirty="0" smtClean="0"/>
            <a:t>تدوين</a:t>
          </a:r>
          <a:r>
            <a:rPr lang="ar-SA" b="0" i="0" dirty="0" smtClean="0"/>
            <a:t> الملاحظات</a:t>
          </a:r>
          <a:endParaRPr lang="ar-SA" dirty="0"/>
        </a:p>
      </dgm:t>
    </dgm:pt>
    <dgm:pt modelId="{77922B63-E9E3-4F6E-8299-0191B2829F9E}" type="parTrans" cxnId="{A68B8428-1350-4EBA-88CA-A23596DE21B0}">
      <dgm:prSet/>
      <dgm:spPr/>
      <dgm:t>
        <a:bodyPr/>
        <a:lstStyle/>
        <a:p>
          <a:pPr rtl="1"/>
          <a:endParaRPr lang="ar-SA"/>
        </a:p>
      </dgm:t>
    </dgm:pt>
    <dgm:pt modelId="{6888135F-5E20-435A-B996-AEEA543F3588}" type="sibTrans" cxnId="{A68B8428-1350-4EBA-88CA-A23596DE21B0}">
      <dgm:prSet/>
      <dgm:spPr/>
      <dgm:t>
        <a:bodyPr/>
        <a:lstStyle/>
        <a:p>
          <a:pPr rtl="1"/>
          <a:endParaRPr lang="ar-SA"/>
        </a:p>
      </dgm:t>
    </dgm:pt>
    <dgm:pt modelId="{689B0935-96D2-4141-BC55-D67231E00324}">
      <dgm:prSet/>
      <dgm:spPr/>
      <dgm:t>
        <a:bodyPr/>
        <a:lstStyle/>
        <a:p>
          <a:pPr rtl="1"/>
          <a:r>
            <a:rPr lang="ar-SA" baseline="0" dirty="0" smtClean="0"/>
            <a:t>تصنع</a:t>
          </a:r>
          <a:r>
            <a:rPr lang="ar-SA" dirty="0" smtClean="0"/>
            <a:t> الإنصات</a:t>
          </a:r>
          <a:endParaRPr lang="ar-SA" dirty="0"/>
        </a:p>
      </dgm:t>
    </dgm:pt>
    <dgm:pt modelId="{A11529CE-215C-4777-BFED-15F20411E1E4}" type="parTrans" cxnId="{FD581CEA-4656-46C1-933F-3D2D24C166C0}">
      <dgm:prSet/>
      <dgm:spPr/>
      <dgm:t>
        <a:bodyPr/>
        <a:lstStyle/>
        <a:p>
          <a:pPr rtl="1"/>
          <a:endParaRPr lang="ar-SA"/>
        </a:p>
      </dgm:t>
    </dgm:pt>
    <dgm:pt modelId="{7CBB5C89-4279-40CB-954E-364A440B502A}" type="sibTrans" cxnId="{FD581CEA-4656-46C1-933F-3D2D24C166C0}">
      <dgm:prSet/>
      <dgm:spPr/>
      <dgm:t>
        <a:bodyPr/>
        <a:lstStyle/>
        <a:p>
          <a:pPr rtl="1"/>
          <a:endParaRPr lang="ar-SA"/>
        </a:p>
      </dgm:t>
    </dgm:pt>
    <dgm:pt modelId="{015B222E-F567-44B5-953D-C096A7E51E18}">
      <dgm:prSet/>
      <dgm:spPr/>
      <dgm:t>
        <a:bodyPr/>
        <a:lstStyle/>
        <a:p>
          <a:pPr rtl="1"/>
          <a:r>
            <a:rPr lang="ar-SA" dirty="0" smtClean="0"/>
            <a:t>وضع حدود </a:t>
          </a:r>
          <a:r>
            <a:rPr lang="ar-SA" dirty="0" err="1" smtClean="0"/>
            <a:t>و</a:t>
          </a:r>
          <a:r>
            <a:rPr lang="ar-SA" dirty="0" smtClean="0"/>
            <a:t> فوارق</a:t>
          </a:r>
          <a:endParaRPr lang="ar-SA" b="0" i="0" baseline="0" dirty="0"/>
        </a:p>
      </dgm:t>
    </dgm:pt>
    <dgm:pt modelId="{814F17BD-6D48-4381-9EE4-91F1DFD64A32}" type="parTrans" cxnId="{96C1E159-E0BF-4E6A-BD80-17E20D291049}">
      <dgm:prSet/>
      <dgm:spPr/>
      <dgm:t>
        <a:bodyPr/>
        <a:lstStyle/>
        <a:p>
          <a:pPr rtl="1"/>
          <a:endParaRPr lang="ar-SA"/>
        </a:p>
      </dgm:t>
    </dgm:pt>
    <dgm:pt modelId="{937E1429-191C-4100-9603-0C8980868FDF}" type="sibTrans" cxnId="{96C1E159-E0BF-4E6A-BD80-17E20D291049}">
      <dgm:prSet/>
      <dgm:spPr/>
      <dgm:t>
        <a:bodyPr/>
        <a:lstStyle/>
        <a:p>
          <a:pPr rtl="1"/>
          <a:endParaRPr lang="ar-SA"/>
        </a:p>
      </dgm:t>
    </dgm:pt>
    <dgm:pt modelId="{75047A8D-1E95-48CB-828C-A6BA7C880788}" type="pres">
      <dgm:prSet presAssocID="{E58F5F5B-9979-40D9-B7CE-2548DAD206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CEB41F4-FD19-40DA-83B9-03F0AC5E1E4C}" type="pres">
      <dgm:prSet presAssocID="{D6E9A322-9458-43C8-BFD8-45860A2F0EE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34C34B-C065-4037-B09E-B175BBA11D8D}" type="pres">
      <dgm:prSet presAssocID="{A16F35EC-5F42-4980-A414-F7E57ED711F6}" presName="sibTrans" presStyleLbl="sibTrans2D1" presStyleIdx="0" presStyleCnt="7"/>
      <dgm:spPr/>
      <dgm:t>
        <a:bodyPr/>
        <a:lstStyle/>
        <a:p>
          <a:pPr rtl="1"/>
          <a:endParaRPr lang="ar-SA"/>
        </a:p>
      </dgm:t>
    </dgm:pt>
    <dgm:pt modelId="{A7F535D5-30BD-4CB4-A41D-7CF0A018C382}" type="pres">
      <dgm:prSet presAssocID="{A16F35EC-5F42-4980-A414-F7E57ED711F6}" presName="connectorText" presStyleLbl="sibTrans2D1" presStyleIdx="0" presStyleCnt="7"/>
      <dgm:spPr/>
      <dgm:t>
        <a:bodyPr/>
        <a:lstStyle/>
        <a:p>
          <a:pPr rtl="1"/>
          <a:endParaRPr lang="ar-SA"/>
        </a:p>
      </dgm:t>
    </dgm:pt>
    <dgm:pt modelId="{69E917DF-6BB3-40DE-902A-6E1DED217314}" type="pres">
      <dgm:prSet presAssocID="{B6210846-A613-4E3E-9FD1-63236E21D1F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C71304C-76B0-4008-8DC7-11A9803A1545}" type="pres">
      <dgm:prSet presAssocID="{CC66CA1C-29AF-4F3C-8A60-39DCF9D243C7}" presName="sibTrans" presStyleLbl="sibTrans2D1" presStyleIdx="1" presStyleCnt="7"/>
      <dgm:spPr/>
      <dgm:t>
        <a:bodyPr/>
        <a:lstStyle/>
        <a:p>
          <a:pPr rtl="1"/>
          <a:endParaRPr lang="ar-SA"/>
        </a:p>
      </dgm:t>
    </dgm:pt>
    <dgm:pt modelId="{425C6FBE-7BCF-434A-B53B-7EBFDA7F7493}" type="pres">
      <dgm:prSet presAssocID="{CC66CA1C-29AF-4F3C-8A60-39DCF9D243C7}" presName="connectorText" presStyleLbl="sibTrans2D1" presStyleIdx="1" presStyleCnt="7"/>
      <dgm:spPr/>
      <dgm:t>
        <a:bodyPr/>
        <a:lstStyle/>
        <a:p>
          <a:pPr rtl="1"/>
          <a:endParaRPr lang="ar-SA"/>
        </a:p>
      </dgm:t>
    </dgm:pt>
    <dgm:pt modelId="{32C03BBB-B452-4098-BBF5-7B9C3E4512AD}" type="pres">
      <dgm:prSet presAssocID="{EE3D2B2A-486B-488B-92C4-E411E4249CD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A2568A-56C5-4DDA-B318-8C2FFFD22A23}" type="pres">
      <dgm:prSet presAssocID="{19CAF2DA-A15B-4D12-B348-62E2DD896202}" presName="sibTrans" presStyleLbl="sibTrans2D1" presStyleIdx="2" presStyleCnt="7"/>
      <dgm:spPr/>
      <dgm:t>
        <a:bodyPr/>
        <a:lstStyle/>
        <a:p>
          <a:pPr rtl="1"/>
          <a:endParaRPr lang="ar-SA"/>
        </a:p>
      </dgm:t>
    </dgm:pt>
    <dgm:pt modelId="{C409E105-292A-4B47-8A4D-00701EFFD198}" type="pres">
      <dgm:prSet presAssocID="{19CAF2DA-A15B-4D12-B348-62E2DD896202}" presName="connectorText" presStyleLbl="sibTrans2D1" presStyleIdx="2" presStyleCnt="7"/>
      <dgm:spPr/>
      <dgm:t>
        <a:bodyPr/>
        <a:lstStyle/>
        <a:p>
          <a:pPr rtl="1"/>
          <a:endParaRPr lang="ar-SA"/>
        </a:p>
      </dgm:t>
    </dgm:pt>
    <dgm:pt modelId="{33C7CDD2-2CBC-445F-B480-36EB3D74FDFE}" type="pres">
      <dgm:prSet presAssocID="{0F07F357-3A61-47A3-9D2D-5E2D0A87972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D8EA78-A9BA-4DA7-9C20-66522A3D3FC4}" type="pres">
      <dgm:prSet presAssocID="{813C076A-2614-4DF2-989D-81FDA5245F3D}" presName="sibTrans" presStyleLbl="sibTrans2D1" presStyleIdx="3" presStyleCnt="7"/>
      <dgm:spPr/>
      <dgm:t>
        <a:bodyPr/>
        <a:lstStyle/>
        <a:p>
          <a:pPr rtl="1"/>
          <a:endParaRPr lang="ar-SA"/>
        </a:p>
      </dgm:t>
    </dgm:pt>
    <dgm:pt modelId="{BB72A1FC-A20F-4573-9EC7-168A53A3B444}" type="pres">
      <dgm:prSet presAssocID="{813C076A-2614-4DF2-989D-81FDA5245F3D}" presName="connectorText" presStyleLbl="sibTrans2D1" presStyleIdx="3" presStyleCnt="7"/>
      <dgm:spPr/>
      <dgm:t>
        <a:bodyPr/>
        <a:lstStyle/>
        <a:p>
          <a:pPr rtl="1"/>
          <a:endParaRPr lang="ar-SA"/>
        </a:p>
      </dgm:t>
    </dgm:pt>
    <dgm:pt modelId="{69B1FBEE-74C8-4D74-BF33-A39280B2E448}" type="pres">
      <dgm:prSet presAssocID="{C33A55DB-96F0-49AB-B27E-1455B58F04E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CD8584-E074-4AB0-A5E2-7AA75239F6AD}" type="pres">
      <dgm:prSet presAssocID="{6888135F-5E20-435A-B996-AEEA543F3588}" presName="sibTrans" presStyleLbl="sibTrans2D1" presStyleIdx="4" presStyleCnt="7"/>
      <dgm:spPr/>
      <dgm:t>
        <a:bodyPr/>
        <a:lstStyle/>
        <a:p>
          <a:pPr rtl="1"/>
          <a:endParaRPr lang="ar-SA"/>
        </a:p>
      </dgm:t>
    </dgm:pt>
    <dgm:pt modelId="{4992CBB0-DDF5-4A19-99CB-45B247FFCD90}" type="pres">
      <dgm:prSet presAssocID="{6888135F-5E20-435A-B996-AEEA543F3588}" presName="connectorText" presStyleLbl="sibTrans2D1" presStyleIdx="4" presStyleCnt="7"/>
      <dgm:spPr/>
      <dgm:t>
        <a:bodyPr/>
        <a:lstStyle/>
        <a:p>
          <a:pPr rtl="1"/>
          <a:endParaRPr lang="ar-SA"/>
        </a:p>
      </dgm:t>
    </dgm:pt>
    <dgm:pt modelId="{A927CACD-03F4-49A1-9306-C4B2490DCC74}" type="pres">
      <dgm:prSet presAssocID="{689B0935-96D2-4141-BC55-D67231E0032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B1C62B-C315-41EF-989F-CCED786DF3CF}" type="pres">
      <dgm:prSet presAssocID="{7CBB5C89-4279-40CB-954E-364A440B502A}" presName="sibTrans" presStyleLbl="sibTrans2D1" presStyleIdx="5" presStyleCnt="7"/>
      <dgm:spPr/>
      <dgm:t>
        <a:bodyPr/>
        <a:lstStyle/>
        <a:p>
          <a:pPr rtl="1"/>
          <a:endParaRPr lang="ar-SA"/>
        </a:p>
      </dgm:t>
    </dgm:pt>
    <dgm:pt modelId="{C5EAC040-5F6E-4727-9D4B-C4ABDAC6F30C}" type="pres">
      <dgm:prSet presAssocID="{7CBB5C89-4279-40CB-954E-364A440B502A}" presName="connectorText" presStyleLbl="sibTrans2D1" presStyleIdx="5" presStyleCnt="7"/>
      <dgm:spPr/>
      <dgm:t>
        <a:bodyPr/>
        <a:lstStyle/>
        <a:p>
          <a:pPr rtl="1"/>
          <a:endParaRPr lang="ar-SA"/>
        </a:p>
      </dgm:t>
    </dgm:pt>
    <dgm:pt modelId="{6941E670-4D75-477E-82B1-1EC6111D0379}" type="pres">
      <dgm:prSet presAssocID="{015B222E-F567-44B5-953D-C096A7E51E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27B0F1-1898-4E90-B16F-A73B0F871EEA}" type="pres">
      <dgm:prSet presAssocID="{937E1429-191C-4100-9603-0C8980868FDF}" presName="sibTrans" presStyleLbl="sibTrans2D1" presStyleIdx="6" presStyleCnt="7"/>
      <dgm:spPr/>
      <dgm:t>
        <a:bodyPr/>
        <a:lstStyle/>
        <a:p>
          <a:pPr rtl="1"/>
          <a:endParaRPr lang="ar-SA"/>
        </a:p>
      </dgm:t>
    </dgm:pt>
    <dgm:pt modelId="{09ABB45C-75DD-4F69-BEEA-265EF5B1A5CE}" type="pres">
      <dgm:prSet presAssocID="{937E1429-191C-4100-9603-0C8980868FDF}" presName="connectorText" presStyleLbl="sibTrans2D1" presStyleIdx="6" presStyleCnt="7"/>
      <dgm:spPr/>
      <dgm:t>
        <a:bodyPr/>
        <a:lstStyle/>
        <a:p>
          <a:pPr rtl="1"/>
          <a:endParaRPr lang="ar-SA"/>
        </a:p>
      </dgm:t>
    </dgm:pt>
  </dgm:ptLst>
  <dgm:cxnLst>
    <dgm:cxn modelId="{DC93D6F6-FFC9-40C8-9722-DDB127589356}" srcId="{E58F5F5B-9979-40D9-B7CE-2548DAD20610}" destId="{D6E9A322-9458-43C8-BFD8-45860A2F0EEB}" srcOrd="0" destOrd="0" parTransId="{25711DAF-128A-4A86-B25B-546615DA3773}" sibTransId="{A16F35EC-5F42-4980-A414-F7E57ED711F6}"/>
    <dgm:cxn modelId="{7F3E7B0B-A345-4E55-8D6C-9FBBD10B7A72}" type="presOf" srcId="{A16F35EC-5F42-4980-A414-F7E57ED711F6}" destId="{1D34C34B-C065-4037-B09E-B175BBA11D8D}" srcOrd="0" destOrd="0" presId="urn:microsoft.com/office/officeart/2005/8/layout/cycle2"/>
    <dgm:cxn modelId="{2D996FB8-EC9D-4D4C-986E-A6E414D17EB2}" type="presOf" srcId="{CC66CA1C-29AF-4F3C-8A60-39DCF9D243C7}" destId="{6C71304C-76B0-4008-8DC7-11A9803A1545}" srcOrd="0" destOrd="0" presId="urn:microsoft.com/office/officeart/2005/8/layout/cycle2"/>
    <dgm:cxn modelId="{9FC343ED-C802-4FEF-A924-827AC5005D17}" type="presOf" srcId="{CC66CA1C-29AF-4F3C-8A60-39DCF9D243C7}" destId="{425C6FBE-7BCF-434A-B53B-7EBFDA7F7493}" srcOrd="1" destOrd="0" presId="urn:microsoft.com/office/officeart/2005/8/layout/cycle2"/>
    <dgm:cxn modelId="{E1EF9043-486D-4A5F-A696-345D151452E2}" type="presOf" srcId="{7CBB5C89-4279-40CB-954E-364A440B502A}" destId="{A1B1C62B-C315-41EF-989F-CCED786DF3CF}" srcOrd="0" destOrd="0" presId="urn:microsoft.com/office/officeart/2005/8/layout/cycle2"/>
    <dgm:cxn modelId="{A42D3FD7-236A-40EA-AC4D-048EFD304B40}" type="presOf" srcId="{937E1429-191C-4100-9603-0C8980868FDF}" destId="{09ABB45C-75DD-4F69-BEEA-265EF5B1A5CE}" srcOrd="1" destOrd="0" presId="urn:microsoft.com/office/officeart/2005/8/layout/cycle2"/>
    <dgm:cxn modelId="{F2983776-3D6D-4E7C-BFEC-A6A9C4216962}" type="presOf" srcId="{0F07F357-3A61-47A3-9D2D-5E2D0A879729}" destId="{33C7CDD2-2CBC-445F-B480-36EB3D74FDFE}" srcOrd="0" destOrd="0" presId="urn:microsoft.com/office/officeart/2005/8/layout/cycle2"/>
    <dgm:cxn modelId="{4DC73CF5-BEE7-41B9-B6F4-0B7EA94FD89A}" srcId="{E58F5F5B-9979-40D9-B7CE-2548DAD20610}" destId="{B6210846-A613-4E3E-9FD1-63236E21D1F8}" srcOrd="1" destOrd="0" parTransId="{C4F95E75-A96E-44D7-90DC-47F943BB1DF6}" sibTransId="{CC66CA1C-29AF-4F3C-8A60-39DCF9D243C7}"/>
    <dgm:cxn modelId="{8B8689D2-33B1-4C3E-A2FF-79DDFB33C765}" type="presOf" srcId="{EE3D2B2A-486B-488B-92C4-E411E4249CDF}" destId="{32C03BBB-B452-4098-BBF5-7B9C3E4512AD}" srcOrd="0" destOrd="0" presId="urn:microsoft.com/office/officeart/2005/8/layout/cycle2"/>
    <dgm:cxn modelId="{49FDD3D8-C3E7-4AB2-951F-6EF0CE6F4C89}" type="presOf" srcId="{015B222E-F567-44B5-953D-C096A7E51E18}" destId="{6941E670-4D75-477E-82B1-1EC6111D0379}" srcOrd="0" destOrd="0" presId="urn:microsoft.com/office/officeart/2005/8/layout/cycle2"/>
    <dgm:cxn modelId="{96C1E159-E0BF-4E6A-BD80-17E20D291049}" srcId="{E58F5F5B-9979-40D9-B7CE-2548DAD20610}" destId="{015B222E-F567-44B5-953D-C096A7E51E18}" srcOrd="6" destOrd="0" parTransId="{814F17BD-6D48-4381-9EE4-91F1DFD64A32}" sibTransId="{937E1429-191C-4100-9603-0C8980868FDF}"/>
    <dgm:cxn modelId="{5E50FC20-6850-48B0-BD56-738DA41FA84F}" srcId="{E58F5F5B-9979-40D9-B7CE-2548DAD20610}" destId="{0F07F357-3A61-47A3-9D2D-5E2D0A879729}" srcOrd="3" destOrd="0" parTransId="{C9C0814F-F61C-45F6-A713-09ED0747539B}" sibTransId="{813C076A-2614-4DF2-989D-81FDA5245F3D}"/>
    <dgm:cxn modelId="{7E9C0A77-12AD-40C6-B0CB-CAE300F61DF2}" type="presOf" srcId="{6888135F-5E20-435A-B996-AEEA543F3588}" destId="{D5CD8584-E074-4AB0-A5E2-7AA75239F6AD}" srcOrd="0" destOrd="0" presId="urn:microsoft.com/office/officeart/2005/8/layout/cycle2"/>
    <dgm:cxn modelId="{721C700E-7E79-4F06-803E-09C674944523}" type="presOf" srcId="{7CBB5C89-4279-40CB-954E-364A440B502A}" destId="{C5EAC040-5F6E-4727-9D4B-C4ABDAC6F30C}" srcOrd="1" destOrd="0" presId="urn:microsoft.com/office/officeart/2005/8/layout/cycle2"/>
    <dgm:cxn modelId="{703978CB-7EBC-49F0-B0BB-009C00E26049}" type="presOf" srcId="{813C076A-2614-4DF2-989D-81FDA5245F3D}" destId="{46D8EA78-A9BA-4DA7-9C20-66522A3D3FC4}" srcOrd="0" destOrd="0" presId="urn:microsoft.com/office/officeart/2005/8/layout/cycle2"/>
    <dgm:cxn modelId="{6774A715-FAFC-4756-8391-BD1A43C81930}" type="presOf" srcId="{19CAF2DA-A15B-4D12-B348-62E2DD896202}" destId="{C409E105-292A-4B47-8A4D-00701EFFD198}" srcOrd="1" destOrd="0" presId="urn:microsoft.com/office/officeart/2005/8/layout/cycle2"/>
    <dgm:cxn modelId="{C6A55B78-673F-48C5-8191-9C3D30ADE3DE}" type="presOf" srcId="{19CAF2DA-A15B-4D12-B348-62E2DD896202}" destId="{63A2568A-56C5-4DDA-B318-8C2FFFD22A23}" srcOrd="0" destOrd="0" presId="urn:microsoft.com/office/officeart/2005/8/layout/cycle2"/>
    <dgm:cxn modelId="{878C3F10-456F-4F7F-BF89-73F30BC080B5}" type="presOf" srcId="{937E1429-191C-4100-9603-0C8980868FDF}" destId="{F527B0F1-1898-4E90-B16F-A73B0F871EEA}" srcOrd="0" destOrd="0" presId="urn:microsoft.com/office/officeart/2005/8/layout/cycle2"/>
    <dgm:cxn modelId="{315EC513-DAA9-445C-94F1-667FF077B827}" type="presOf" srcId="{D6E9A322-9458-43C8-BFD8-45860A2F0EEB}" destId="{DCEB41F4-FD19-40DA-83B9-03F0AC5E1E4C}" srcOrd="0" destOrd="0" presId="urn:microsoft.com/office/officeart/2005/8/layout/cycle2"/>
    <dgm:cxn modelId="{FD581CEA-4656-46C1-933F-3D2D24C166C0}" srcId="{E58F5F5B-9979-40D9-B7CE-2548DAD20610}" destId="{689B0935-96D2-4141-BC55-D67231E00324}" srcOrd="5" destOrd="0" parTransId="{A11529CE-215C-4777-BFED-15F20411E1E4}" sibTransId="{7CBB5C89-4279-40CB-954E-364A440B502A}"/>
    <dgm:cxn modelId="{1333712C-0518-4CB7-86AE-3D361CAAC0E8}" type="presOf" srcId="{6888135F-5E20-435A-B996-AEEA543F3588}" destId="{4992CBB0-DDF5-4A19-99CB-45B247FFCD90}" srcOrd="1" destOrd="0" presId="urn:microsoft.com/office/officeart/2005/8/layout/cycle2"/>
    <dgm:cxn modelId="{83306073-BB17-41A5-9D73-0AB6B0E06835}" type="presOf" srcId="{A16F35EC-5F42-4980-A414-F7E57ED711F6}" destId="{A7F535D5-30BD-4CB4-A41D-7CF0A018C382}" srcOrd="1" destOrd="0" presId="urn:microsoft.com/office/officeart/2005/8/layout/cycle2"/>
    <dgm:cxn modelId="{32933721-7797-4774-A13F-F296F01DB0F6}" type="presOf" srcId="{B6210846-A613-4E3E-9FD1-63236E21D1F8}" destId="{69E917DF-6BB3-40DE-902A-6E1DED217314}" srcOrd="0" destOrd="0" presId="urn:microsoft.com/office/officeart/2005/8/layout/cycle2"/>
    <dgm:cxn modelId="{16202C3E-6EA4-43AA-A62F-BE7D96F0DDDA}" type="presOf" srcId="{E58F5F5B-9979-40D9-B7CE-2548DAD20610}" destId="{75047A8D-1E95-48CB-828C-A6BA7C880788}" srcOrd="0" destOrd="0" presId="urn:microsoft.com/office/officeart/2005/8/layout/cycle2"/>
    <dgm:cxn modelId="{227F5F58-52EC-4D60-9A4C-1876C5CD0D91}" type="presOf" srcId="{689B0935-96D2-4141-BC55-D67231E00324}" destId="{A927CACD-03F4-49A1-9306-C4B2490DCC74}" srcOrd="0" destOrd="0" presId="urn:microsoft.com/office/officeart/2005/8/layout/cycle2"/>
    <dgm:cxn modelId="{69D0CD9D-E82F-4A70-AF01-DEDC08B27A5B}" type="presOf" srcId="{C33A55DB-96F0-49AB-B27E-1455B58F04E3}" destId="{69B1FBEE-74C8-4D74-BF33-A39280B2E448}" srcOrd="0" destOrd="0" presId="urn:microsoft.com/office/officeart/2005/8/layout/cycle2"/>
    <dgm:cxn modelId="{D079B0EE-80CE-4955-A292-968E6F6C34D3}" type="presOf" srcId="{813C076A-2614-4DF2-989D-81FDA5245F3D}" destId="{BB72A1FC-A20F-4573-9EC7-168A53A3B444}" srcOrd="1" destOrd="0" presId="urn:microsoft.com/office/officeart/2005/8/layout/cycle2"/>
    <dgm:cxn modelId="{2265D3E0-50BA-4AF3-91CE-8E4C8E5A938C}" srcId="{E58F5F5B-9979-40D9-B7CE-2548DAD20610}" destId="{EE3D2B2A-486B-488B-92C4-E411E4249CDF}" srcOrd="2" destOrd="0" parTransId="{A5432CFB-21C0-4C2E-80C6-E64D850A8BDD}" sibTransId="{19CAF2DA-A15B-4D12-B348-62E2DD896202}"/>
    <dgm:cxn modelId="{A68B8428-1350-4EBA-88CA-A23596DE21B0}" srcId="{E58F5F5B-9979-40D9-B7CE-2548DAD20610}" destId="{C33A55DB-96F0-49AB-B27E-1455B58F04E3}" srcOrd="4" destOrd="0" parTransId="{77922B63-E9E3-4F6E-8299-0191B2829F9E}" sibTransId="{6888135F-5E20-435A-B996-AEEA543F3588}"/>
    <dgm:cxn modelId="{34A62A02-B168-4DE9-96E2-74162089BA6F}" type="presParOf" srcId="{75047A8D-1E95-48CB-828C-A6BA7C880788}" destId="{DCEB41F4-FD19-40DA-83B9-03F0AC5E1E4C}" srcOrd="0" destOrd="0" presId="urn:microsoft.com/office/officeart/2005/8/layout/cycle2"/>
    <dgm:cxn modelId="{A10799AC-0C90-4866-A0D7-FC5FFEC56C73}" type="presParOf" srcId="{75047A8D-1E95-48CB-828C-A6BA7C880788}" destId="{1D34C34B-C065-4037-B09E-B175BBA11D8D}" srcOrd="1" destOrd="0" presId="urn:microsoft.com/office/officeart/2005/8/layout/cycle2"/>
    <dgm:cxn modelId="{5D703A0F-D707-4497-8026-96F9E3184306}" type="presParOf" srcId="{1D34C34B-C065-4037-B09E-B175BBA11D8D}" destId="{A7F535D5-30BD-4CB4-A41D-7CF0A018C382}" srcOrd="0" destOrd="0" presId="urn:microsoft.com/office/officeart/2005/8/layout/cycle2"/>
    <dgm:cxn modelId="{4A41E802-F4EB-43C4-B813-CA9B8BE41876}" type="presParOf" srcId="{75047A8D-1E95-48CB-828C-A6BA7C880788}" destId="{69E917DF-6BB3-40DE-902A-6E1DED217314}" srcOrd="2" destOrd="0" presId="urn:microsoft.com/office/officeart/2005/8/layout/cycle2"/>
    <dgm:cxn modelId="{35EE5B79-EB13-4BA2-B2AB-348831477600}" type="presParOf" srcId="{75047A8D-1E95-48CB-828C-A6BA7C880788}" destId="{6C71304C-76B0-4008-8DC7-11A9803A1545}" srcOrd="3" destOrd="0" presId="urn:microsoft.com/office/officeart/2005/8/layout/cycle2"/>
    <dgm:cxn modelId="{17AF4C59-277E-4FA0-B5D8-26E56BDD7D2B}" type="presParOf" srcId="{6C71304C-76B0-4008-8DC7-11A9803A1545}" destId="{425C6FBE-7BCF-434A-B53B-7EBFDA7F7493}" srcOrd="0" destOrd="0" presId="urn:microsoft.com/office/officeart/2005/8/layout/cycle2"/>
    <dgm:cxn modelId="{FF5C950F-B2B3-4E16-9769-BB2C2796921C}" type="presParOf" srcId="{75047A8D-1E95-48CB-828C-A6BA7C880788}" destId="{32C03BBB-B452-4098-BBF5-7B9C3E4512AD}" srcOrd="4" destOrd="0" presId="urn:microsoft.com/office/officeart/2005/8/layout/cycle2"/>
    <dgm:cxn modelId="{09B1E683-0842-4B3F-AC87-D1D6A1DDCC2E}" type="presParOf" srcId="{75047A8D-1E95-48CB-828C-A6BA7C880788}" destId="{63A2568A-56C5-4DDA-B318-8C2FFFD22A23}" srcOrd="5" destOrd="0" presId="urn:microsoft.com/office/officeart/2005/8/layout/cycle2"/>
    <dgm:cxn modelId="{40E60096-B6B1-4989-8275-1092FD0C3E10}" type="presParOf" srcId="{63A2568A-56C5-4DDA-B318-8C2FFFD22A23}" destId="{C409E105-292A-4B47-8A4D-00701EFFD198}" srcOrd="0" destOrd="0" presId="urn:microsoft.com/office/officeart/2005/8/layout/cycle2"/>
    <dgm:cxn modelId="{025EB77B-FFC9-44A1-8369-63A063BC7E96}" type="presParOf" srcId="{75047A8D-1E95-48CB-828C-A6BA7C880788}" destId="{33C7CDD2-2CBC-445F-B480-36EB3D74FDFE}" srcOrd="6" destOrd="0" presId="urn:microsoft.com/office/officeart/2005/8/layout/cycle2"/>
    <dgm:cxn modelId="{AAFCDEB1-FFC5-4733-8447-7931933A7B74}" type="presParOf" srcId="{75047A8D-1E95-48CB-828C-A6BA7C880788}" destId="{46D8EA78-A9BA-4DA7-9C20-66522A3D3FC4}" srcOrd="7" destOrd="0" presId="urn:microsoft.com/office/officeart/2005/8/layout/cycle2"/>
    <dgm:cxn modelId="{1121BFAE-3EBC-4C77-8AA8-10B6485D2C49}" type="presParOf" srcId="{46D8EA78-A9BA-4DA7-9C20-66522A3D3FC4}" destId="{BB72A1FC-A20F-4573-9EC7-168A53A3B444}" srcOrd="0" destOrd="0" presId="urn:microsoft.com/office/officeart/2005/8/layout/cycle2"/>
    <dgm:cxn modelId="{4D249C93-6C46-4810-8E52-935F2956C5A2}" type="presParOf" srcId="{75047A8D-1E95-48CB-828C-A6BA7C880788}" destId="{69B1FBEE-74C8-4D74-BF33-A39280B2E448}" srcOrd="8" destOrd="0" presId="urn:microsoft.com/office/officeart/2005/8/layout/cycle2"/>
    <dgm:cxn modelId="{2ED65608-7786-4003-A17B-B1067FB92DAE}" type="presParOf" srcId="{75047A8D-1E95-48CB-828C-A6BA7C880788}" destId="{D5CD8584-E074-4AB0-A5E2-7AA75239F6AD}" srcOrd="9" destOrd="0" presId="urn:microsoft.com/office/officeart/2005/8/layout/cycle2"/>
    <dgm:cxn modelId="{8E81F23A-1D5B-488B-945C-2A4F2758472A}" type="presParOf" srcId="{D5CD8584-E074-4AB0-A5E2-7AA75239F6AD}" destId="{4992CBB0-DDF5-4A19-99CB-45B247FFCD90}" srcOrd="0" destOrd="0" presId="urn:microsoft.com/office/officeart/2005/8/layout/cycle2"/>
    <dgm:cxn modelId="{9F1EE701-3957-4618-89A9-D16C059555F0}" type="presParOf" srcId="{75047A8D-1E95-48CB-828C-A6BA7C880788}" destId="{A927CACD-03F4-49A1-9306-C4B2490DCC74}" srcOrd="10" destOrd="0" presId="urn:microsoft.com/office/officeart/2005/8/layout/cycle2"/>
    <dgm:cxn modelId="{B891319C-13B3-4EA1-898F-398240A2B3B1}" type="presParOf" srcId="{75047A8D-1E95-48CB-828C-A6BA7C880788}" destId="{A1B1C62B-C315-41EF-989F-CCED786DF3CF}" srcOrd="11" destOrd="0" presId="urn:microsoft.com/office/officeart/2005/8/layout/cycle2"/>
    <dgm:cxn modelId="{19624CEB-01A8-4627-B820-A329E9D9296B}" type="presParOf" srcId="{A1B1C62B-C315-41EF-989F-CCED786DF3CF}" destId="{C5EAC040-5F6E-4727-9D4B-C4ABDAC6F30C}" srcOrd="0" destOrd="0" presId="urn:microsoft.com/office/officeart/2005/8/layout/cycle2"/>
    <dgm:cxn modelId="{91D191A1-65E3-4269-8EE5-E99F5A0D3323}" type="presParOf" srcId="{75047A8D-1E95-48CB-828C-A6BA7C880788}" destId="{6941E670-4D75-477E-82B1-1EC6111D0379}" srcOrd="12" destOrd="0" presId="urn:microsoft.com/office/officeart/2005/8/layout/cycle2"/>
    <dgm:cxn modelId="{32D00859-72A4-4F3F-88D8-37BFFAC3BFFE}" type="presParOf" srcId="{75047A8D-1E95-48CB-828C-A6BA7C880788}" destId="{F527B0F1-1898-4E90-B16F-A73B0F871EEA}" srcOrd="13" destOrd="0" presId="urn:microsoft.com/office/officeart/2005/8/layout/cycle2"/>
    <dgm:cxn modelId="{5690BD68-2741-4BBC-A013-2BCA9C8C8659}" type="presParOf" srcId="{F527B0F1-1898-4E90-B16F-A73B0F871EEA}" destId="{09ABB45C-75DD-4F69-BEEA-265EF5B1A5CE}" srcOrd="0" destOrd="0" presId="urn:microsoft.com/office/officeart/2005/8/layout/cycle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8F406F-A278-4523-B219-935F4EBEA7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rtl="1"/>
          <a:endParaRPr lang="ar-SA"/>
        </a:p>
      </dgm:t>
    </dgm:pt>
    <dgm:pt modelId="{B5ACFF59-A01B-493F-82F3-D1016E73A693}">
      <dgm:prSet/>
      <dgm:spPr/>
      <dgm:t>
        <a:bodyPr/>
        <a:lstStyle/>
        <a:p>
          <a:pPr algn="ctr" rtl="1"/>
          <a:r>
            <a:rPr lang="ar-SA" dirty="0" smtClean="0"/>
            <a:t>المصالح المتضاربة</a:t>
          </a:r>
          <a:endParaRPr lang="ar-SA" dirty="0"/>
        </a:p>
      </dgm:t>
    </dgm:pt>
    <dgm:pt modelId="{3330D99E-CD12-4211-8129-087D9C8433E8}" type="parTrans" cxnId="{7DB27A63-3440-4E25-8891-8CF863D27DCC}">
      <dgm:prSet/>
      <dgm:spPr/>
      <dgm:t>
        <a:bodyPr/>
        <a:lstStyle/>
        <a:p>
          <a:pPr rtl="1"/>
          <a:endParaRPr lang="ar-SA"/>
        </a:p>
      </dgm:t>
    </dgm:pt>
    <dgm:pt modelId="{8C53ECA5-17B3-498E-9E59-99FCA38A4E84}" type="sibTrans" cxnId="{7DB27A63-3440-4E25-8891-8CF863D27DCC}">
      <dgm:prSet/>
      <dgm:spPr/>
      <dgm:t>
        <a:bodyPr/>
        <a:lstStyle/>
        <a:p>
          <a:pPr rtl="1"/>
          <a:endParaRPr lang="ar-SA"/>
        </a:p>
      </dgm:t>
    </dgm:pt>
    <dgm:pt modelId="{218099CB-EF21-4D59-A657-B422C8D402C0}">
      <dgm:prSet/>
      <dgm:spPr/>
      <dgm:t>
        <a:bodyPr/>
        <a:lstStyle/>
        <a:p>
          <a:pPr rtl="1"/>
          <a:r>
            <a:rPr lang="ar-SA" dirty="0" smtClean="0"/>
            <a:t>اتخاذ القرارات بصورة عادلة </a:t>
          </a:r>
          <a:endParaRPr lang="ar-SA" dirty="0"/>
        </a:p>
      </dgm:t>
    </dgm:pt>
    <dgm:pt modelId="{0C8B8E06-5DFB-4891-8859-47BD5BD2E208}" type="parTrans" cxnId="{556F178E-701A-4C25-B448-EED939673351}">
      <dgm:prSet/>
      <dgm:spPr/>
      <dgm:t>
        <a:bodyPr/>
        <a:lstStyle/>
        <a:p>
          <a:pPr rtl="1"/>
          <a:endParaRPr lang="ar-SA"/>
        </a:p>
      </dgm:t>
    </dgm:pt>
    <dgm:pt modelId="{A003C6C4-84BA-4F43-977C-498B57AF1653}" type="sibTrans" cxnId="{556F178E-701A-4C25-B448-EED939673351}">
      <dgm:prSet/>
      <dgm:spPr/>
      <dgm:t>
        <a:bodyPr/>
        <a:lstStyle/>
        <a:p>
          <a:pPr rtl="1"/>
          <a:endParaRPr lang="ar-SA"/>
        </a:p>
      </dgm:t>
    </dgm:pt>
    <dgm:pt modelId="{E0B34E5C-E381-428B-9A92-1BA9B7C1A538}" type="pres">
      <dgm:prSet presAssocID="{608F406F-A278-4523-B219-935F4EBEA7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1F83D8E-D440-42D7-AA95-3318A3848CE5}" type="pres">
      <dgm:prSet presAssocID="{B5ACFF59-A01B-493F-82F3-D1016E73A6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8DB570-4F68-4EE8-A440-AC2934CC1D6F}" type="pres">
      <dgm:prSet presAssocID="{8C53ECA5-17B3-498E-9E59-99FCA38A4E84}" presName="spacer" presStyleCnt="0"/>
      <dgm:spPr/>
    </dgm:pt>
    <dgm:pt modelId="{14E18AFC-3696-4DEF-B726-6BD7E13EC643}" type="pres">
      <dgm:prSet presAssocID="{218099CB-EF21-4D59-A657-B422C8D402C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72AC510-F4F6-40D9-8D12-FCC5273F91F5}" type="presOf" srcId="{218099CB-EF21-4D59-A657-B422C8D402C0}" destId="{14E18AFC-3696-4DEF-B726-6BD7E13EC643}" srcOrd="0" destOrd="0" presId="urn:microsoft.com/office/officeart/2005/8/layout/vList2"/>
    <dgm:cxn modelId="{556F178E-701A-4C25-B448-EED939673351}" srcId="{608F406F-A278-4523-B219-935F4EBEA757}" destId="{218099CB-EF21-4D59-A657-B422C8D402C0}" srcOrd="1" destOrd="0" parTransId="{0C8B8E06-5DFB-4891-8859-47BD5BD2E208}" sibTransId="{A003C6C4-84BA-4F43-977C-498B57AF1653}"/>
    <dgm:cxn modelId="{7DB27A63-3440-4E25-8891-8CF863D27DCC}" srcId="{608F406F-A278-4523-B219-935F4EBEA757}" destId="{B5ACFF59-A01B-493F-82F3-D1016E73A693}" srcOrd="0" destOrd="0" parTransId="{3330D99E-CD12-4211-8129-087D9C8433E8}" sibTransId="{8C53ECA5-17B3-498E-9E59-99FCA38A4E84}"/>
    <dgm:cxn modelId="{8D034AE2-4BC7-4BAA-A01E-1B4C7067774F}" type="presOf" srcId="{608F406F-A278-4523-B219-935F4EBEA757}" destId="{E0B34E5C-E381-428B-9A92-1BA9B7C1A538}" srcOrd="0" destOrd="0" presId="urn:microsoft.com/office/officeart/2005/8/layout/vList2"/>
    <dgm:cxn modelId="{2CF4F31B-6B70-4A3C-8A63-F3B1AD260B6A}" type="presOf" srcId="{B5ACFF59-A01B-493F-82F3-D1016E73A693}" destId="{91F83D8E-D440-42D7-AA95-3318A3848CE5}" srcOrd="0" destOrd="0" presId="urn:microsoft.com/office/officeart/2005/8/layout/vList2"/>
    <dgm:cxn modelId="{2F6C5E33-A94C-4C96-A719-BC9FBB71FA1B}" type="presParOf" srcId="{E0B34E5C-E381-428B-9A92-1BA9B7C1A538}" destId="{91F83D8E-D440-42D7-AA95-3318A3848CE5}" srcOrd="0" destOrd="0" presId="urn:microsoft.com/office/officeart/2005/8/layout/vList2"/>
    <dgm:cxn modelId="{81B83942-334C-4D49-BEF4-186CF35568AA}" type="presParOf" srcId="{E0B34E5C-E381-428B-9A92-1BA9B7C1A538}" destId="{B18DB570-4F68-4EE8-A440-AC2934CC1D6F}" srcOrd="1" destOrd="0" presId="urn:microsoft.com/office/officeart/2005/8/layout/vList2"/>
    <dgm:cxn modelId="{F62F07C6-45AB-4B58-A7DD-C216606256E7}" type="presParOf" srcId="{E0B34E5C-E381-428B-9A92-1BA9B7C1A538}" destId="{14E18AFC-3696-4DEF-B726-6BD7E13EC64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98165C-F699-42B4-9520-F172BCE12B53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/>
      <dgm:spPr/>
      <dgm:t>
        <a:bodyPr/>
        <a:lstStyle/>
        <a:p>
          <a:pPr rtl="1"/>
          <a:endParaRPr lang="ar-SA"/>
        </a:p>
      </dgm:t>
    </dgm:pt>
    <dgm:pt modelId="{2C093AD8-D2F8-4BC6-9B2E-C6696B2CB1D3}">
      <dgm:prSet/>
      <dgm:spPr/>
      <dgm:t>
        <a:bodyPr/>
        <a:lstStyle/>
        <a:p>
          <a:pPr rtl="1"/>
          <a:r>
            <a:rPr lang="ar-SA" dirty="0" smtClean="0"/>
            <a:t>دقيقة </a:t>
          </a:r>
          <a:endParaRPr lang="ar-SA" dirty="0"/>
        </a:p>
      </dgm:t>
    </dgm:pt>
    <dgm:pt modelId="{69A2416C-D1B2-465E-8842-7DB7F3DAA399}" type="parTrans" cxnId="{8390A3F3-56B7-4E66-B9CF-3F635BB33798}">
      <dgm:prSet/>
      <dgm:spPr/>
      <dgm:t>
        <a:bodyPr/>
        <a:lstStyle/>
        <a:p>
          <a:pPr rtl="1"/>
          <a:endParaRPr lang="ar-SA"/>
        </a:p>
      </dgm:t>
    </dgm:pt>
    <dgm:pt modelId="{F2BE4F69-7CFC-4F9F-96FC-5DE29FDC277B}" type="sibTrans" cxnId="{8390A3F3-56B7-4E66-B9CF-3F635BB33798}">
      <dgm:prSet/>
      <dgm:spPr/>
      <dgm:t>
        <a:bodyPr/>
        <a:lstStyle/>
        <a:p>
          <a:pPr rtl="1"/>
          <a:endParaRPr lang="ar-SA"/>
        </a:p>
      </dgm:t>
    </dgm:pt>
    <dgm:pt modelId="{D908A9EE-6996-406D-AA4C-96BB092C6064}">
      <dgm:prSet custT="1"/>
      <dgm:spPr/>
      <dgm:t>
        <a:bodyPr/>
        <a:lstStyle/>
        <a:p>
          <a:pPr rtl="1"/>
          <a:r>
            <a:rPr lang="ar-SA" sz="4000" dirty="0" smtClean="0"/>
            <a:t>موجزة</a:t>
          </a:r>
          <a:endParaRPr lang="ar-SA" sz="4000" dirty="0"/>
        </a:p>
      </dgm:t>
    </dgm:pt>
    <dgm:pt modelId="{D9875762-D135-4F8E-A7A1-61B9375DD054}" type="parTrans" cxnId="{A74C1103-FC80-4BB5-BACF-9D57F7FC96D6}">
      <dgm:prSet/>
      <dgm:spPr/>
      <dgm:t>
        <a:bodyPr/>
        <a:lstStyle/>
        <a:p>
          <a:pPr rtl="1"/>
          <a:endParaRPr lang="ar-SA"/>
        </a:p>
      </dgm:t>
    </dgm:pt>
    <dgm:pt modelId="{0F484426-7128-4EC8-B4D9-653D67CED913}" type="sibTrans" cxnId="{A74C1103-FC80-4BB5-BACF-9D57F7FC96D6}">
      <dgm:prSet/>
      <dgm:spPr/>
      <dgm:t>
        <a:bodyPr/>
        <a:lstStyle/>
        <a:p>
          <a:pPr rtl="1"/>
          <a:endParaRPr lang="ar-SA"/>
        </a:p>
      </dgm:t>
    </dgm:pt>
    <dgm:pt modelId="{78F2E711-D151-4477-89C2-2A49DC32DF78}">
      <dgm:prSet/>
      <dgm:spPr/>
      <dgm:t>
        <a:bodyPr/>
        <a:lstStyle/>
        <a:p>
          <a:pPr rtl="1"/>
          <a:r>
            <a:rPr lang="ar-SA" dirty="0" smtClean="0"/>
            <a:t>منظمة</a:t>
          </a:r>
          <a:endParaRPr lang="ar-SA" dirty="0"/>
        </a:p>
      </dgm:t>
    </dgm:pt>
    <dgm:pt modelId="{251F8FE4-CB1F-4D6B-B148-FB1A6AA0FA92}" type="parTrans" cxnId="{E345BC03-6D3C-47BD-B923-674E1768FAE7}">
      <dgm:prSet/>
      <dgm:spPr/>
      <dgm:t>
        <a:bodyPr/>
        <a:lstStyle/>
        <a:p>
          <a:pPr rtl="1"/>
          <a:endParaRPr lang="ar-SA"/>
        </a:p>
      </dgm:t>
    </dgm:pt>
    <dgm:pt modelId="{D3C8AEDB-D02C-4D30-8790-066F5B378413}" type="sibTrans" cxnId="{E345BC03-6D3C-47BD-B923-674E1768FAE7}">
      <dgm:prSet/>
      <dgm:spPr/>
      <dgm:t>
        <a:bodyPr/>
        <a:lstStyle/>
        <a:p>
          <a:pPr rtl="1"/>
          <a:endParaRPr lang="ar-SA"/>
        </a:p>
      </dgm:t>
    </dgm:pt>
    <dgm:pt modelId="{2A88B953-F684-45AF-A8E2-8A421B443D10}">
      <dgm:prSet/>
      <dgm:spPr/>
      <dgm:t>
        <a:bodyPr/>
        <a:lstStyle/>
        <a:p>
          <a:pPr rtl="1"/>
          <a:r>
            <a:rPr lang="ar-SA" dirty="0" smtClean="0"/>
            <a:t>مرنة</a:t>
          </a:r>
          <a:endParaRPr lang="en-US" dirty="0"/>
        </a:p>
      </dgm:t>
    </dgm:pt>
    <dgm:pt modelId="{9610E887-D5A4-4AED-8F34-C06ED7C5F711}" type="parTrans" cxnId="{314226C5-D6A2-47D2-BB93-FAC3E260AA0B}">
      <dgm:prSet/>
      <dgm:spPr/>
      <dgm:t>
        <a:bodyPr/>
        <a:lstStyle/>
        <a:p>
          <a:pPr rtl="1"/>
          <a:endParaRPr lang="ar-SA"/>
        </a:p>
      </dgm:t>
    </dgm:pt>
    <dgm:pt modelId="{A0BA8478-4B14-427D-BEDA-0E05CE8BB459}" type="sibTrans" cxnId="{314226C5-D6A2-47D2-BB93-FAC3E260AA0B}">
      <dgm:prSet/>
      <dgm:spPr/>
      <dgm:t>
        <a:bodyPr/>
        <a:lstStyle/>
        <a:p>
          <a:pPr rtl="1"/>
          <a:endParaRPr lang="ar-SA"/>
        </a:p>
      </dgm:t>
    </dgm:pt>
    <dgm:pt modelId="{525F9F58-00EE-4CA3-81F1-FFFF2FD380D1}" type="pres">
      <dgm:prSet presAssocID="{4898165C-F699-42B4-9520-F172BCE12B5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BF058C7-BE17-4F9E-A2D4-961CC345764E}" type="pres">
      <dgm:prSet presAssocID="{4898165C-F699-42B4-9520-F172BCE12B53}" presName="wedg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D9446877-AA52-459D-8023-0656FEF26F20}" type="pres">
      <dgm:prSet presAssocID="{4898165C-F699-42B4-9520-F172BCE12B53}" presName="dummy1a" presStyleCnt="0"/>
      <dgm:spPr/>
      <dgm:t>
        <a:bodyPr/>
        <a:lstStyle/>
        <a:p>
          <a:pPr rtl="1"/>
          <a:endParaRPr lang="ar-SA"/>
        </a:p>
      </dgm:t>
    </dgm:pt>
    <dgm:pt modelId="{A6BD3102-38E8-4317-957A-27B495DF3390}" type="pres">
      <dgm:prSet presAssocID="{4898165C-F699-42B4-9520-F172BCE12B53}" presName="dummy1b" presStyleCnt="0"/>
      <dgm:spPr/>
      <dgm:t>
        <a:bodyPr/>
        <a:lstStyle/>
        <a:p>
          <a:pPr rtl="1"/>
          <a:endParaRPr lang="ar-SA"/>
        </a:p>
      </dgm:t>
    </dgm:pt>
    <dgm:pt modelId="{E65D4A28-05F3-4A7C-912F-7F4AC0784C73}" type="pres">
      <dgm:prSet presAssocID="{4898165C-F699-42B4-9520-F172BCE12B5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FDFDD2-80B6-4DA3-8C75-A9E8C1FFBC81}" type="pres">
      <dgm:prSet presAssocID="{4898165C-F699-42B4-9520-F172BCE12B53}" presName="wedg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750F9F3B-051C-481F-AADD-E81F4CEF7205}" type="pres">
      <dgm:prSet presAssocID="{4898165C-F699-42B4-9520-F172BCE12B53}" presName="dummy2a" presStyleCnt="0"/>
      <dgm:spPr/>
      <dgm:t>
        <a:bodyPr/>
        <a:lstStyle/>
        <a:p>
          <a:pPr rtl="1"/>
          <a:endParaRPr lang="ar-SA"/>
        </a:p>
      </dgm:t>
    </dgm:pt>
    <dgm:pt modelId="{83C8B743-D494-4AB9-A043-C7A546468F13}" type="pres">
      <dgm:prSet presAssocID="{4898165C-F699-42B4-9520-F172BCE12B53}" presName="dummy2b" presStyleCnt="0"/>
      <dgm:spPr/>
      <dgm:t>
        <a:bodyPr/>
        <a:lstStyle/>
        <a:p>
          <a:pPr rtl="1"/>
          <a:endParaRPr lang="ar-SA"/>
        </a:p>
      </dgm:t>
    </dgm:pt>
    <dgm:pt modelId="{0F6F0613-C381-42AC-BEA0-E3C5F3012E4B}" type="pres">
      <dgm:prSet presAssocID="{4898165C-F699-42B4-9520-F172BCE12B5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2BDA488-029A-4E9A-B684-677BA257DB5A}" type="pres">
      <dgm:prSet presAssocID="{4898165C-F699-42B4-9520-F172BCE12B53}" presName="wedg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7DB4F91A-7E35-437B-AF92-70F786B4E916}" type="pres">
      <dgm:prSet presAssocID="{4898165C-F699-42B4-9520-F172BCE12B53}" presName="dummy3a" presStyleCnt="0"/>
      <dgm:spPr/>
      <dgm:t>
        <a:bodyPr/>
        <a:lstStyle/>
        <a:p>
          <a:pPr rtl="1"/>
          <a:endParaRPr lang="ar-SA"/>
        </a:p>
      </dgm:t>
    </dgm:pt>
    <dgm:pt modelId="{5A341910-571B-4743-9788-BEF9D58359E4}" type="pres">
      <dgm:prSet presAssocID="{4898165C-F699-42B4-9520-F172BCE12B53}" presName="dummy3b" presStyleCnt="0"/>
      <dgm:spPr/>
      <dgm:t>
        <a:bodyPr/>
        <a:lstStyle/>
        <a:p>
          <a:pPr rtl="1"/>
          <a:endParaRPr lang="ar-SA"/>
        </a:p>
      </dgm:t>
    </dgm:pt>
    <dgm:pt modelId="{81EBBABA-89B3-4495-9456-17D9C0E5CACD}" type="pres">
      <dgm:prSet presAssocID="{4898165C-F699-42B4-9520-F172BCE12B5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DF92B1-D678-4594-84A5-E53FB8AE3318}" type="pres">
      <dgm:prSet presAssocID="{4898165C-F699-42B4-9520-F172BCE12B53}" presName="wedg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ED3E283F-7405-4081-B43A-82E6562B67F3}" type="pres">
      <dgm:prSet presAssocID="{4898165C-F699-42B4-9520-F172BCE12B53}" presName="dummy4a" presStyleCnt="0"/>
      <dgm:spPr/>
      <dgm:t>
        <a:bodyPr/>
        <a:lstStyle/>
        <a:p>
          <a:pPr rtl="1"/>
          <a:endParaRPr lang="ar-SA"/>
        </a:p>
      </dgm:t>
    </dgm:pt>
    <dgm:pt modelId="{E0329A9E-54D0-40A3-B2BE-05D2520E2E88}" type="pres">
      <dgm:prSet presAssocID="{4898165C-F699-42B4-9520-F172BCE12B53}" presName="dummy4b" presStyleCnt="0"/>
      <dgm:spPr/>
      <dgm:t>
        <a:bodyPr/>
        <a:lstStyle/>
        <a:p>
          <a:pPr rtl="1"/>
          <a:endParaRPr lang="ar-SA"/>
        </a:p>
      </dgm:t>
    </dgm:pt>
    <dgm:pt modelId="{58EE102E-BE24-403A-9DCE-7B9983A3DA2F}" type="pres">
      <dgm:prSet presAssocID="{4898165C-F699-42B4-9520-F172BCE12B5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9A23FD6-6852-4A63-B352-BBDED8736ACF}" type="pres">
      <dgm:prSet presAssocID="{F2BE4F69-7CFC-4F9F-96FC-5DE29FDC277B}" presName="arrowWedge1" presStyleLbl="fgSibTrans2D1" presStyleIdx="0" presStyleCnt="4"/>
      <dgm:spPr/>
      <dgm:t>
        <a:bodyPr/>
        <a:lstStyle/>
        <a:p>
          <a:pPr rtl="1"/>
          <a:endParaRPr lang="ar-SA"/>
        </a:p>
      </dgm:t>
    </dgm:pt>
    <dgm:pt modelId="{B53D7A5D-71C3-4284-9070-23BE7B6847BF}" type="pres">
      <dgm:prSet presAssocID="{0F484426-7128-4EC8-B4D9-653D67CED913}" presName="arrowWedge2" presStyleLbl="fgSibTrans2D1" presStyleIdx="1" presStyleCnt="4"/>
      <dgm:spPr/>
      <dgm:t>
        <a:bodyPr/>
        <a:lstStyle/>
        <a:p>
          <a:pPr rtl="1"/>
          <a:endParaRPr lang="ar-SA"/>
        </a:p>
      </dgm:t>
    </dgm:pt>
    <dgm:pt modelId="{1753A964-B653-4FCB-B837-DEFD17553E45}" type="pres">
      <dgm:prSet presAssocID="{D3C8AEDB-D02C-4D30-8790-066F5B378413}" presName="arrowWedge3" presStyleLbl="fgSibTrans2D1" presStyleIdx="2" presStyleCnt="4"/>
      <dgm:spPr/>
      <dgm:t>
        <a:bodyPr/>
        <a:lstStyle/>
        <a:p>
          <a:pPr rtl="1"/>
          <a:endParaRPr lang="ar-SA"/>
        </a:p>
      </dgm:t>
    </dgm:pt>
    <dgm:pt modelId="{87A39D8E-3CF8-4B77-B2DF-3D39574635C5}" type="pres">
      <dgm:prSet presAssocID="{A0BA8478-4B14-427D-BEDA-0E05CE8BB459}" presName="arrowWedge4" presStyleLbl="fgSibTrans2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C6850F28-3F8A-4894-9586-47B76B888F47}" type="presOf" srcId="{2C093AD8-D2F8-4BC6-9B2E-C6696B2CB1D3}" destId="{E65D4A28-05F3-4A7C-912F-7F4AC0784C73}" srcOrd="1" destOrd="0" presId="urn:microsoft.com/office/officeart/2005/8/layout/cycle8"/>
    <dgm:cxn modelId="{67983D2F-7AFB-4B50-A18F-6676133B49C9}" type="presOf" srcId="{D908A9EE-6996-406D-AA4C-96BB092C6064}" destId="{63FDFDD2-80B6-4DA3-8C75-A9E8C1FFBC81}" srcOrd="0" destOrd="0" presId="urn:microsoft.com/office/officeart/2005/8/layout/cycle8"/>
    <dgm:cxn modelId="{8390A3F3-56B7-4E66-B9CF-3F635BB33798}" srcId="{4898165C-F699-42B4-9520-F172BCE12B53}" destId="{2C093AD8-D2F8-4BC6-9B2E-C6696B2CB1D3}" srcOrd="0" destOrd="0" parTransId="{69A2416C-D1B2-465E-8842-7DB7F3DAA399}" sibTransId="{F2BE4F69-7CFC-4F9F-96FC-5DE29FDC277B}"/>
    <dgm:cxn modelId="{314226C5-D6A2-47D2-BB93-FAC3E260AA0B}" srcId="{4898165C-F699-42B4-9520-F172BCE12B53}" destId="{2A88B953-F684-45AF-A8E2-8A421B443D10}" srcOrd="3" destOrd="0" parTransId="{9610E887-D5A4-4AED-8F34-C06ED7C5F711}" sibTransId="{A0BA8478-4B14-427D-BEDA-0E05CE8BB459}"/>
    <dgm:cxn modelId="{E345BC03-6D3C-47BD-B923-674E1768FAE7}" srcId="{4898165C-F699-42B4-9520-F172BCE12B53}" destId="{78F2E711-D151-4477-89C2-2A49DC32DF78}" srcOrd="2" destOrd="0" parTransId="{251F8FE4-CB1F-4D6B-B148-FB1A6AA0FA92}" sibTransId="{D3C8AEDB-D02C-4D30-8790-066F5B378413}"/>
    <dgm:cxn modelId="{A74C1103-FC80-4BB5-BACF-9D57F7FC96D6}" srcId="{4898165C-F699-42B4-9520-F172BCE12B53}" destId="{D908A9EE-6996-406D-AA4C-96BB092C6064}" srcOrd="1" destOrd="0" parTransId="{D9875762-D135-4F8E-A7A1-61B9375DD054}" sibTransId="{0F484426-7128-4EC8-B4D9-653D67CED913}"/>
    <dgm:cxn modelId="{0A862084-B307-4037-AFD2-EAF2FC7C2CF0}" type="presOf" srcId="{2A88B953-F684-45AF-A8E2-8A421B443D10}" destId="{58EE102E-BE24-403A-9DCE-7B9983A3DA2F}" srcOrd="1" destOrd="0" presId="urn:microsoft.com/office/officeart/2005/8/layout/cycle8"/>
    <dgm:cxn modelId="{DDC0E704-9994-404F-977C-C4A69198B4A2}" type="presOf" srcId="{2C093AD8-D2F8-4BC6-9B2E-C6696B2CB1D3}" destId="{EBF058C7-BE17-4F9E-A2D4-961CC345764E}" srcOrd="0" destOrd="0" presId="urn:microsoft.com/office/officeart/2005/8/layout/cycle8"/>
    <dgm:cxn modelId="{40965324-2EC2-4689-9DBE-D7D15A829DCB}" type="presOf" srcId="{78F2E711-D151-4477-89C2-2A49DC32DF78}" destId="{81EBBABA-89B3-4495-9456-17D9C0E5CACD}" srcOrd="1" destOrd="0" presId="urn:microsoft.com/office/officeart/2005/8/layout/cycle8"/>
    <dgm:cxn modelId="{3C7FA388-8A25-480E-A03A-0E40261FD51B}" type="presOf" srcId="{4898165C-F699-42B4-9520-F172BCE12B53}" destId="{525F9F58-00EE-4CA3-81F1-FFFF2FD380D1}" srcOrd="0" destOrd="0" presId="urn:microsoft.com/office/officeart/2005/8/layout/cycle8"/>
    <dgm:cxn modelId="{BC475940-B111-407C-BBE8-1E5597EC53C0}" type="presOf" srcId="{2A88B953-F684-45AF-A8E2-8A421B443D10}" destId="{87DF92B1-D678-4594-84A5-E53FB8AE3318}" srcOrd="0" destOrd="0" presId="urn:microsoft.com/office/officeart/2005/8/layout/cycle8"/>
    <dgm:cxn modelId="{8052B277-F816-4327-941D-D6328AFE8EF7}" type="presOf" srcId="{78F2E711-D151-4477-89C2-2A49DC32DF78}" destId="{52BDA488-029A-4E9A-B684-677BA257DB5A}" srcOrd="0" destOrd="0" presId="urn:microsoft.com/office/officeart/2005/8/layout/cycle8"/>
    <dgm:cxn modelId="{56413191-6709-4BE2-9311-2CC6F578C7B1}" type="presOf" srcId="{D908A9EE-6996-406D-AA4C-96BB092C6064}" destId="{0F6F0613-C381-42AC-BEA0-E3C5F3012E4B}" srcOrd="1" destOrd="0" presId="urn:microsoft.com/office/officeart/2005/8/layout/cycle8"/>
    <dgm:cxn modelId="{37E17511-B50D-474C-B022-73A796BF3B91}" type="presParOf" srcId="{525F9F58-00EE-4CA3-81F1-FFFF2FD380D1}" destId="{EBF058C7-BE17-4F9E-A2D4-961CC345764E}" srcOrd="0" destOrd="0" presId="urn:microsoft.com/office/officeart/2005/8/layout/cycle8"/>
    <dgm:cxn modelId="{BACB9762-07A1-4A38-A522-3667272B4DF4}" type="presParOf" srcId="{525F9F58-00EE-4CA3-81F1-FFFF2FD380D1}" destId="{D9446877-AA52-459D-8023-0656FEF26F20}" srcOrd="1" destOrd="0" presId="urn:microsoft.com/office/officeart/2005/8/layout/cycle8"/>
    <dgm:cxn modelId="{A85EFACE-E307-4AFE-93F2-1F9FF1BB6830}" type="presParOf" srcId="{525F9F58-00EE-4CA3-81F1-FFFF2FD380D1}" destId="{A6BD3102-38E8-4317-957A-27B495DF3390}" srcOrd="2" destOrd="0" presId="urn:microsoft.com/office/officeart/2005/8/layout/cycle8"/>
    <dgm:cxn modelId="{CDBC5887-9A7C-4693-A5CD-014D6C3DCE17}" type="presParOf" srcId="{525F9F58-00EE-4CA3-81F1-FFFF2FD380D1}" destId="{E65D4A28-05F3-4A7C-912F-7F4AC0784C73}" srcOrd="3" destOrd="0" presId="urn:microsoft.com/office/officeart/2005/8/layout/cycle8"/>
    <dgm:cxn modelId="{001B5680-5010-46A9-8F03-DFFB5635CC36}" type="presParOf" srcId="{525F9F58-00EE-4CA3-81F1-FFFF2FD380D1}" destId="{63FDFDD2-80B6-4DA3-8C75-A9E8C1FFBC81}" srcOrd="4" destOrd="0" presId="urn:microsoft.com/office/officeart/2005/8/layout/cycle8"/>
    <dgm:cxn modelId="{C2E7DC49-BE00-4740-B330-CDD154C0A365}" type="presParOf" srcId="{525F9F58-00EE-4CA3-81F1-FFFF2FD380D1}" destId="{750F9F3B-051C-481F-AADD-E81F4CEF7205}" srcOrd="5" destOrd="0" presId="urn:microsoft.com/office/officeart/2005/8/layout/cycle8"/>
    <dgm:cxn modelId="{E3AE287A-2DE5-4736-B3FB-AB785239312B}" type="presParOf" srcId="{525F9F58-00EE-4CA3-81F1-FFFF2FD380D1}" destId="{83C8B743-D494-4AB9-A043-C7A546468F13}" srcOrd="6" destOrd="0" presId="urn:microsoft.com/office/officeart/2005/8/layout/cycle8"/>
    <dgm:cxn modelId="{C1DFA6A7-68DD-4A15-BF43-D139C7CAAAF8}" type="presParOf" srcId="{525F9F58-00EE-4CA3-81F1-FFFF2FD380D1}" destId="{0F6F0613-C381-42AC-BEA0-E3C5F3012E4B}" srcOrd="7" destOrd="0" presId="urn:microsoft.com/office/officeart/2005/8/layout/cycle8"/>
    <dgm:cxn modelId="{60717A69-6CA6-427E-91CD-E8333222F8FC}" type="presParOf" srcId="{525F9F58-00EE-4CA3-81F1-FFFF2FD380D1}" destId="{52BDA488-029A-4E9A-B684-677BA257DB5A}" srcOrd="8" destOrd="0" presId="urn:microsoft.com/office/officeart/2005/8/layout/cycle8"/>
    <dgm:cxn modelId="{D836DE8F-7BE4-43EF-89D7-152BA3A11ED2}" type="presParOf" srcId="{525F9F58-00EE-4CA3-81F1-FFFF2FD380D1}" destId="{7DB4F91A-7E35-437B-AF92-70F786B4E916}" srcOrd="9" destOrd="0" presId="urn:microsoft.com/office/officeart/2005/8/layout/cycle8"/>
    <dgm:cxn modelId="{EA4E0A43-B47C-48DC-8CF3-7BB7CAB4D7C7}" type="presParOf" srcId="{525F9F58-00EE-4CA3-81F1-FFFF2FD380D1}" destId="{5A341910-571B-4743-9788-BEF9D58359E4}" srcOrd="10" destOrd="0" presId="urn:microsoft.com/office/officeart/2005/8/layout/cycle8"/>
    <dgm:cxn modelId="{4D1B0ED3-88B0-49C4-A8A4-D6232D1340AE}" type="presParOf" srcId="{525F9F58-00EE-4CA3-81F1-FFFF2FD380D1}" destId="{81EBBABA-89B3-4495-9456-17D9C0E5CACD}" srcOrd="11" destOrd="0" presId="urn:microsoft.com/office/officeart/2005/8/layout/cycle8"/>
    <dgm:cxn modelId="{BA76A53E-8ED8-4E1B-B057-B34AD95D199C}" type="presParOf" srcId="{525F9F58-00EE-4CA3-81F1-FFFF2FD380D1}" destId="{87DF92B1-D678-4594-84A5-E53FB8AE3318}" srcOrd="12" destOrd="0" presId="urn:microsoft.com/office/officeart/2005/8/layout/cycle8"/>
    <dgm:cxn modelId="{1DD51A37-80DE-415A-88A4-DE1DC656EBE8}" type="presParOf" srcId="{525F9F58-00EE-4CA3-81F1-FFFF2FD380D1}" destId="{ED3E283F-7405-4081-B43A-82E6562B67F3}" srcOrd="13" destOrd="0" presId="urn:microsoft.com/office/officeart/2005/8/layout/cycle8"/>
    <dgm:cxn modelId="{0F48D7E5-D06B-4495-B223-02A9371B6339}" type="presParOf" srcId="{525F9F58-00EE-4CA3-81F1-FFFF2FD380D1}" destId="{E0329A9E-54D0-40A3-B2BE-05D2520E2E88}" srcOrd="14" destOrd="0" presId="urn:microsoft.com/office/officeart/2005/8/layout/cycle8"/>
    <dgm:cxn modelId="{704BA011-087D-40DD-9F5E-336AF8AC2015}" type="presParOf" srcId="{525F9F58-00EE-4CA3-81F1-FFFF2FD380D1}" destId="{58EE102E-BE24-403A-9DCE-7B9983A3DA2F}" srcOrd="15" destOrd="0" presId="urn:microsoft.com/office/officeart/2005/8/layout/cycle8"/>
    <dgm:cxn modelId="{D25B6219-00AD-484E-B5B5-C6964708364F}" type="presParOf" srcId="{525F9F58-00EE-4CA3-81F1-FFFF2FD380D1}" destId="{89A23FD6-6852-4A63-B352-BBDED8736ACF}" srcOrd="16" destOrd="0" presId="urn:microsoft.com/office/officeart/2005/8/layout/cycle8"/>
    <dgm:cxn modelId="{41815296-AF17-4234-A2AD-FC4B9A98E2ED}" type="presParOf" srcId="{525F9F58-00EE-4CA3-81F1-FFFF2FD380D1}" destId="{B53D7A5D-71C3-4284-9070-23BE7B6847BF}" srcOrd="17" destOrd="0" presId="urn:microsoft.com/office/officeart/2005/8/layout/cycle8"/>
    <dgm:cxn modelId="{184C748F-A129-45AF-B135-2AA372033587}" type="presParOf" srcId="{525F9F58-00EE-4CA3-81F1-FFFF2FD380D1}" destId="{1753A964-B653-4FCB-B837-DEFD17553E45}" srcOrd="18" destOrd="0" presId="urn:microsoft.com/office/officeart/2005/8/layout/cycle8"/>
    <dgm:cxn modelId="{7D6F9A55-F188-4171-B63C-23634CFCB9E5}" type="presParOf" srcId="{525F9F58-00EE-4CA3-81F1-FFFF2FD380D1}" destId="{87A39D8E-3CF8-4B77-B2DF-3D39574635C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117358-EA95-40C1-B81B-55A19FD7CC73}" type="doc">
      <dgm:prSet loTypeId="urn:microsoft.com/office/officeart/2005/8/layout/pyramid2" loCatId="pyramid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94BA1256-56FF-4119-B8E8-54EB4D502D74}">
      <dgm:prSet/>
      <dgm:spPr/>
      <dgm:t>
        <a:bodyPr/>
        <a:lstStyle/>
        <a:p>
          <a:pPr rtl="1"/>
          <a:r>
            <a:rPr lang="ar-SA" dirty="0" smtClean="0"/>
            <a:t>لجميع الأعضاء الحق في مناقشة حرة ونزيهة</a:t>
          </a:r>
          <a:endParaRPr lang="ar-SA" dirty="0"/>
        </a:p>
      </dgm:t>
    </dgm:pt>
    <dgm:pt modelId="{CC7D3619-9EF7-48F5-9D88-6B6CAD0AB59C}" type="parTrans" cxnId="{9DCBBD58-FCB2-44BF-984D-29113DA0AB9C}">
      <dgm:prSet/>
      <dgm:spPr/>
      <dgm:t>
        <a:bodyPr/>
        <a:lstStyle/>
        <a:p>
          <a:pPr rtl="1"/>
          <a:endParaRPr lang="ar-SA"/>
        </a:p>
      </dgm:t>
    </dgm:pt>
    <dgm:pt modelId="{9C25E0D5-0D71-463E-920A-29D47031CF9D}" type="sibTrans" cxnId="{9DCBBD58-FCB2-44BF-984D-29113DA0AB9C}">
      <dgm:prSet/>
      <dgm:spPr/>
      <dgm:t>
        <a:bodyPr/>
        <a:lstStyle/>
        <a:p>
          <a:pPr rtl="1"/>
          <a:endParaRPr lang="ar-SA"/>
        </a:p>
      </dgm:t>
    </dgm:pt>
    <dgm:pt modelId="{29EF9D4E-682F-4D5C-9FFE-40E6C27C3140}">
      <dgm:prSet/>
      <dgm:spPr/>
      <dgm:t>
        <a:bodyPr/>
        <a:lstStyle/>
        <a:p>
          <a:pPr rtl="1"/>
          <a:r>
            <a:rPr lang="ar-SA" dirty="0" smtClean="0"/>
            <a:t>للأعضاء الذين يحملون آراء الأقلية حق الحماية</a:t>
          </a:r>
          <a:endParaRPr lang="ar-SA" dirty="0"/>
        </a:p>
      </dgm:t>
    </dgm:pt>
    <dgm:pt modelId="{91F14C84-96E8-4F15-9CFA-80EBD55E6A3B}" type="parTrans" cxnId="{3716A4E6-3B71-49CA-B362-B2B9AF3DCAC7}">
      <dgm:prSet/>
      <dgm:spPr/>
      <dgm:t>
        <a:bodyPr/>
        <a:lstStyle/>
        <a:p>
          <a:pPr rtl="1"/>
          <a:endParaRPr lang="ar-SA"/>
        </a:p>
      </dgm:t>
    </dgm:pt>
    <dgm:pt modelId="{1471073E-A48D-4EE3-AD33-735AB8BE9175}" type="sibTrans" cxnId="{3716A4E6-3B71-49CA-B362-B2B9AF3DCAC7}">
      <dgm:prSet/>
      <dgm:spPr/>
      <dgm:t>
        <a:bodyPr/>
        <a:lstStyle/>
        <a:p>
          <a:pPr rtl="1"/>
          <a:endParaRPr lang="ar-SA"/>
        </a:p>
      </dgm:t>
    </dgm:pt>
    <dgm:pt modelId="{0B1538BE-DDCA-4D90-AFA6-42B057E5E285}">
      <dgm:prSet/>
      <dgm:spPr/>
      <dgm:t>
        <a:bodyPr/>
        <a:lstStyle/>
        <a:p>
          <a:pPr rtl="1"/>
          <a:r>
            <a:rPr lang="ar-SA" dirty="0" smtClean="0"/>
            <a:t>للأغلبية الحق في اتخاذ القرار</a:t>
          </a:r>
          <a:endParaRPr lang="ar-SA" dirty="0"/>
        </a:p>
      </dgm:t>
    </dgm:pt>
    <dgm:pt modelId="{6360C6E9-1542-4279-BE2C-5823C7DF7553}" type="parTrans" cxnId="{9861D22A-C669-4D9A-8968-216270068536}">
      <dgm:prSet/>
      <dgm:spPr/>
      <dgm:t>
        <a:bodyPr/>
        <a:lstStyle/>
        <a:p>
          <a:pPr rtl="1"/>
          <a:endParaRPr lang="ar-SA"/>
        </a:p>
      </dgm:t>
    </dgm:pt>
    <dgm:pt modelId="{87C26021-8DC6-4CE1-8307-FBD9DF66A72C}" type="sibTrans" cxnId="{9861D22A-C669-4D9A-8968-216270068536}">
      <dgm:prSet/>
      <dgm:spPr/>
      <dgm:t>
        <a:bodyPr/>
        <a:lstStyle/>
        <a:p>
          <a:pPr rtl="1"/>
          <a:endParaRPr lang="ar-SA"/>
        </a:p>
      </dgm:t>
    </dgm:pt>
    <dgm:pt modelId="{A34246AA-0C83-4473-AC0D-ED9A1F80D8E6}">
      <dgm:prSet/>
      <dgm:spPr/>
      <dgm:t>
        <a:bodyPr/>
        <a:lstStyle/>
        <a:p>
          <a:pPr rtl="1"/>
          <a:r>
            <a:rPr lang="ar-SA" dirty="0" smtClean="0"/>
            <a:t>يتم عد جميع الأصوات بالتساوي</a:t>
          </a:r>
          <a:endParaRPr lang="en-US" dirty="0"/>
        </a:p>
      </dgm:t>
    </dgm:pt>
    <dgm:pt modelId="{F107038D-549D-405B-AE5A-9368780949DB}" type="parTrans" cxnId="{73F7085E-DC4D-495F-A05C-B0B8A56A7D09}">
      <dgm:prSet/>
      <dgm:spPr/>
      <dgm:t>
        <a:bodyPr/>
        <a:lstStyle/>
        <a:p>
          <a:pPr rtl="1"/>
          <a:endParaRPr lang="ar-SA"/>
        </a:p>
      </dgm:t>
    </dgm:pt>
    <dgm:pt modelId="{FDEC907E-FB11-4B6A-B0AE-371E6C517988}" type="sibTrans" cxnId="{73F7085E-DC4D-495F-A05C-B0B8A56A7D09}">
      <dgm:prSet/>
      <dgm:spPr/>
      <dgm:t>
        <a:bodyPr/>
        <a:lstStyle/>
        <a:p>
          <a:pPr rtl="1"/>
          <a:endParaRPr lang="ar-SA"/>
        </a:p>
      </dgm:t>
    </dgm:pt>
    <dgm:pt modelId="{A2275FF4-973D-4F0C-9E92-01D1EA6C23C2}" type="pres">
      <dgm:prSet presAssocID="{51117358-EA95-40C1-B81B-55A19FD7CC73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38F31D6-BF3E-4136-A1B2-44116943A55F}" type="pres">
      <dgm:prSet presAssocID="{51117358-EA95-40C1-B81B-55A19FD7CC73}" presName="pyramid" presStyleLbl="node1" presStyleIdx="0" presStyleCnt="1" custScaleX="121066" custScaleY="73771"/>
      <dgm:spPr/>
      <dgm:t>
        <a:bodyPr/>
        <a:lstStyle/>
        <a:p>
          <a:pPr rtl="1"/>
          <a:endParaRPr lang="ar-SA"/>
        </a:p>
      </dgm:t>
    </dgm:pt>
    <dgm:pt modelId="{6496D8A8-7351-4791-9784-92C35E498093}" type="pres">
      <dgm:prSet presAssocID="{51117358-EA95-40C1-B81B-55A19FD7CC73}" presName="theList" presStyleCnt="0"/>
      <dgm:spPr/>
      <dgm:t>
        <a:bodyPr/>
        <a:lstStyle/>
        <a:p>
          <a:pPr rtl="1"/>
          <a:endParaRPr lang="ar-SA"/>
        </a:p>
      </dgm:t>
    </dgm:pt>
    <dgm:pt modelId="{7643C4B0-6B4C-479A-8F3E-9950FEBF8CC2}" type="pres">
      <dgm:prSet presAssocID="{94BA1256-56FF-4119-B8E8-54EB4D502D7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9608F98-4AC4-4F1F-B539-734A6940728D}" type="pres">
      <dgm:prSet presAssocID="{94BA1256-56FF-4119-B8E8-54EB4D502D74}" presName="aSpace" presStyleCnt="0"/>
      <dgm:spPr/>
      <dgm:t>
        <a:bodyPr/>
        <a:lstStyle/>
        <a:p>
          <a:pPr rtl="1"/>
          <a:endParaRPr lang="ar-SA"/>
        </a:p>
      </dgm:t>
    </dgm:pt>
    <dgm:pt modelId="{2455A16E-AB67-47FA-8F6A-AE338DDAB142}" type="pres">
      <dgm:prSet presAssocID="{29EF9D4E-682F-4D5C-9FFE-40E6C27C314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E501EB8-4351-4644-B2DB-0ED7731334E8}" type="pres">
      <dgm:prSet presAssocID="{29EF9D4E-682F-4D5C-9FFE-40E6C27C3140}" presName="aSpace" presStyleCnt="0"/>
      <dgm:spPr/>
      <dgm:t>
        <a:bodyPr/>
        <a:lstStyle/>
        <a:p>
          <a:pPr rtl="1"/>
          <a:endParaRPr lang="ar-SA"/>
        </a:p>
      </dgm:t>
    </dgm:pt>
    <dgm:pt modelId="{4727AAF0-B81E-4248-9B18-3A0C4D5FA34B}" type="pres">
      <dgm:prSet presAssocID="{0B1538BE-DDCA-4D90-AFA6-42B057E5E28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7C0588-6D9A-4AA1-B9E1-53883861FAF2}" type="pres">
      <dgm:prSet presAssocID="{0B1538BE-DDCA-4D90-AFA6-42B057E5E285}" presName="aSpace" presStyleCnt="0"/>
      <dgm:spPr/>
      <dgm:t>
        <a:bodyPr/>
        <a:lstStyle/>
        <a:p>
          <a:pPr rtl="1"/>
          <a:endParaRPr lang="ar-SA"/>
        </a:p>
      </dgm:t>
    </dgm:pt>
    <dgm:pt modelId="{B937BE09-73BA-4D8D-9BC7-29466B7F5F89}" type="pres">
      <dgm:prSet presAssocID="{A34246AA-0C83-4473-AC0D-ED9A1F80D8E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855A9C-7743-4125-953E-54D5CFC36C4F}" type="pres">
      <dgm:prSet presAssocID="{A34246AA-0C83-4473-AC0D-ED9A1F80D8E6}" presName="aSpace" presStyleCnt="0"/>
      <dgm:spPr/>
      <dgm:t>
        <a:bodyPr/>
        <a:lstStyle/>
        <a:p>
          <a:pPr rtl="1"/>
          <a:endParaRPr lang="ar-SA"/>
        </a:p>
      </dgm:t>
    </dgm:pt>
  </dgm:ptLst>
  <dgm:cxnLst>
    <dgm:cxn modelId="{73F7085E-DC4D-495F-A05C-B0B8A56A7D09}" srcId="{51117358-EA95-40C1-B81B-55A19FD7CC73}" destId="{A34246AA-0C83-4473-AC0D-ED9A1F80D8E6}" srcOrd="3" destOrd="0" parTransId="{F107038D-549D-405B-AE5A-9368780949DB}" sibTransId="{FDEC907E-FB11-4B6A-B0AE-371E6C517988}"/>
    <dgm:cxn modelId="{763457E6-08E0-4F48-ABFA-D9CFF30DF53F}" type="presOf" srcId="{0B1538BE-DDCA-4D90-AFA6-42B057E5E285}" destId="{4727AAF0-B81E-4248-9B18-3A0C4D5FA34B}" srcOrd="0" destOrd="0" presId="urn:microsoft.com/office/officeart/2005/8/layout/pyramid2"/>
    <dgm:cxn modelId="{3E828496-B95E-4CDE-9EC2-C38B7505CD3C}" type="presOf" srcId="{51117358-EA95-40C1-B81B-55A19FD7CC73}" destId="{A2275FF4-973D-4F0C-9E92-01D1EA6C23C2}" srcOrd="0" destOrd="0" presId="urn:microsoft.com/office/officeart/2005/8/layout/pyramid2"/>
    <dgm:cxn modelId="{E0D9FBE9-0AE1-47CD-9E29-956081048867}" type="presOf" srcId="{A34246AA-0C83-4473-AC0D-ED9A1F80D8E6}" destId="{B937BE09-73BA-4D8D-9BC7-29466B7F5F89}" srcOrd="0" destOrd="0" presId="urn:microsoft.com/office/officeart/2005/8/layout/pyramid2"/>
    <dgm:cxn modelId="{ABF3CEBE-8C7E-4F63-B7C8-80FEDFC88CCD}" type="presOf" srcId="{94BA1256-56FF-4119-B8E8-54EB4D502D74}" destId="{7643C4B0-6B4C-479A-8F3E-9950FEBF8CC2}" srcOrd="0" destOrd="0" presId="urn:microsoft.com/office/officeart/2005/8/layout/pyramid2"/>
    <dgm:cxn modelId="{3716A4E6-3B71-49CA-B362-B2B9AF3DCAC7}" srcId="{51117358-EA95-40C1-B81B-55A19FD7CC73}" destId="{29EF9D4E-682F-4D5C-9FFE-40E6C27C3140}" srcOrd="1" destOrd="0" parTransId="{91F14C84-96E8-4F15-9CFA-80EBD55E6A3B}" sibTransId="{1471073E-A48D-4EE3-AD33-735AB8BE9175}"/>
    <dgm:cxn modelId="{9861D22A-C669-4D9A-8968-216270068536}" srcId="{51117358-EA95-40C1-B81B-55A19FD7CC73}" destId="{0B1538BE-DDCA-4D90-AFA6-42B057E5E285}" srcOrd="2" destOrd="0" parTransId="{6360C6E9-1542-4279-BE2C-5823C7DF7553}" sibTransId="{87C26021-8DC6-4CE1-8307-FBD9DF66A72C}"/>
    <dgm:cxn modelId="{9DCBBD58-FCB2-44BF-984D-29113DA0AB9C}" srcId="{51117358-EA95-40C1-B81B-55A19FD7CC73}" destId="{94BA1256-56FF-4119-B8E8-54EB4D502D74}" srcOrd="0" destOrd="0" parTransId="{CC7D3619-9EF7-48F5-9D88-6B6CAD0AB59C}" sibTransId="{9C25E0D5-0D71-463E-920A-29D47031CF9D}"/>
    <dgm:cxn modelId="{597B72CE-D785-4963-A5E9-6818250613E4}" type="presOf" srcId="{29EF9D4E-682F-4D5C-9FFE-40E6C27C3140}" destId="{2455A16E-AB67-47FA-8F6A-AE338DDAB142}" srcOrd="0" destOrd="0" presId="urn:microsoft.com/office/officeart/2005/8/layout/pyramid2"/>
    <dgm:cxn modelId="{C4B3DA39-A7E9-421C-95F5-75E29259BFC0}" type="presParOf" srcId="{A2275FF4-973D-4F0C-9E92-01D1EA6C23C2}" destId="{D38F31D6-BF3E-4136-A1B2-44116943A55F}" srcOrd="0" destOrd="0" presId="urn:microsoft.com/office/officeart/2005/8/layout/pyramid2"/>
    <dgm:cxn modelId="{2CADE585-C03D-4B9F-8C5E-3165DF608F19}" type="presParOf" srcId="{A2275FF4-973D-4F0C-9E92-01D1EA6C23C2}" destId="{6496D8A8-7351-4791-9784-92C35E498093}" srcOrd="1" destOrd="0" presId="urn:microsoft.com/office/officeart/2005/8/layout/pyramid2"/>
    <dgm:cxn modelId="{803C9331-7E65-4313-9796-E9CC5251666E}" type="presParOf" srcId="{6496D8A8-7351-4791-9784-92C35E498093}" destId="{7643C4B0-6B4C-479A-8F3E-9950FEBF8CC2}" srcOrd="0" destOrd="0" presId="urn:microsoft.com/office/officeart/2005/8/layout/pyramid2"/>
    <dgm:cxn modelId="{1889CA8B-DFA6-4976-BBB2-823807B9DE43}" type="presParOf" srcId="{6496D8A8-7351-4791-9784-92C35E498093}" destId="{89608F98-4AC4-4F1F-B539-734A6940728D}" srcOrd="1" destOrd="0" presId="urn:microsoft.com/office/officeart/2005/8/layout/pyramid2"/>
    <dgm:cxn modelId="{0C4BF35A-5570-469B-9BBE-A16479058425}" type="presParOf" srcId="{6496D8A8-7351-4791-9784-92C35E498093}" destId="{2455A16E-AB67-47FA-8F6A-AE338DDAB142}" srcOrd="2" destOrd="0" presId="urn:microsoft.com/office/officeart/2005/8/layout/pyramid2"/>
    <dgm:cxn modelId="{8126BB83-290C-4B91-9260-71D3B92F7628}" type="presParOf" srcId="{6496D8A8-7351-4791-9784-92C35E498093}" destId="{BE501EB8-4351-4644-B2DB-0ED7731334E8}" srcOrd="3" destOrd="0" presId="urn:microsoft.com/office/officeart/2005/8/layout/pyramid2"/>
    <dgm:cxn modelId="{7D83B33E-B860-483B-84E4-51E07C26F8E7}" type="presParOf" srcId="{6496D8A8-7351-4791-9784-92C35E498093}" destId="{4727AAF0-B81E-4248-9B18-3A0C4D5FA34B}" srcOrd="4" destOrd="0" presId="urn:microsoft.com/office/officeart/2005/8/layout/pyramid2"/>
    <dgm:cxn modelId="{A96EA3BC-063E-41E1-BF4A-E93AEE82C843}" type="presParOf" srcId="{6496D8A8-7351-4791-9784-92C35E498093}" destId="{157C0588-6D9A-4AA1-B9E1-53883861FAF2}" srcOrd="5" destOrd="0" presId="urn:microsoft.com/office/officeart/2005/8/layout/pyramid2"/>
    <dgm:cxn modelId="{CA81D7C4-15EE-4295-92D7-E61D247B767A}" type="presParOf" srcId="{6496D8A8-7351-4791-9784-92C35E498093}" destId="{B937BE09-73BA-4D8D-9BC7-29466B7F5F89}" srcOrd="6" destOrd="0" presId="urn:microsoft.com/office/officeart/2005/8/layout/pyramid2"/>
    <dgm:cxn modelId="{4455D196-B1C9-4A14-8AD3-AD0222E05128}" type="presParOf" srcId="{6496D8A8-7351-4791-9784-92C35E498093}" destId="{28855A9C-7743-4125-953E-54D5CFC36C4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11E9DE-EDF0-4BDA-99B8-08418980CAC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003351A-6ECE-4601-9A39-F2FDDC7AC479}">
      <dgm:prSet/>
      <dgm:spPr/>
      <dgm:t>
        <a:bodyPr/>
        <a:lstStyle/>
        <a:p>
          <a:pPr rtl="1"/>
          <a:r>
            <a:rPr lang="ar-SA" dirty="0" smtClean="0"/>
            <a:t>المجموعة</a:t>
          </a:r>
          <a:endParaRPr lang="ar-SA" dirty="0"/>
        </a:p>
      </dgm:t>
    </dgm:pt>
    <dgm:pt modelId="{E8FF66CD-0236-4302-8C9C-97EA57BE6C24}" type="parTrans" cxnId="{CEB672B3-6431-4346-98AB-B15200E73D2A}">
      <dgm:prSet/>
      <dgm:spPr/>
      <dgm:t>
        <a:bodyPr/>
        <a:lstStyle/>
        <a:p>
          <a:pPr rtl="1"/>
          <a:endParaRPr lang="ar-SA"/>
        </a:p>
      </dgm:t>
    </dgm:pt>
    <dgm:pt modelId="{CD260C46-E440-418B-B020-C1FD5A312027}" type="sibTrans" cxnId="{CEB672B3-6431-4346-98AB-B15200E73D2A}">
      <dgm:prSet/>
      <dgm:spPr/>
      <dgm:t>
        <a:bodyPr/>
        <a:lstStyle/>
        <a:p>
          <a:pPr rtl="1"/>
          <a:endParaRPr lang="ar-SA"/>
        </a:p>
      </dgm:t>
    </dgm:pt>
    <dgm:pt modelId="{4A75FC9C-F494-47D8-B8B1-25E3371831BF}">
      <dgm:prSet/>
      <dgm:spPr/>
      <dgm:t>
        <a:bodyPr/>
        <a:lstStyle/>
        <a:p>
          <a:pPr rtl="1"/>
          <a:r>
            <a:rPr lang="ar-SA" dirty="0" smtClean="0"/>
            <a:t>النصاب القانوني</a:t>
          </a:r>
          <a:endParaRPr lang="ar-SA" dirty="0"/>
        </a:p>
      </dgm:t>
    </dgm:pt>
    <dgm:pt modelId="{10DA716C-C36E-4981-81BB-BFB091999B8C}" type="parTrans" cxnId="{F616D678-90A1-49FA-A65B-87819DCD5026}">
      <dgm:prSet/>
      <dgm:spPr/>
      <dgm:t>
        <a:bodyPr/>
        <a:lstStyle/>
        <a:p>
          <a:pPr rtl="1"/>
          <a:endParaRPr lang="ar-SA"/>
        </a:p>
      </dgm:t>
    </dgm:pt>
    <dgm:pt modelId="{3F6DDA13-989D-4FFF-8ED3-7846C85DDB8D}" type="sibTrans" cxnId="{F616D678-90A1-49FA-A65B-87819DCD5026}">
      <dgm:prSet/>
      <dgm:spPr/>
      <dgm:t>
        <a:bodyPr/>
        <a:lstStyle/>
        <a:p>
          <a:pPr rtl="1"/>
          <a:endParaRPr lang="ar-SA"/>
        </a:p>
      </dgm:t>
    </dgm:pt>
    <dgm:pt modelId="{B48745D4-71F4-40BF-AA8D-961F7B86C420}">
      <dgm:prSet/>
      <dgm:spPr/>
      <dgm:t>
        <a:bodyPr/>
        <a:lstStyle/>
        <a:p>
          <a:pPr rtl="1"/>
          <a:r>
            <a:rPr lang="ar-SA" dirty="0" smtClean="0"/>
            <a:t>الاقتراح الرئيسي</a:t>
          </a:r>
          <a:endParaRPr lang="ar-SA" dirty="0"/>
        </a:p>
      </dgm:t>
    </dgm:pt>
    <dgm:pt modelId="{0B68852D-40D7-496E-8603-8CC616940BD6}" type="parTrans" cxnId="{5BF8E2DE-266A-4B76-85B7-DE28DE441BE4}">
      <dgm:prSet/>
      <dgm:spPr/>
      <dgm:t>
        <a:bodyPr/>
        <a:lstStyle/>
        <a:p>
          <a:pPr rtl="1"/>
          <a:endParaRPr lang="ar-SA"/>
        </a:p>
      </dgm:t>
    </dgm:pt>
    <dgm:pt modelId="{77D5B086-8FA0-4A19-95CA-65D3D2AEE53E}" type="sibTrans" cxnId="{5BF8E2DE-266A-4B76-85B7-DE28DE441BE4}">
      <dgm:prSet/>
      <dgm:spPr/>
      <dgm:t>
        <a:bodyPr/>
        <a:lstStyle/>
        <a:p>
          <a:pPr rtl="1"/>
          <a:endParaRPr lang="ar-SA"/>
        </a:p>
      </dgm:t>
    </dgm:pt>
    <dgm:pt modelId="{BA0C52E1-ECBD-4AFE-9E60-0300C6DF4D8D}">
      <dgm:prSet/>
      <dgm:spPr/>
      <dgm:t>
        <a:bodyPr/>
        <a:lstStyle/>
        <a:p>
          <a:pPr rtl="1"/>
          <a:r>
            <a:rPr lang="ar-SA" dirty="0" smtClean="0"/>
            <a:t>المترئس</a:t>
          </a:r>
          <a:endParaRPr lang="ar-SA" dirty="0"/>
        </a:p>
      </dgm:t>
    </dgm:pt>
    <dgm:pt modelId="{47F8431E-F828-43D6-9D1B-C81812855D0A}" type="parTrans" cxnId="{D3BCDF91-216A-4E5C-82C1-A4536E04F2D3}">
      <dgm:prSet/>
      <dgm:spPr/>
      <dgm:t>
        <a:bodyPr/>
        <a:lstStyle/>
        <a:p>
          <a:pPr rtl="1"/>
          <a:endParaRPr lang="ar-SA"/>
        </a:p>
      </dgm:t>
    </dgm:pt>
    <dgm:pt modelId="{E6657D60-87DF-4CFA-8492-563CBAB20C17}" type="sibTrans" cxnId="{D3BCDF91-216A-4E5C-82C1-A4536E04F2D3}">
      <dgm:prSet/>
      <dgm:spPr/>
      <dgm:t>
        <a:bodyPr/>
        <a:lstStyle/>
        <a:p>
          <a:pPr rtl="1"/>
          <a:endParaRPr lang="ar-SA"/>
        </a:p>
      </dgm:t>
    </dgm:pt>
    <dgm:pt modelId="{6F22F4EA-7B7A-4010-A5DE-FCC7AFA0C6B6}">
      <dgm:prSet custT="1"/>
      <dgm:spPr/>
      <dgm:t>
        <a:bodyPr/>
        <a:lstStyle/>
        <a:p>
          <a:pPr rtl="1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ar-SA" sz="1600" dirty="0" smtClean="0"/>
            <a:t>مجموعة من الناس تملك حرية التصرف في الأداء، واتخاذ القرارات وتنفيذها باسم المجموعة.</a:t>
          </a:r>
          <a:endParaRPr lang="ar-SA" sz="1600" dirty="0"/>
        </a:p>
      </dgm:t>
    </dgm:pt>
    <dgm:pt modelId="{DA8C7483-907A-4B64-BE64-8357634B68A0}" type="parTrans" cxnId="{A89439EB-5679-4F10-8695-CA6C001ECE5A}">
      <dgm:prSet/>
      <dgm:spPr/>
      <dgm:t>
        <a:bodyPr/>
        <a:lstStyle/>
        <a:p>
          <a:pPr rtl="1"/>
          <a:endParaRPr lang="ar-SA"/>
        </a:p>
      </dgm:t>
    </dgm:pt>
    <dgm:pt modelId="{B3CAA066-A700-425E-A974-3B53B525761C}" type="sibTrans" cxnId="{A89439EB-5679-4F10-8695-CA6C001ECE5A}">
      <dgm:prSet/>
      <dgm:spPr/>
      <dgm:t>
        <a:bodyPr/>
        <a:lstStyle/>
        <a:p>
          <a:pPr rtl="1"/>
          <a:endParaRPr lang="ar-SA"/>
        </a:p>
      </dgm:t>
    </dgm:pt>
    <dgm:pt modelId="{954B3E3D-D8FD-4C61-91AE-8BCC95ACADD2}">
      <dgm:prSet custT="1"/>
      <dgm:spPr/>
      <dgm:t>
        <a:bodyPr/>
        <a:lstStyle/>
        <a:p>
          <a:pPr rtl="1"/>
          <a:r>
            <a:rPr lang="ar-SA" sz="2000" dirty="0" smtClean="0"/>
            <a:t> الحد الأدنى لعدد أعضاء اللازمة لمزاولة الأعمال. (أكثر من النصف، أو 2/3)</a:t>
          </a:r>
          <a:endParaRPr lang="ar-SA" sz="2000" dirty="0"/>
        </a:p>
      </dgm:t>
    </dgm:pt>
    <dgm:pt modelId="{5C316B36-82B7-4E7A-8D2B-F0F216B3B26C}" type="parTrans" cxnId="{F0194C8E-B2CC-41C4-922A-4A3AC1141E78}">
      <dgm:prSet/>
      <dgm:spPr/>
      <dgm:t>
        <a:bodyPr/>
        <a:lstStyle/>
        <a:p>
          <a:pPr rtl="1"/>
          <a:endParaRPr lang="ar-SA"/>
        </a:p>
      </dgm:t>
    </dgm:pt>
    <dgm:pt modelId="{62F105B8-3307-46F2-9B9F-BE4EA054E756}" type="sibTrans" cxnId="{F0194C8E-B2CC-41C4-922A-4A3AC1141E78}">
      <dgm:prSet/>
      <dgm:spPr/>
      <dgm:t>
        <a:bodyPr/>
        <a:lstStyle/>
        <a:p>
          <a:pPr rtl="1"/>
          <a:endParaRPr lang="ar-SA"/>
        </a:p>
      </dgm:t>
    </dgm:pt>
    <dgm:pt modelId="{149F7D59-A897-466F-891A-EFE836643E0F}">
      <dgm:prSet custT="1"/>
      <dgm:spPr/>
      <dgm:t>
        <a:bodyPr/>
        <a:lstStyle/>
        <a:p>
          <a:pPr rtl="1"/>
          <a:r>
            <a:rPr lang="ar-SA" sz="2000" dirty="0" smtClean="0"/>
            <a:t>اقتراح رسمي لاتخاذ إجراء ما.</a:t>
          </a:r>
          <a:endParaRPr lang="ar-SA" sz="2000" dirty="0"/>
        </a:p>
      </dgm:t>
    </dgm:pt>
    <dgm:pt modelId="{DE874DEB-6670-4F8B-8F76-D02A83C4968B}" type="parTrans" cxnId="{FFBFBB5C-F378-4E7F-901B-E01FE85C8E59}">
      <dgm:prSet/>
      <dgm:spPr/>
      <dgm:t>
        <a:bodyPr/>
        <a:lstStyle/>
        <a:p>
          <a:pPr rtl="1"/>
          <a:endParaRPr lang="ar-SA"/>
        </a:p>
      </dgm:t>
    </dgm:pt>
    <dgm:pt modelId="{4A6B2A8B-D604-40BD-8413-3FD11F13A0A0}" type="sibTrans" cxnId="{FFBFBB5C-F378-4E7F-901B-E01FE85C8E59}">
      <dgm:prSet/>
      <dgm:spPr/>
      <dgm:t>
        <a:bodyPr/>
        <a:lstStyle/>
        <a:p>
          <a:pPr rtl="1"/>
          <a:endParaRPr lang="ar-SA"/>
        </a:p>
      </dgm:t>
    </dgm:pt>
    <dgm:pt modelId="{83B65AE2-50B6-40F9-A650-271E30700D92}">
      <dgm:prSet custT="1"/>
      <dgm:spPr/>
      <dgm:t>
        <a:bodyPr/>
        <a:lstStyle/>
        <a:p>
          <a:pPr rtl="1"/>
          <a:r>
            <a:rPr lang="ar-SA" sz="2000" dirty="0" smtClean="0"/>
            <a:t>قائد الاجتماع </a:t>
          </a:r>
          <a:r>
            <a:rPr lang="ar-SA" sz="2000" dirty="0" err="1" smtClean="0"/>
            <a:t>و</a:t>
          </a:r>
          <a:r>
            <a:rPr lang="ar-SA" sz="2000" dirty="0" smtClean="0"/>
            <a:t> الذي يراقب </a:t>
          </a:r>
          <a:r>
            <a:rPr lang="ar-SA" sz="2000" dirty="0" err="1" smtClean="0"/>
            <a:t>و</a:t>
          </a:r>
          <a:r>
            <a:rPr lang="ar-SA" sz="2000" dirty="0" smtClean="0"/>
            <a:t> يطبق عملية الالتزام بالقوانين.</a:t>
          </a:r>
          <a:endParaRPr lang="ar-SA" sz="2000" dirty="0"/>
        </a:p>
      </dgm:t>
    </dgm:pt>
    <dgm:pt modelId="{A96C16D3-D868-40E1-8142-BC2C1A9C394D}" type="parTrans" cxnId="{58F185EE-89A6-4139-8BF5-D91B75BA584D}">
      <dgm:prSet/>
      <dgm:spPr/>
      <dgm:t>
        <a:bodyPr/>
        <a:lstStyle/>
        <a:p>
          <a:pPr rtl="1"/>
          <a:endParaRPr lang="ar-SA"/>
        </a:p>
      </dgm:t>
    </dgm:pt>
    <dgm:pt modelId="{618D765A-5E57-4008-BA74-D537FC55C5FB}" type="sibTrans" cxnId="{58F185EE-89A6-4139-8BF5-D91B75BA584D}">
      <dgm:prSet/>
      <dgm:spPr/>
      <dgm:t>
        <a:bodyPr/>
        <a:lstStyle/>
        <a:p>
          <a:pPr rtl="1"/>
          <a:endParaRPr lang="ar-SA"/>
        </a:p>
      </dgm:t>
    </dgm:pt>
    <dgm:pt modelId="{470D21FA-CD9F-433E-936D-7E1EEFDACA39}" type="pres">
      <dgm:prSet presAssocID="{6B11E9DE-EDF0-4BDA-99B8-08418980CAC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C2AFBEC-19D5-4898-B5C0-ADEDC4C38EF8}" type="pres">
      <dgm:prSet presAssocID="{A003351A-6ECE-4601-9A39-F2FDDC7AC479}" presName="linNode" presStyleCnt="0"/>
      <dgm:spPr/>
      <dgm:t>
        <a:bodyPr/>
        <a:lstStyle/>
        <a:p>
          <a:pPr rtl="1"/>
          <a:endParaRPr lang="ar-SA"/>
        </a:p>
      </dgm:t>
    </dgm:pt>
    <dgm:pt modelId="{E1063261-FC29-4894-BB66-45AAF9597DBB}" type="pres">
      <dgm:prSet presAssocID="{A003351A-6ECE-4601-9A39-F2FDDC7AC47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951FE7-5D69-47BA-9262-29401D040DD6}" type="pres">
      <dgm:prSet presAssocID="{A003351A-6ECE-4601-9A39-F2FDDC7AC47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C788FC6-B147-4B92-A77D-3E08B994D025}" type="pres">
      <dgm:prSet presAssocID="{CD260C46-E440-418B-B020-C1FD5A312027}" presName="sp" presStyleCnt="0"/>
      <dgm:spPr/>
      <dgm:t>
        <a:bodyPr/>
        <a:lstStyle/>
        <a:p>
          <a:pPr rtl="1"/>
          <a:endParaRPr lang="ar-SA"/>
        </a:p>
      </dgm:t>
    </dgm:pt>
    <dgm:pt modelId="{F1AE19ED-B238-426A-B294-FFE081C7DE74}" type="pres">
      <dgm:prSet presAssocID="{4A75FC9C-F494-47D8-B8B1-25E3371831BF}" presName="linNode" presStyleCnt="0"/>
      <dgm:spPr/>
      <dgm:t>
        <a:bodyPr/>
        <a:lstStyle/>
        <a:p>
          <a:pPr rtl="1"/>
          <a:endParaRPr lang="ar-SA"/>
        </a:p>
      </dgm:t>
    </dgm:pt>
    <dgm:pt modelId="{668B5FD3-1D11-4FBF-A5E9-F066859694E6}" type="pres">
      <dgm:prSet presAssocID="{4A75FC9C-F494-47D8-B8B1-25E3371831B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EAF90E-A8EE-4D15-A13A-66964CC4C3BD}" type="pres">
      <dgm:prSet presAssocID="{4A75FC9C-F494-47D8-B8B1-25E3371831B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A088BAE-6B73-4A1B-B900-B6E722678084}" type="pres">
      <dgm:prSet presAssocID="{3F6DDA13-989D-4FFF-8ED3-7846C85DDB8D}" presName="sp" presStyleCnt="0"/>
      <dgm:spPr/>
      <dgm:t>
        <a:bodyPr/>
        <a:lstStyle/>
        <a:p>
          <a:pPr rtl="1"/>
          <a:endParaRPr lang="ar-SA"/>
        </a:p>
      </dgm:t>
    </dgm:pt>
    <dgm:pt modelId="{9B13BB53-0135-4636-B931-452A12001B91}" type="pres">
      <dgm:prSet presAssocID="{B48745D4-71F4-40BF-AA8D-961F7B86C420}" presName="linNode" presStyleCnt="0"/>
      <dgm:spPr/>
      <dgm:t>
        <a:bodyPr/>
        <a:lstStyle/>
        <a:p>
          <a:pPr rtl="1"/>
          <a:endParaRPr lang="ar-SA"/>
        </a:p>
      </dgm:t>
    </dgm:pt>
    <dgm:pt modelId="{A12D0C4E-1A94-4B4C-AC2C-E56F3781E88B}" type="pres">
      <dgm:prSet presAssocID="{B48745D4-71F4-40BF-AA8D-961F7B86C42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61D4C4-B4D0-4F3D-B8EE-338D75D1E795}" type="pres">
      <dgm:prSet presAssocID="{B48745D4-71F4-40BF-AA8D-961F7B86C42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5768DCA-BD71-4DF0-8926-A49F4ABC4A31}" type="pres">
      <dgm:prSet presAssocID="{77D5B086-8FA0-4A19-95CA-65D3D2AEE53E}" presName="sp" presStyleCnt="0"/>
      <dgm:spPr/>
      <dgm:t>
        <a:bodyPr/>
        <a:lstStyle/>
        <a:p>
          <a:pPr rtl="1"/>
          <a:endParaRPr lang="ar-SA"/>
        </a:p>
      </dgm:t>
    </dgm:pt>
    <dgm:pt modelId="{8B8B6307-EAD1-4F0C-916E-4C4E79A6959E}" type="pres">
      <dgm:prSet presAssocID="{BA0C52E1-ECBD-4AFE-9E60-0300C6DF4D8D}" presName="linNode" presStyleCnt="0"/>
      <dgm:spPr/>
      <dgm:t>
        <a:bodyPr/>
        <a:lstStyle/>
        <a:p>
          <a:pPr rtl="1"/>
          <a:endParaRPr lang="ar-SA"/>
        </a:p>
      </dgm:t>
    </dgm:pt>
    <dgm:pt modelId="{8AB34576-EF10-4A75-8129-06CF8BD5FEF3}" type="pres">
      <dgm:prSet presAssocID="{BA0C52E1-ECBD-4AFE-9E60-0300C6DF4D8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E897AF-DE50-49B1-AEEC-C08D3F8DB3CC}" type="pres">
      <dgm:prSet presAssocID="{BA0C52E1-ECBD-4AFE-9E60-0300C6DF4D8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9BB3EAA-CEBF-468B-81FD-1D6A2E9CE08E}" type="presOf" srcId="{B48745D4-71F4-40BF-AA8D-961F7B86C420}" destId="{A12D0C4E-1A94-4B4C-AC2C-E56F3781E88B}" srcOrd="0" destOrd="0" presId="urn:microsoft.com/office/officeart/2005/8/layout/vList5"/>
    <dgm:cxn modelId="{5BF8E2DE-266A-4B76-85B7-DE28DE441BE4}" srcId="{6B11E9DE-EDF0-4BDA-99B8-08418980CAC9}" destId="{B48745D4-71F4-40BF-AA8D-961F7B86C420}" srcOrd="2" destOrd="0" parTransId="{0B68852D-40D7-496E-8603-8CC616940BD6}" sibTransId="{77D5B086-8FA0-4A19-95CA-65D3D2AEE53E}"/>
    <dgm:cxn modelId="{6FA94548-BC82-4940-AD44-1FA0D31612E2}" type="presOf" srcId="{6B11E9DE-EDF0-4BDA-99B8-08418980CAC9}" destId="{470D21FA-CD9F-433E-936D-7E1EEFDACA39}" srcOrd="0" destOrd="0" presId="urn:microsoft.com/office/officeart/2005/8/layout/vList5"/>
    <dgm:cxn modelId="{A89439EB-5679-4F10-8695-CA6C001ECE5A}" srcId="{A003351A-6ECE-4601-9A39-F2FDDC7AC479}" destId="{6F22F4EA-7B7A-4010-A5DE-FCC7AFA0C6B6}" srcOrd="0" destOrd="0" parTransId="{DA8C7483-907A-4B64-BE64-8357634B68A0}" sibTransId="{B3CAA066-A700-425E-A974-3B53B525761C}"/>
    <dgm:cxn modelId="{C167B823-1C01-4C51-B2B6-0FADCAF437B4}" type="presOf" srcId="{BA0C52E1-ECBD-4AFE-9E60-0300C6DF4D8D}" destId="{8AB34576-EF10-4A75-8129-06CF8BD5FEF3}" srcOrd="0" destOrd="0" presId="urn:microsoft.com/office/officeart/2005/8/layout/vList5"/>
    <dgm:cxn modelId="{104C80D5-75AF-49CD-89B8-74DD992A690C}" type="presOf" srcId="{954B3E3D-D8FD-4C61-91AE-8BCC95ACADD2}" destId="{7DEAF90E-A8EE-4D15-A13A-66964CC4C3BD}" srcOrd="0" destOrd="0" presId="urn:microsoft.com/office/officeart/2005/8/layout/vList5"/>
    <dgm:cxn modelId="{91F59842-8E06-414C-B636-793247630332}" type="presOf" srcId="{A003351A-6ECE-4601-9A39-F2FDDC7AC479}" destId="{E1063261-FC29-4894-BB66-45AAF9597DBB}" srcOrd="0" destOrd="0" presId="urn:microsoft.com/office/officeart/2005/8/layout/vList5"/>
    <dgm:cxn modelId="{FFBFBB5C-F378-4E7F-901B-E01FE85C8E59}" srcId="{B48745D4-71F4-40BF-AA8D-961F7B86C420}" destId="{149F7D59-A897-466F-891A-EFE836643E0F}" srcOrd="0" destOrd="0" parTransId="{DE874DEB-6670-4F8B-8F76-D02A83C4968B}" sibTransId="{4A6B2A8B-D604-40BD-8413-3FD11F13A0A0}"/>
    <dgm:cxn modelId="{91100C51-D0F8-4D51-A727-DE1DE9BA5E61}" type="presOf" srcId="{149F7D59-A897-466F-891A-EFE836643E0F}" destId="{4861D4C4-B4D0-4F3D-B8EE-338D75D1E795}" srcOrd="0" destOrd="0" presId="urn:microsoft.com/office/officeart/2005/8/layout/vList5"/>
    <dgm:cxn modelId="{1FCE8484-534B-4F20-BFFF-CD79ACCAE10B}" type="presOf" srcId="{4A75FC9C-F494-47D8-B8B1-25E3371831BF}" destId="{668B5FD3-1D11-4FBF-A5E9-F066859694E6}" srcOrd="0" destOrd="0" presId="urn:microsoft.com/office/officeart/2005/8/layout/vList5"/>
    <dgm:cxn modelId="{661565F2-77DC-4617-AC05-A5CA78CA93B6}" type="presOf" srcId="{83B65AE2-50B6-40F9-A650-271E30700D92}" destId="{08E897AF-DE50-49B1-AEEC-C08D3F8DB3CC}" srcOrd="0" destOrd="0" presId="urn:microsoft.com/office/officeart/2005/8/layout/vList5"/>
    <dgm:cxn modelId="{CEB672B3-6431-4346-98AB-B15200E73D2A}" srcId="{6B11E9DE-EDF0-4BDA-99B8-08418980CAC9}" destId="{A003351A-6ECE-4601-9A39-F2FDDC7AC479}" srcOrd="0" destOrd="0" parTransId="{E8FF66CD-0236-4302-8C9C-97EA57BE6C24}" sibTransId="{CD260C46-E440-418B-B020-C1FD5A312027}"/>
    <dgm:cxn modelId="{58F185EE-89A6-4139-8BF5-D91B75BA584D}" srcId="{BA0C52E1-ECBD-4AFE-9E60-0300C6DF4D8D}" destId="{83B65AE2-50B6-40F9-A650-271E30700D92}" srcOrd="0" destOrd="0" parTransId="{A96C16D3-D868-40E1-8142-BC2C1A9C394D}" sibTransId="{618D765A-5E57-4008-BA74-D537FC55C5FB}"/>
    <dgm:cxn modelId="{F0194C8E-B2CC-41C4-922A-4A3AC1141E78}" srcId="{4A75FC9C-F494-47D8-B8B1-25E3371831BF}" destId="{954B3E3D-D8FD-4C61-91AE-8BCC95ACADD2}" srcOrd="0" destOrd="0" parTransId="{5C316B36-82B7-4E7A-8D2B-F0F216B3B26C}" sibTransId="{62F105B8-3307-46F2-9B9F-BE4EA054E756}"/>
    <dgm:cxn modelId="{F616D678-90A1-49FA-A65B-87819DCD5026}" srcId="{6B11E9DE-EDF0-4BDA-99B8-08418980CAC9}" destId="{4A75FC9C-F494-47D8-B8B1-25E3371831BF}" srcOrd="1" destOrd="0" parTransId="{10DA716C-C36E-4981-81BB-BFB091999B8C}" sibTransId="{3F6DDA13-989D-4FFF-8ED3-7846C85DDB8D}"/>
    <dgm:cxn modelId="{D3BCDF91-216A-4E5C-82C1-A4536E04F2D3}" srcId="{6B11E9DE-EDF0-4BDA-99B8-08418980CAC9}" destId="{BA0C52E1-ECBD-4AFE-9E60-0300C6DF4D8D}" srcOrd="3" destOrd="0" parTransId="{47F8431E-F828-43D6-9D1B-C81812855D0A}" sibTransId="{E6657D60-87DF-4CFA-8492-563CBAB20C17}"/>
    <dgm:cxn modelId="{A297DE3E-37AD-4E14-BB7D-133CAF086D94}" type="presOf" srcId="{6F22F4EA-7B7A-4010-A5DE-FCC7AFA0C6B6}" destId="{74951FE7-5D69-47BA-9262-29401D040DD6}" srcOrd="0" destOrd="0" presId="urn:microsoft.com/office/officeart/2005/8/layout/vList5"/>
    <dgm:cxn modelId="{CE20B419-64F6-47CD-9CAC-271F6447E05E}" type="presParOf" srcId="{470D21FA-CD9F-433E-936D-7E1EEFDACA39}" destId="{4C2AFBEC-19D5-4898-B5C0-ADEDC4C38EF8}" srcOrd="0" destOrd="0" presId="urn:microsoft.com/office/officeart/2005/8/layout/vList5"/>
    <dgm:cxn modelId="{22970B08-5E7D-4936-AA18-06CDA8035EFD}" type="presParOf" srcId="{4C2AFBEC-19D5-4898-B5C0-ADEDC4C38EF8}" destId="{E1063261-FC29-4894-BB66-45AAF9597DBB}" srcOrd="0" destOrd="0" presId="urn:microsoft.com/office/officeart/2005/8/layout/vList5"/>
    <dgm:cxn modelId="{19A6F641-EF79-47B0-A33A-DADC57710A7D}" type="presParOf" srcId="{4C2AFBEC-19D5-4898-B5C0-ADEDC4C38EF8}" destId="{74951FE7-5D69-47BA-9262-29401D040DD6}" srcOrd="1" destOrd="0" presId="urn:microsoft.com/office/officeart/2005/8/layout/vList5"/>
    <dgm:cxn modelId="{6C04DEEE-16C2-4E79-93FC-0088B538FDD8}" type="presParOf" srcId="{470D21FA-CD9F-433E-936D-7E1EEFDACA39}" destId="{7C788FC6-B147-4B92-A77D-3E08B994D025}" srcOrd="1" destOrd="0" presId="urn:microsoft.com/office/officeart/2005/8/layout/vList5"/>
    <dgm:cxn modelId="{45CB8B81-96A7-4AF9-ACAC-50BCE38D62EE}" type="presParOf" srcId="{470D21FA-CD9F-433E-936D-7E1EEFDACA39}" destId="{F1AE19ED-B238-426A-B294-FFE081C7DE74}" srcOrd="2" destOrd="0" presId="urn:microsoft.com/office/officeart/2005/8/layout/vList5"/>
    <dgm:cxn modelId="{BB4EEE4E-6B08-45B3-9B84-34A7FB35A0DE}" type="presParOf" srcId="{F1AE19ED-B238-426A-B294-FFE081C7DE74}" destId="{668B5FD3-1D11-4FBF-A5E9-F066859694E6}" srcOrd="0" destOrd="0" presId="urn:microsoft.com/office/officeart/2005/8/layout/vList5"/>
    <dgm:cxn modelId="{08CAFCFC-6242-42DB-966C-E38934E44E8A}" type="presParOf" srcId="{F1AE19ED-B238-426A-B294-FFE081C7DE74}" destId="{7DEAF90E-A8EE-4D15-A13A-66964CC4C3BD}" srcOrd="1" destOrd="0" presId="urn:microsoft.com/office/officeart/2005/8/layout/vList5"/>
    <dgm:cxn modelId="{849901B2-74C3-4CBE-A677-7AF8B4CDE65B}" type="presParOf" srcId="{470D21FA-CD9F-433E-936D-7E1EEFDACA39}" destId="{5A088BAE-6B73-4A1B-B900-B6E722678084}" srcOrd="3" destOrd="0" presId="urn:microsoft.com/office/officeart/2005/8/layout/vList5"/>
    <dgm:cxn modelId="{C0D161D3-9259-4E46-9268-74E14293C471}" type="presParOf" srcId="{470D21FA-CD9F-433E-936D-7E1EEFDACA39}" destId="{9B13BB53-0135-4636-B931-452A12001B91}" srcOrd="4" destOrd="0" presId="urn:microsoft.com/office/officeart/2005/8/layout/vList5"/>
    <dgm:cxn modelId="{1EFF3C3E-752B-460B-AE51-D856E25333A6}" type="presParOf" srcId="{9B13BB53-0135-4636-B931-452A12001B91}" destId="{A12D0C4E-1A94-4B4C-AC2C-E56F3781E88B}" srcOrd="0" destOrd="0" presId="urn:microsoft.com/office/officeart/2005/8/layout/vList5"/>
    <dgm:cxn modelId="{C83A3901-D632-4351-B713-836A1B804ED8}" type="presParOf" srcId="{9B13BB53-0135-4636-B931-452A12001B91}" destId="{4861D4C4-B4D0-4F3D-B8EE-338D75D1E795}" srcOrd="1" destOrd="0" presId="urn:microsoft.com/office/officeart/2005/8/layout/vList5"/>
    <dgm:cxn modelId="{D77AF0C8-8255-451A-B2D9-32A1C9D92D64}" type="presParOf" srcId="{470D21FA-CD9F-433E-936D-7E1EEFDACA39}" destId="{A5768DCA-BD71-4DF0-8926-A49F4ABC4A31}" srcOrd="5" destOrd="0" presId="urn:microsoft.com/office/officeart/2005/8/layout/vList5"/>
    <dgm:cxn modelId="{7178DE5B-0CDD-433E-815E-8A413E503D36}" type="presParOf" srcId="{470D21FA-CD9F-433E-936D-7E1EEFDACA39}" destId="{8B8B6307-EAD1-4F0C-916E-4C4E79A6959E}" srcOrd="6" destOrd="0" presId="urn:microsoft.com/office/officeart/2005/8/layout/vList5"/>
    <dgm:cxn modelId="{703D2535-8403-404C-A614-105E27952917}" type="presParOf" srcId="{8B8B6307-EAD1-4F0C-916E-4C4E79A6959E}" destId="{8AB34576-EF10-4A75-8129-06CF8BD5FEF3}" srcOrd="0" destOrd="0" presId="urn:microsoft.com/office/officeart/2005/8/layout/vList5"/>
    <dgm:cxn modelId="{3B5B71B1-DE7A-44A6-A6C7-7E9ADB58FDB9}" type="presParOf" srcId="{8B8B6307-EAD1-4F0C-916E-4C4E79A6959E}" destId="{08E897AF-DE50-49B1-AEEC-C08D3F8DB3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73B64D-A0C1-427B-B52B-D003FC3DB21E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BC590107-8A3D-42F4-9DF7-FD83B443B0A1}">
      <dgm:prSet custT="1"/>
      <dgm:spPr/>
      <dgm:t>
        <a:bodyPr/>
        <a:lstStyle/>
        <a:p>
          <a:pPr rtl="1"/>
          <a:r>
            <a:rPr lang="ar-SA" sz="2000" dirty="0" smtClean="0"/>
            <a:t>طرح الاقتراح</a:t>
          </a:r>
          <a:endParaRPr lang="ar-SA" sz="2000" dirty="0"/>
        </a:p>
      </dgm:t>
    </dgm:pt>
    <dgm:pt modelId="{491F9BB6-7645-4AC3-9603-A116D77D321F}" type="parTrans" cxnId="{DBC8DDEB-9C49-405B-B740-C3AEC6B579CF}">
      <dgm:prSet/>
      <dgm:spPr/>
      <dgm:t>
        <a:bodyPr/>
        <a:lstStyle/>
        <a:p>
          <a:pPr rtl="1"/>
          <a:endParaRPr lang="ar-SA" sz="1800"/>
        </a:p>
      </dgm:t>
    </dgm:pt>
    <dgm:pt modelId="{0E050A6E-41EE-46A1-BFC5-9F0B6BCD06D0}" type="sibTrans" cxnId="{DBC8DDEB-9C49-405B-B740-C3AEC6B579CF}">
      <dgm:prSet custT="1"/>
      <dgm:spPr/>
      <dgm:t>
        <a:bodyPr/>
        <a:lstStyle/>
        <a:p>
          <a:pPr rtl="1"/>
          <a:endParaRPr lang="ar-SA" sz="1600"/>
        </a:p>
      </dgm:t>
    </dgm:pt>
    <dgm:pt modelId="{DF8AE92B-7187-42C4-BE1B-7F71E765A114}">
      <dgm:prSet custT="1"/>
      <dgm:spPr/>
      <dgm:t>
        <a:bodyPr/>
        <a:lstStyle/>
        <a:p>
          <a:pPr rtl="1"/>
          <a:r>
            <a:rPr lang="ar-SA" sz="2000" dirty="0" smtClean="0"/>
            <a:t>التثنية</a:t>
          </a:r>
          <a:endParaRPr lang="ar-SA" sz="2000" dirty="0"/>
        </a:p>
      </dgm:t>
    </dgm:pt>
    <dgm:pt modelId="{5F5635EF-6D28-4AC3-896B-D05FAC9EAAEA}" type="parTrans" cxnId="{CDBB9FE3-2CDC-4162-8E95-71CBBBBFFED9}">
      <dgm:prSet/>
      <dgm:spPr/>
      <dgm:t>
        <a:bodyPr/>
        <a:lstStyle/>
        <a:p>
          <a:pPr rtl="1"/>
          <a:endParaRPr lang="ar-SA" sz="1800"/>
        </a:p>
      </dgm:t>
    </dgm:pt>
    <dgm:pt modelId="{98D1A3A6-525F-431C-A80F-78E45D4092F9}" type="sibTrans" cxnId="{CDBB9FE3-2CDC-4162-8E95-71CBBBBFFED9}">
      <dgm:prSet custT="1"/>
      <dgm:spPr/>
      <dgm:t>
        <a:bodyPr/>
        <a:lstStyle/>
        <a:p>
          <a:pPr rtl="1"/>
          <a:endParaRPr lang="ar-SA" sz="1600"/>
        </a:p>
      </dgm:t>
    </dgm:pt>
    <dgm:pt modelId="{9A56AC89-DB32-4B8B-9806-3EF93358A540}">
      <dgm:prSet custT="1"/>
      <dgm:spPr/>
      <dgm:t>
        <a:bodyPr/>
        <a:lstStyle/>
        <a:p>
          <a:pPr rtl="1"/>
          <a:r>
            <a:rPr lang="ar-SA" sz="2000" dirty="0" smtClean="0"/>
            <a:t>طرح الاقتراح</a:t>
          </a:r>
          <a:endParaRPr lang="ar-SA" sz="2000" dirty="0"/>
        </a:p>
      </dgm:t>
    </dgm:pt>
    <dgm:pt modelId="{D8A67282-0571-4FB3-8F6E-06C02FE1088D}" type="parTrans" cxnId="{ED39F4DB-B2DF-4448-9241-60D43B729BDA}">
      <dgm:prSet/>
      <dgm:spPr/>
      <dgm:t>
        <a:bodyPr/>
        <a:lstStyle/>
        <a:p>
          <a:pPr rtl="1"/>
          <a:endParaRPr lang="ar-SA" sz="1800"/>
        </a:p>
      </dgm:t>
    </dgm:pt>
    <dgm:pt modelId="{1C66401A-B7A9-4A1E-A926-1157B84A1D8D}" type="sibTrans" cxnId="{ED39F4DB-B2DF-4448-9241-60D43B729BDA}">
      <dgm:prSet custT="1"/>
      <dgm:spPr/>
      <dgm:t>
        <a:bodyPr/>
        <a:lstStyle/>
        <a:p>
          <a:pPr rtl="1"/>
          <a:endParaRPr lang="ar-SA" sz="1600"/>
        </a:p>
      </dgm:t>
    </dgm:pt>
    <dgm:pt modelId="{28A3BA51-9869-4E2D-8031-B6709E43ED23}">
      <dgm:prSet custT="1"/>
      <dgm:spPr/>
      <dgm:t>
        <a:bodyPr/>
        <a:lstStyle/>
        <a:p>
          <a:pPr rtl="1"/>
          <a:r>
            <a:rPr lang="ar-SA" sz="2000" dirty="0" smtClean="0"/>
            <a:t>المناقشة</a:t>
          </a:r>
          <a:endParaRPr lang="ar-SA" sz="2000" dirty="0"/>
        </a:p>
      </dgm:t>
    </dgm:pt>
    <dgm:pt modelId="{EEBD0897-EB51-4A12-91C4-5EACA850F98F}" type="parTrans" cxnId="{05F86DEA-CA80-4194-A766-07A11861D779}">
      <dgm:prSet/>
      <dgm:spPr/>
      <dgm:t>
        <a:bodyPr/>
        <a:lstStyle/>
        <a:p>
          <a:pPr rtl="1"/>
          <a:endParaRPr lang="ar-SA" sz="1800"/>
        </a:p>
      </dgm:t>
    </dgm:pt>
    <dgm:pt modelId="{13AF9F26-31DB-4464-8091-6E02A87130B6}" type="sibTrans" cxnId="{05F86DEA-CA80-4194-A766-07A11861D779}">
      <dgm:prSet custT="1"/>
      <dgm:spPr/>
      <dgm:t>
        <a:bodyPr/>
        <a:lstStyle/>
        <a:p>
          <a:pPr rtl="1"/>
          <a:endParaRPr lang="ar-SA" sz="1600"/>
        </a:p>
      </dgm:t>
    </dgm:pt>
    <dgm:pt modelId="{ACEC4E08-7955-4147-A930-84C9A90F9396}">
      <dgm:prSet custT="1"/>
      <dgm:spPr/>
      <dgm:t>
        <a:bodyPr/>
        <a:lstStyle/>
        <a:p>
          <a:pPr rtl="1"/>
          <a:r>
            <a:rPr lang="ar-SA" sz="2000" dirty="0" smtClean="0"/>
            <a:t>التصويت </a:t>
          </a:r>
          <a:endParaRPr lang="ar-SA" sz="2000" dirty="0"/>
        </a:p>
      </dgm:t>
    </dgm:pt>
    <dgm:pt modelId="{E2F5C2DA-2A41-49F0-A3EB-E0D6B62255DA}" type="parTrans" cxnId="{BA19BAFE-BEA8-4087-B407-CFD62FB7E8D3}">
      <dgm:prSet/>
      <dgm:spPr/>
      <dgm:t>
        <a:bodyPr/>
        <a:lstStyle/>
        <a:p>
          <a:pPr rtl="1"/>
          <a:endParaRPr lang="ar-SA" sz="1800"/>
        </a:p>
      </dgm:t>
    </dgm:pt>
    <dgm:pt modelId="{A40F061A-2E44-42B6-B522-6F7300570484}" type="sibTrans" cxnId="{BA19BAFE-BEA8-4087-B407-CFD62FB7E8D3}">
      <dgm:prSet custT="1"/>
      <dgm:spPr/>
      <dgm:t>
        <a:bodyPr/>
        <a:lstStyle/>
        <a:p>
          <a:pPr rtl="1"/>
          <a:endParaRPr lang="ar-SA" sz="1600"/>
        </a:p>
      </dgm:t>
    </dgm:pt>
    <dgm:pt modelId="{BC99816B-9F23-4941-BB2A-73090C110DFD}">
      <dgm:prSet custT="1"/>
      <dgm:spPr/>
      <dgm:t>
        <a:bodyPr/>
        <a:lstStyle/>
        <a:p>
          <a:pPr rtl="1"/>
          <a:r>
            <a:rPr lang="ar-SA" sz="2000" dirty="0" smtClean="0"/>
            <a:t>النتيجة</a:t>
          </a:r>
          <a:endParaRPr lang="en-US" sz="2000" dirty="0"/>
        </a:p>
      </dgm:t>
    </dgm:pt>
    <dgm:pt modelId="{32215D94-EB68-4080-AF0C-E221398577E5}" type="parTrans" cxnId="{B9A71485-C13B-403A-9EA1-D9A94BFA5F94}">
      <dgm:prSet/>
      <dgm:spPr/>
      <dgm:t>
        <a:bodyPr/>
        <a:lstStyle/>
        <a:p>
          <a:pPr rtl="1"/>
          <a:endParaRPr lang="ar-SA" sz="1800"/>
        </a:p>
      </dgm:t>
    </dgm:pt>
    <dgm:pt modelId="{C60C911F-37C7-4E1F-9F2A-DC18919EE742}" type="sibTrans" cxnId="{B9A71485-C13B-403A-9EA1-D9A94BFA5F94}">
      <dgm:prSet custT="1"/>
      <dgm:spPr/>
      <dgm:t>
        <a:bodyPr/>
        <a:lstStyle/>
        <a:p>
          <a:pPr rtl="1"/>
          <a:endParaRPr lang="ar-SA" sz="1600"/>
        </a:p>
      </dgm:t>
    </dgm:pt>
    <dgm:pt modelId="{2F6488F7-4732-4171-9F20-1ADF85656C54}" type="pres">
      <dgm:prSet presAssocID="{2F73B64D-A0C1-427B-B52B-D003FC3DB2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3C5AD01-5DD6-4785-A359-F051CA8BE64C}" type="pres">
      <dgm:prSet presAssocID="{BC590107-8A3D-42F4-9DF7-FD83B443B0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BE5A70-0929-42F6-9980-958D0D33ED25}" type="pres">
      <dgm:prSet presAssocID="{0E050A6E-41EE-46A1-BFC5-9F0B6BCD06D0}" presName="sibTrans" presStyleLbl="sibTrans2D1" presStyleIdx="0" presStyleCnt="6"/>
      <dgm:spPr/>
      <dgm:t>
        <a:bodyPr/>
        <a:lstStyle/>
        <a:p>
          <a:pPr rtl="1"/>
          <a:endParaRPr lang="ar-SA"/>
        </a:p>
      </dgm:t>
    </dgm:pt>
    <dgm:pt modelId="{46F55F05-CD9E-49F0-AE16-EA5436F5D5E6}" type="pres">
      <dgm:prSet presAssocID="{0E050A6E-41EE-46A1-BFC5-9F0B6BCD06D0}" presName="connectorText" presStyleLbl="sibTrans2D1" presStyleIdx="0" presStyleCnt="6"/>
      <dgm:spPr/>
      <dgm:t>
        <a:bodyPr/>
        <a:lstStyle/>
        <a:p>
          <a:pPr rtl="1"/>
          <a:endParaRPr lang="ar-SA"/>
        </a:p>
      </dgm:t>
    </dgm:pt>
    <dgm:pt modelId="{3041A0B8-03F6-40DC-B2D7-05A44BE3FE49}" type="pres">
      <dgm:prSet presAssocID="{DF8AE92B-7187-42C4-BE1B-7F71E765A1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A77728-B686-4D53-82A0-589C9825F69C}" type="pres">
      <dgm:prSet presAssocID="{98D1A3A6-525F-431C-A80F-78E45D4092F9}" presName="sibTrans" presStyleLbl="sibTrans2D1" presStyleIdx="1" presStyleCnt="6"/>
      <dgm:spPr/>
      <dgm:t>
        <a:bodyPr/>
        <a:lstStyle/>
        <a:p>
          <a:pPr rtl="1"/>
          <a:endParaRPr lang="ar-SA"/>
        </a:p>
      </dgm:t>
    </dgm:pt>
    <dgm:pt modelId="{B8879500-8E94-4A6D-95C8-9DC1A4D7F0F9}" type="pres">
      <dgm:prSet presAssocID="{98D1A3A6-525F-431C-A80F-78E45D4092F9}" presName="connectorText" presStyleLbl="sibTrans2D1" presStyleIdx="1" presStyleCnt="6"/>
      <dgm:spPr/>
      <dgm:t>
        <a:bodyPr/>
        <a:lstStyle/>
        <a:p>
          <a:pPr rtl="1"/>
          <a:endParaRPr lang="ar-SA"/>
        </a:p>
      </dgm:t>
    </dgm:pt>
    <dgm:pt modelId="{A3C7F1B9-58ED-4068-92BA-2430EB7CA3D3}" type="pres">
      <dgm:prSet presAssocID="{9A56AC89-DB32-4B8B-9806-3EF93358A5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E63228-3E03-446C-9190-BDF333622F33}" type="pres">
      <dgm:prSet presAssocID="{1C66401A-B7A9-4A1E-A926-1157B84A1D8D}" presName="sibTrans" presStyleLbl="sibTrans2D1" presStyleIdx="2" presStyleCnt="6"/>
      <dgm:spPr/>
      <dgm:t>
        <a:bodyPr/>
        <a:lstStyle/>
        <a:p>
          <a:pPr rtl="1"/>
          <a:endParaRPr lang="ar-SA"/>
        </a:p>
      </dgm:t>
    </dgm:pt>
    <dgm:pt modelId="{B6F71D2C-A734-495F-BE16-F4B6A25DA016}" type="pres">
      <dgm:prSet presAssocID="{1C66401A-B7A9-4A1E-A926-1157B84A1D8D}" presName="connectorText" presStyleLbl="sibTrans2D1" presStyleIdx="2" presStyleCnt="6"/>
      <dgm:spPr/>
      <dgm:t>
        <a:bodyPr/>
        <a:lstStyle/>
        <a:p>
          <a:pPr rtl="1"/>
          <a:endParaRPr lang="ar-SA"/>
        </a:p>
      </dgm:t>
    </dgm:pt>
    <dgm:pt modelId="{5E6AD70C-539F-4E5D-B789-CA86C3D5E654}" type="pres">
      <dgm:prSet presAssocID="{28A3BA51-9869-4E2D-8031-B6709E43ED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9A6195-F060-45F2-B87C-B80DA99F7411}" type="pres">
      <dgm:prSet presAssocID="{13AF9F26-31DB-4464-8091-6E02A87130B6}" presName="sibTrans" presStyleLbl="sibTrans2D1" presStyleIdx="3" presStyleCnt="6"/>
      <dgm:spPr/>
      <dgm:t>
        <a:bodyPr/>
        <a:lstStyle/>
        <a:p>
          <a:pPr rtl="1"/>
          <a:endParaRPr lang="ar-SA"/>
        </a:p>
      </dgm:t>
    </dgm:pt>
    <dgm:pt modelId="{B2BDFDF0-DC31-416A-B898-4D68217E6D92}" type="pres">
      <dgm:prSet presAssocID="{13AF9F26-31DB-4464-8091-6E02A87130B6}" presName="connectorText" presStyleLbl="sibTrans2D1" presStyleIdx="3" presStyleCnt="6"/>
      <dgm:spPr/>
      <dgm:t>
        <a:bodyPr/>
        <a:lstStyle/>
        <a:p>
          <a:pPr rtl="1"/>
          <a:endParaRPr lang="ar-SA"/>
        </a:p>
      </dgm:t>
    </dgm:pt>
    <dgm:pt modelId="{B9E225BB-0FBA-460F-B75D-BED754894097}" type="pres">
      <dgm:prSet presAssocID="{ACEC4E08-7955-4147-A930-84C9A90F93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7F604E-71DF-4AD0-AA83-47DA9980D223}" type="pres">
      <dgm:prSet presAssocID="{A40F061A-2E44-42B6-B522-6F7300570484}" presName="sibTrans" presStyleLbl="sibTrans2D1" presStyleIdx="4" presStyleCnt="6"/>
      <dgm:spPr/>
      <dgm:t>
        <a:bodyPr/>
        <a:lstStyle/>
        <a:p>
          <a:pPr rtl="1"/>
          <a:endParaRPr lang="ar-SA"/>
        </a:p>
      </dgm:t>
    </dgm:pt>
    <dgm:pt modelId="{1E63DC40-6A2A-4C76-8DED-6063B0E9599E}" type="pres">
      <dgm:prSet presAssocID="{A40F061A-2E44-42B6-B522-6F7300570484}" presName="connectorText" presStyleLbl="sibTrans2D1" presStyleIdx="4" presStyleCnt="6"/>
      <dgm:spPr/>
      <dgm:t>
        <a:bodyPr/>
        <a:lstStyle/>
        <a:p>
          <a:pPr rtl="1"/>
          <a:endParaRPr lang="ar-SA"/>
        </a:p>
      </dgm:t>
    </dgm:pt>
    <dgm:pt modelId="{DBB104D8-EE12-49BA-9CAC-62A1558FAB98}" type="pres">
      <dgm:prSet presAssocID="{BC99816B-9F23-4941-BB2A-73090C110DF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43266B-26B2-42D6-982F-49F2EBED579E}" type="pres">
      <dgm:prSet presAssocID="{C60C911F-37C7-4E1F-9F2A-DC18919EE742}" presName="sibTrans" presStyleLbl="sibTrans2D1" presStyleIdx="5" presStyleCnt="6"/>
      <dgm:spPr/>
      <dgm:t>
        <a:bodyPr/>
        <a:lstStyle/>
        <a:p>
          <a:pPr rtl="1"/>
          <a:endParaRPr lang="ar-SA"/>
        </a:p>
      </dgm:t>
    </dgm:pt>
    <dgm:pt modelId="{C142BDDB-6169-4EE1-9B62-8F5E4E3BD2DD}" type="pres">
      <dgm:prSet presAssocID="{C60C911F-37C7-4E1F-9F2A-DC18919EE742}" presName="connectorText" presStyleLbl="sibTrans2D1" presStyleIdx="5" presStyleCnt="6"/>
      <dgm:spPr/>
      <dgm:t>
        <a:bodyPr/>
        <a:lstStyle/>
        <a:p>
          <a:pPr rtl="1"/>
          <a:endParaRPr lang="ar-SA"/>
        </a:p>
      </dgm:t>
    </dgm:pt>
  </dgm:ptLst>
  <dgm:cxnLst>
    <dgm:cxn modelId="{512684CA-DA59-48C7-A768-F48615EA0B44}" type="presOf" srcId="{BC99816B-9F23-4941-BB2A-73090C110DFD}" destId="{DBB104D8-EE12-49BA-9CAC-62A1558FAB98}" srcOrd="0" destOrd="0" presId="urn:microsoft.com/office/officeart/2005/8/layout/cycle2"/>
    <dgm:cxn modelId="{299D6A2A-F333-48F8-A83E-8BB32D8FDDBC}" type="presOf" srcId="{98D1A3A6-525F-431C-A80F-78E45D4092F9}" destId="{B8879500-8E94-4A6D-95C8-9DC1A4D7F0F9}" srcOrd="1" destOrd="0" presId="urn:microsoft.com/office/officeart/2005/8/layout/cycle2"/>
    <dgm:cxn modelId="{DBC8DDEB-9C49-405B-B740-C3AEC6B579CF}" srcId="{2F73B64D-A0C1-427B-B52B-D003FC3DB21E}" destId="{BC590107-8A3D-42F4-9DF7-FD83B443B0A1}" srcOrd="0" destOrd="0" parTransId="{491F9BB6-7645-4AC3-9603-A116D77D321F}" sibTransId="{0E050A6E-41EE-46A1-BFC5-9F0B6BCD06D0}"/>
    <dgm:cxn modelId="{EF350DB7-142E-402D-B4C4-6582810F01DA}" type="presOf" srcId="{13AF9F26-31DB-4464-8091-6E02A87130B6}" destId="{B2BDFDF0-DC31-416A-B898-4D68217E6D92}" srcOrd="1" destOrd="0" presId="urn:microsoft.com/office/officeart/2005/8/layout/cycle2"/>
    <dgm:cxn modelId="{CDBB9FE3-2CDC-4162-8E95-71CBBBBFFED9}" srcId="{2F73B64D-A0C1-427B-B52B-D003FC3DB21E}" destId="{DF8AE92B-7187-42C4-BE1B-7F71E765A114}" srcOrd="1" destOrd="0" parTransId="{5F5635EF-6D28-4AC3-896B-D05FAC9EAAEA}" sibTransId="{98D1A3A6-525F-431C-A80F-78E45D4092F9}"/>
    <dgm:cxn modelId="{528879BD-FE3C-4C76-9B67-6F416E83C55A}" type="presOf" srcId="{0E050A6E-41EE-46A1-BFC5-9F0B6BCD06D0}" destId="{46F55F05-CD9E-49F0-AE16-EA5436F5D5E6}" srcOrd="1" destOrd="0" presId="urn:microsoft.com/office/officeart/2005/8/layout/cycle2"/>
    <dgm:cxn modelId="{B9A71485-C13B-403A-9EA1-D9A94BFA5F94}" srcId="{2F73B64D-A0C1-427B-B52B-D003FC3DB21E}" destId="{BC99816B-9F23-4941-BB2A-73090C110DFD}" srcOrd="5" destOrd="0" parTransId="{32215D94-EB68-4080-AF0C-E221398577E5}" sibTransId="{C60C911F-37C7-4E1F-9F2A-DC18919EE742}"/>
    <dgm:cxn modelId="{4AB5FEAF-639D-4D75-97B4-B66DA75776E2}" type="presOf" srcId="{BC590107-8A3D-42F4-9DF7-FD83B443B0A1}" destId="{03C5AD01-5DD6-4785-A359-F051CA8BE64C}" srcOrd="0" destOrd="0" presId="urn:microsoft.com/office/officeart/2005/8/layout/cycle2"/>
    <dgm:cxn modelId="{EB34B878-0D32-4D91-9966-FE4EB6634657}" type="presOf" srcId="{ACEC4E08-7955-4147-A930-84C9A90F9396}" destId="{B9E225BB-0FBA-460F-B75D-BED754894097}" srcOrd="0" destOrd="0" presId="urn:microsoft.com/office/officeart/2005/8/layout/cycle2"/>
    <dgm:cxn modelId="{CB4D7E7A-9BE7-486E-AFFC-16A58AE8F771}" type="presOf" srcId="{2F73B64D-A0C1-427B-B52B-D003FC3DB21E}" destId="{2F6488F7-4732-4171-9F20-1ADF85656C54}" srcOrd="0" destOrd="0" presId="urn:microsoft.com/office/officeart/2005/8/layout/cycle2"/>
    <dgm:cxn modelId="{663BAD28-10E3-4415-840F-81C167D212A5}" type="presOf" srcId="{C60C911F-37C7-4E1F-9F2A-DC18919EE742}" destId="{C142BDDB-6169-4EE1-9B62-8F5E4E3BD2DD}" srcOrd="1" destOrd="0" presId="urn:microsoft.com/office/officeart/2005/8/layout/cycle2"/>
    <dgm:cxn modelId="{CCF5EBC2-9328-4DCD-AA1A-5A688152BFC4}" type="presOf" srcId="{C60C911F-37C7-4E1F-9F2A-DC18919EE742}" destId="{0743266B-26B2-42D6-982F-49F2EBED579E}" srcOrd="0" destOrd="0" presId="urn:microsoft.com/office/officeart/2005/8/layout/cycle2"/>
    <dgm:cxn modelId="{443F8F7D-D6DB-4322-A93D-805BF45B7516}" type="presOf" srcId="{A40F061A-2E44-42B6-B522-6F7300570484}" destId="{1E63DC40-6A2A-4C76-8DED-6063B0E9599E}" srcOrd="1" destOrd="0" presId="urn:microsoft.com/office/officeart/2005/8/layout/cycle2"/>
    <dgm:cxn modelId="{BA407749-0649-44D7-8639-86D3DD7A59F3}" type="presOf" srcId="{1C66401A-B7A9-4A1E-A926-1157B84A1D8D}" destId="{B6F71D2C-A734-495F-BE16-F4B6A25DA016}" srcOrd="1" destOrd="0" presId="urn:microsoft.com/office/officeart/2005/8/layout/cycle2"/>
    <dgm:cxn modelId="{05F86DEA-CA80-4194-A766-07A11861D779}" srcId="{2F73B64D-A0C1-427B-B52B-D003FC3DB21E}" destId="{28A3BA51-9869-4E2D-8031-B6709E43ED23}" srcOrd="3" destOrd="0" parTransId="{EEBD0897-EB51-4A12-91C4-5EACA850F98F}" sibTransId="{13AF9F26-31DB-4464-8091-6E02A87130B6}"/>
    <dgm:cxn modelId="{574356EE-6898-443F-A212-FE2A46EEF206}" type="presOf" srcId="{28A3BA51-9869-4E2D-8031-B6709E43ED23}" destId="{5E6AD70C-539F-4E5D-B789-CA86C3D5E654}" srcOrd="0" destOrd="0" presId="urn:microsoft.com/office/officeart/2005/8/layout/cycle2"/>
    <dgm:cxn modelId="{ECEDAFF0-B9CF-4FDF-9448-E0FFA3ECD47F}" type="presOf" srcId="{DF8AE92B-7187-42C4-BE1B-7F71E765A114}" destId="{3041A0B8-03F6-40DC-B2D7-05A44BE3FE49}" srcOrd="0" destOrd="0" presId="urn:microsoft.com/office/officeart/2005/8/layout/cycle2"/>
    <dgm:cxn modelId="{79223D7F-EF2F-4D39-9F00-9E28E0ED0053}" type="presOf" srcId="{13AF9F26-31DB-4464-8091-6E02A87130B6}" destId="{289A6195-F060-45F2-B87C-B80DA99F7411}" srcOrd="0" destOrd="0" presId="urn:microsoft.com/office/officeart/2005/8/layout/cycle2"/>
    <dgm:cxn modelId="{2FB3F793-3668-4B6A-B6D5-D86A993103B9}" type="presOf" srcId="{0E050A6E-41EE-46A1-BFC5-9F0B6BCD06D0}" destId="{D3BE5A70-0929-42F6-9980-958D0D33ED25}" srcOrd="0" destOrd="0" presId="urn:microsoft.com/office/officeart/2005/8/layout/cycle2"/>
    <dgm:cxn modelId="{8D8FAC7A-E228-4B49-9B1A-DC445D1D285D}" type="presOf" srcId="{98D1A3A6-525F-431C-A80F-78E45D4092F9}" destId="{5FA77728-B686-4D53-82A0-589C9825F69C}" srcOrd="0" destOrd="0" presId="urn:microsoft.com/office/officeart/2005/8/layout/cycle2"/>
    <dgm:cxn modelId="{DBB05C6E-136D-4CDE-8EE7-0CB2895B9BF1}" type="presOf" srcId="{1C66401A-B7A9-4A1E-A926-1157B84A1D8D}" destId="{48E63228-3E03-446C-9190-BDF333622F33}" srcOrd="0" destOrd="0" presId="urn:microsoft.com/office/officeart/2005/8/layout/cycle2"/>
    <dgm:cxn modelId="{788687AE-1D9B-41C5-9984-EC52DFFCBC1A}" type="presOf" srcId="{9A56AC89-DB32-4B8B-9806-3EF93358A540}" destId="{A3C7F1B9-58ED-4068-92BA-2430EB7CA3D3}" srcOrd="0" destOrd="0" presId="urn:microsoft.com/office/officeart/2005/8/layout/cycle2"/>
    <dgm:cxn modelId="{ED39F4DB-B2DF-4448-9241-60D43B729BDA}" srcId="{2F73B64D-A0C1-427B-B52B-D003FC3DB21E}" destId="{9A56AC89-DB32-4B8B-9806-3EF93358A540}" srcOrd="2" destOrd="0" parTransId="{D8A67282-0571-4FB3-8F6E-06C02FE1088D}" sibTransId="{1C66401A-B7A9-4A1E-A926-1157B84A1D8D}"/>
    <dgm:cxn modelId="{C8584F1C-8992-414A-8A95-95271EA3F50E}" type="presOf" srcId="{A40F061A-2E44-42B6-B522-6F7300570484}" destId="{1E7F604E-71DF-4AD0-AA83-47DA9980D223}" srcOrd="0" destOrd="0" presId="urn:microsoft.com/office/officeart/2005/8/layout/cycle2"/>
    <dgm:cxn modelId="{BA19BAFE-BEA8-4087-B407-CFD62FB7E8D3}" srcId="{2F73B64D-A0C1-427B-B52B-D003FC3DB21E}" destId="{ACEC4E08-7955-4147-A930-84C9A90F9396}" srcOrd="4" destOrd="0" parTransId="{E2F5C2DA-2A41-49F0-A3EB-E0D6B62255DA}" sibTransId="{A40F061A-2E44-42B6-B522-6F7300570484}"/>
    <dgm:cxn modelId="{1390610F-629F-417E-AFEB-B6586F8212DA}" type="presParOf" srcId="{2F6488F7-4732-4171-9F20-1ADF85656C54}" destId="{03C5AD01-5DD6-4785-A359-F051CA8BE64C}" srcOrd="0" destOrd="0" presId="urn:microsoft.com/office/officeart/2005/8/layout/cycle2"/>
    <dgm:cxn modelId="{12FFF181-4106-44AA-AE68-4DF1624CB915}" type="presParOf" srcId="{2F6488F7-4732-4171-9F20-1ADF85656C54}" destId="{D3BE5A70-0929-42F6-9980-958D0D33ED25}" srcOrd="1" destOrd="0" presId="urn:microsoft.com/office/officeart/2005/8/layout/cycle2"/>
    <dgm:cxn modelId="{E119229A-4D59-4A58-88DC-3126174238FC}" type="presParOf" srcId="{D3BE5A70-0929-42F6-9980-958D0D33ED25}" destId="{46F55F05-CD9E-49F0-AE16-EA5436F5D5E6}" srcOrd="0" destOrd="0" presId="urn:microsoft.com/office/officeart/2005/8/layout/cycle2"/>
    <dgm:cxn modelId="{FF0EB131-4487-4B24-954A-6232F4CA9BA9}" type="presParOf" srcId="{2F6488F7-4732-4171-9F20-1ADF85656C54}" destId="{3041A0B8-03F6-40DC-B2D7-05A44BE3FE49}" srcOrd="2" destOrd="0" presId="urn:microsoft.com/office/officeart/2005/8/layout/cycle2"/>
    <dgm:cxn modelId="{CD629DCD-FB1F-434C-80DC-4A2DADEFF5B5}" type="presParOf" srcId="{2F6488F7-4732-4171-9F20-1ADF85656C54}" destId="{5FA77728-B686-4D53-82A0-589C9825F69C}" srcOrd="3" destOrd="0" presId="urn:microsoft.com/office/officeart/2005/8/layout/cycle2"/>
    <dgm:cxn modelId="{87574C30-230A-400B-BC70-C912ABC6B861}" type="presParOf" srcId="{5FA77728-B686-4D53-82A0-589C9825F69C}" destId="{B8879500-8E94-4A6D-95C8-9DC1A4D7F0F9}" srcOrd="0" destOrd="0" presId="urn:microsoft.com/office/officeart/2005/8/layout/cycle2"/>
    <dgm:cxn modelId="{3E31D543-2EA9-4A54-9535-E8A6124FB116}" type="presParOf" srcId="{2F6488F7-4732-4171-9F20-1ADF85656C54}" destId="{A3C7F1B9-58ED-4068-92BA-2430EB7CA3D3}" srcOrd="4" destOrd="0" presId="urn:microsoft.com/office/officeart/2005/8/layout/cycle2"/>
    <dgm:cxn modelId="{42A295FA-B447-4D14-B69D-7A6FCFE9643D}" type="presParOf" srcId="{2F6488F7-4732-4171-9F20-1ADF85656C54}" destId="{48E63228-3E03-446C-9190-BDF333622F33}" srcOrd="5" destOrd="0" presId="urn:microsoft.com/office/officeart/2005/8/layout/cycle2"/>
    <dgm:cxn modelId="{0F69970A-128F-42CD-AF5F-41815D1527D0}" type="presParOf" srcId="{48E63228-3E03-446C-9190-BDF333622F33}" destId="{B6F71D2C-A734-495F-BE16-F4B6A25DA016}" srcOrd="0" destOrd="0" presId="urn:microsoft.com/office/officeart/2005/8/layout/cycle2"/>
    <dgm:cxn modelId="{D9EAFDAE-9BE7-4B48-A51F-1F65D4DCEDBE}" type="presParOf" srcId="{2F6488F7-4732-4171-9F20-1ADF85656C54}" destId="{5E6AD70C-539F-4E5D-B789-CA86C3D5E654}" srcOrd="6" destOrd="0" presId="urn:microsoft.com/office/officeart/2005/8/layout/cycle2"/>
    <dgm:cxn modelId="{94EC7883-F5A7-4ADF-AD71-7B9AD17B4DEE}" type="presParOf" srcId="{2F6488F7-4732-4171-9F20-1ADF85656C54}" destId="{289A6195-F060-45F2-B87C-B80DA99F7411}" srcOrd="7" destOrd="0" presId="urn:microsoft.com/office/officeart/2005/8/layout/cycle2"/>
    <dgm:cxn modelId="{5B02131B-E228-491C-8991-A99BFE816666}" type="presParOf" srcId="{289A6195-F060-45F2-B87C-B80DA99F7411}" destId="{B2BDFDF0-DC31-416A-B898-4D68217E6D92}" srcOrd="0" destOrd="0" presId="urn:microsoft.com/office/officeart/2005/8/layout/cycle2"/>
    <dgm:cxn modelId="{39841E08-7F02-4D07-A5BC-FE1493784415}" type="presParOf" srcId="{2F6488F7-4732-4171-9F20-1ADF85656C54}" destId="{B9E225BB-0FBA-460F-B75D-BED754894097}" srcOrd="8" destOrd="0" presId="urn:microsoft.com/office/officeart/2005/8/layout/cycle2"/>
    <dgm:cxn modelId="{F320BB35-EA86-40F6-9EE1-6628159C3C1C}" type="presParOf" srcId="{2F6488F7-4732-4171-9F20-1ADF85656C54}" destId="{1E7F604E-71DF-4AD0-AA83-47DA9980D223}" srcOrd="9" destOrd="0" presId="urn:microsoft.com/office/officeart/2005/8/layout/cycle2"/>
    <dgm:cxn modelId="{2D5994DA-9576-4421-946E-6EA7A6755C75}" type="presParOf" srcId="{1E7F604E-71DF-4AD0-AA83-47DA9980D223}" destId="{1E63DC40-6A2A-4C76-8DED-6063B0E9599E}" srcOrd="0" destOrd="0" presId="urn:microsoft.com/office/officeart/2005/8/layout/cycle2"/>
    <dgm:cxn modelId="{068B4296-89AF-4365-AD00-CAA2D4C7FAC4}" type="presParOf" srcId="{2F6488F7-4732-4171-9F20-1ADF85656C54}" destId="{DBB104D8-EE12-49BA-9CAC-62A1558FAB98}" srcOrd="10" destOrd="0" presId="urn:microsoft.com/office/officeart/2005/8/layout/cycle2"/>
    <dgm:cxn modelId="{2A1A1EDE-389A-4FBA-AE23-DA726FF3F6D0}" type="presParOf" srcId="{2F6488F7-4732-4171-9F20-1ADF85656C54}" destId="{0743266B-26B2-42D6-982F-49F2EBED579E}" srcOrd="11" destOrd="0" presId="urn:microsoft.com/office/officeart/2005/8/layout/cycle2"/>
    <dgm:cxn modelId="{8E5CCD7A-7350-463C-8D90-8898137DC9CE}" type="presParOf" srcId="{0743266B-26B2-42D6-982F-49F2EBED579E}" destId="{C142BDDB-6169-4EE1-9B62-8F5E4E3BD2D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141A6-1D4D-4A27-9D2D-444181075EE5}">
      <dsp:nvSpPr>
        <dsp:cNvPr id="0" name=""/>
        <dsp:cNvSpPr/>
      </dsp:nvSpPr>
      <dsp:spPr>
        <a:xfrm>
          <a:off x="2057400" y="347759"/>
          <a:ext cx="3840479" cy="3840479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مهارات الإنصات</a:t>
          </a:r>
          <a:endParaRPr lang="en-US" sz="2500" kern="1200" dirty="0"/>
        </a:p>
      </dsp:txBody>
      <dsp:txXfrm>
        <a:off x="4155947" y="1353599"/>
        <a:ext cx="1371599" cy="1828799"/>
      </dsp:txXfrm>
    </dsp:sp>
    <dsp:sp modelId="{44B06BEB-8CD5-4235-B7AD-5239822DCB0F}">
      <dsp:nvSpPr>
        <dsp:cNvPr id="0" name=""/>
        <dsp:cNvSpPr/>
      </dsp:nvSpPr>
      <dsp:spPr>
        <a:xfrm>
          <a:off x="1874520" y="347759"/>
          <a:ext cx="3840479" cy="38404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رئاسة الاجتماعات (فن التعامل مع الاقتراحات )</a:t>
          </a:r>
          <a:endParaRPr lang="ar-SA" sz="2500" kern="1200" dirty="0"/>
        </a:p>
      </dsp:txBody>
      <dsp:txXfrm>
        <a:off x="2244852" y="1353599"/>
        <a:ext cx="1371599" cy="1828799"/>
      </dsp:txXfrm>
    </dsp:sp>
    <dsp:sp modelId="{4AE903E7-E367-4275-99E0-C245BF3CAEC7}">
      <dsp:nvSpPr>
        <dsp:cNvPr id="0" name=""/>
        <dsp:cNvSpPr/>
      </dsp:nvSpPr>
      <dsp:spPr>
        <a:xfrm>
          <a:off x="1819656" y="110015"/>
          <a:ext cx="4315967" cy="431596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625EF-AFCF-4174-9169-7C1F62DD6C6C}">
      <dsp:nvSpPr>
        <dsp:cNvPr id="0" name=""/>
        <dsp:cNvSpPr/>
      </dsp:nvSpPr>
      <dsp:spPr>
        <a:xfrm>
          <a:off x="1636776" y="110015"/>
          <a:ext cx="4315967" cy="431596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77460-4A4A-4FDA-8411-AF4A7D3BBA41}">
      <dsp:nvSpPr>
        <dsp:cNvPr id="0" name=""/>
        <dsp:cNvSpPr/>
      </dsp:nvSpPr>
      <dsp:spPr>
        <a:xfrm>
          <a:off x="3159472" y="1790"/>
          <a:ext cx="1605855" cy="10438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 smtClean="0"/>
            <a:t>استقبال</a:t>
          </a:r>
          <a:endParaRPr lang="ar-SA" sz="4100" kern="1200" dirty="0"/>
        </a:p>
      </dsp:txBody>
      <dsp:txXfrm>
        <a:off x="3210426" y="52744"/>
        <a:ext cx="1503947" cy="941898"/>
      </dsp:txXfrm>
    </dsp:sp>
    <dsp:sp modelId="{B1A236AF-6527-4A45-9462-5B04D73B85C5}">
      <dsp:nvSpPr>
        <dsp:cNvPr id="0" name=""/>
        <dsp:cNvSpPr/>
      </dsp:nvSpPr>
      <dsp:spPr>
        <a:xfrm>
          <a:off x="2238194" y="523693"/>
          <a:ext cx="3448411" cy="3448411"/>
        </a:xfrm>
        <a:custGeom>
          <a:avLst/>
          <a:gdLst/>
          <a:ahLst/>
          <a:cxnLst/>
          <a:rect l="0" t="0" r="0" b="0"/>
          <a:pathLst>
            <a:path>
              <a:moveTo>
                <a:pt x="2538696" y="204505"/>
              </a:moveTo>
              <a:arcTo wR="1724205" hR="1724205" stAng="17891357" swAng="262537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DCED4-F2C9-4409-BD6A-B7F4DC49FE69}">
      <dsp:nvSpPr>
        <dsp:cNvPr id="0" name=""/>
        <dsp:cNvSpPr/>
      </dsp:nvSpPr>
      <dsp:spPr>
        <a:xfrm>
          <a:off x="4883678" y="1725996"/>
          <a:ext cx="1605855" cy="1043806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 smtClean="0"/>
            <a:t>تنظيم</a:t>
          </a:r>
          <a:endParaRPr lang="ar-SA" sz="4100" kern="1200" dirty="0"/>
        </a:p>
      </dsp:txBody>
      <dsp:txXfrm>
        <a:off x="4934632" y="1776950"/>
        <a:ext cx="1503947" cy="941898"/>
      </dsp:txXfrm>
    </dsp:sp>
    <dsp:sp modelId="{74864B5E-06A9-4284-AB2D-0CC8FA2D2F51}">
      <dsp:nvSpPr>
        <dsp:cNvPr id="0" name=""/>
        <dsp:cNvSpPr/>
      </dsp:nvSpPr>
      <dsp:spPr>
        <a:xfrm>
          <a:off x="2238194" y="523693"/>
          <a:ext cx="3448411" cy="3448411"/>
        </a:xfrm>
        <a:custGeom>
          <a:avLst/>
          <a:gdLst/>
          <a:ahLst/>
          <a:cxnLst/>
          <a:rect l="0" t="0" r="0" b="0"/>
          <a:pathLst>
            <a:path>
              <a:moveTo>
                <a:pt x="3363516" y="2258572"/>
              </a:moveTo>
              <a:arcTo wR="1724205" hR="1724205" stAng="1083265" swAng="2625377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2F227-BEFA-467F-9FC9-F792ABFA5D49}">
      <dsp:nvSpPr>
        <dsp:cNvPr id="0" name=""/>
        <dsp:cNvSpPr/>
      </dsp:nvSpPr>
      <dsp:spPr>
        <a:xfrm>
          <a:off x="3159472" y="3450202"/>
          <a:ext cx="1605855" cy="1043806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 smtClean="0"/>
            <a:t>تفسير</a:t>
          </a:r>
          <a:endParaRPr lang="ar-SA" sz="4100" kern="1200" dirty="0"/>
        </a:p>
      </dsp:txBody>
      <dsp:txXfrm>
        <a:off x="3210426" y="3501156"/>
        <a:ext cx="1503947" cy="941898"/>
      </dsp:txXfrm>
    </dsp:sp>
    <dsp:sp modelId="{7833A7D8-BDED-4263-93AF-8A52A96A8835}">
      <dsp:nvSpPr>
        <dsp:cNvPr id="0" name=""/>
        <dsp:cNvSpPr/>
      </dsp:nvSpPr>
      <dsp:spPr>
        <a:xfrm>
          <a:off x="2238194" y="523693"/>
          <a:ext cx="3448411" cy="3448411"/>
        </a:xfrm>
        <a:custGeom>
          <a:avLst/>
          <a:gdLst/>
          <a:ahLst/>
          <a:cxnLst/>
          <a:rect l="0" t="0" r="0" b="0"/>
          <a:pathLst>
            <a:path>
              <a:moveTo>
                <a:pt x="909715" y="3243906"/>
              </a:moveTo>
              <a:arcTo wR="1724205" hR="1724205" stAng="7091357" swAng="2625377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C08A8-081B-4EB9-BD00-030C0B5CFABF}">
      <dsp:nvSpPr>
        <dsp:cNvPr id="0" name=""/>
        <dsp:cNvSpPr/>
      </dsp:nvSpPr>
      <dsp:spPr>
        <a:xfrm>
          <a:off x="1435266" y="1725996"/>
          <a:ext cx="1605855" cy="104380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kern="1200" dirty="0" smtClean="0"/>
            <a:t>الرد</a:t>
          </a:r>
          <a:endParaRPr lang="ar-SA" sz="4100" kern="1200" dirty="0"/>
        </a:p>
      </dsp:txBody>
      <dsp:txXfrm>
        <a:off x="1486220" y="1776950"/>
        <a:ext cx="1503947" cy="941898"/>
      </dsp:txXfrm>
    </dsp:sp>
    <dsp:sp modelId="{2133D2C1-E3B6-4638-9239-E336BDC3831F}">
      <dsp:nvSpPr>
        <dsp:cNvPr id="0" name=""/>
        <dsp:cNvSpPr/>
      </dsp:nvSpPr>
      <dsp:spPr>
        <a:xfrm>
          <a:off x="2238194" y="523693"/>
          <a:ext cx="3448411" cy="3448411"/>
        </a:xfrm>
        <a:custGeom>
          <a:avLst/>
          <a:gdLst/>
          <a:ahLst/>
          <a:cxnLst/>
          <a:rect l="0" t="0" r="0" b="0"/>
          <a:pathLst>
            <a:path>
              <a:moveTo>
                <a:pt x="84895" y="1189839"/>
              </a:moveTo>
              <a:arcTo wR="1724205" hR="1724205" stAng="11883265" swAng="2625377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B41F4-FD19-40DA-83B9-03F0AC5E1E4C}">
      <dsp:nvSpPr>
        <dsp:cNvPr id="0" name=""/>
        <dsp:cNvSpPr/>
      </dsp:nvSpPr>
      <dsp:spPr>
        <a:xfrm>
          <a:off x="3515041" y="783"/>
          <a:ext cx="1047117" cy="10471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0" i="0" kern="1200" baseline="0" dirty="0" smtClean="0"/>
            <a:t>نقول</a:t>
          </a:r>
          <a:r>
            <a:rPr lang="ar-SA" sz="1500" b="0" i="0" kern="1200" dirty="0" smtClean="0"/>
            <a:t> الموضوع ”ممل“</a:t>
          </a:r>
          <a:endParaRPr lang="ar-SA" sz="1500" kern="1200" dirty="0"/>
        </a:p>
      </dsp:txBody>
      <dsp:txXfrm>
        <a:off x="3668388" y="154130"/>
        <a:ext cx="740423" cy="740423"/>
      </dsp:txXfrm>
    </dsp:sp>
    <dsp:sp modelId="{1D34C34B-C065-4037-B09E-B175BBA11D8D}">
      <dsp:nvSpPr>
        <dsp:cNvPr id="0" name=""/>
        <dsp:cNvSpPr/>
      </dsp:nvSpPr>
      <dsp:spPr>
        <a:xfrm rot="1542857">
          <a:off x="4600843" y="685586"/>
          <a:ext cx="279016" cy="353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/>
        </a:p>
      </dsp:txBody>
      <dsp:txXfrm>
        <a:off x="4604988" y="738107"/>
        <a:ext cx="195311" cy="212042"/>
      </dsp:txXfrm>
    </dsp:sp>
    <dsp:sp modelId="{69E917DF-6BB3-40DE-902A-6E1DED217314}">
      <dsp:nvSpPr>
        <dsp:cNvPr id="0" name=""/>
        <dsp:cNvSpPr/>
      </dsp:nvSpPr>
      <dsp:spPr>
        <a:xfrm>
          <a:off x="4932773" y="683526"/>
          <a:ext cx="1047117" cy="1047117"/>
        </a:xfrm>
        <a:prstGeom prst="ellipse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baseline="0" dirty="0" smtClean="0"/>
            <a:t>انتقاد المتحدث</a:t>
          </a:r>
          <a:endParaRPr lang="ar-SA" sz="1500" kern="1200" dirty="0"/>
        </a:p>
      </dsp:txBody>
      <dsp:txXfrm>
        <a:off x="5086120" y="836873"/>
        <a:ext cx="740423" cy="740423"/>
      </dsp:txXfrm>
    </dsp:sp>
    <dsp:sp modelId="{6C71304C-76B0-4008-8DC7-11A9803A1545}">
      <dsp:nvSpPr>
        <dsp:cNvPr id="0" name=""/>
        <dsp:cNvSpPr/>
      </dsp:nvSpPr>
      <dsp:spPr>
        <a:xfrm rot="4628571">
          <a:off x="5490141" y="1789741"/>
          <a:ext cx="279016" cy="353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/>
        </a:p>
      </dsp:txBody>
      <dsp:txXfrm>
        <a:off x="5522680" y="1819618"/>
        <a:ext cx="195311" cy="212042"/>
      </dsp:txXfrm>
    </dsp:sp>
    <dsp:sp modelId="{32C03BBB-B452-4098-BBF5-7B9C3E4512AD}">
      <dsp:nvSpPr>
        <dsp:cNvPr id="0" name=""/>
        <dsp:cNvSpPr/>
      </dsp:nvSpPr>
      <dsp:spPr>
        <a:xfrm>
          <a:off x="5282923" y="2217637"/>
          <a:ext cx="1047117" cy="1047117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0" i="0" kern="1200" dirty="0" smtClean="0"/>
            <a:t>ردة الفعل ”الانفعال والغضب“</a:t>
          </a:r>
          <a:endParaRPr lang="ar-SA" sz="1500" kern="1200" dirty="0"/>
        </a:p>
      </dsp:txBody>
      <dsp:txXfrm>
        <a:off x="5436270" y="2370984"/>
        <a:ext cx="740423" cy="740423"/>
      </dsp:txXfrm>
    </dsp:sp>
    <dsp:sp modelId="{63A2568A-56C5-4DDA-B318-8C2FFFD22A23}">
      <dsp:nvSpPr>
        <dsp:cNvPr id="0" name=""/>
        <dsp:cNvSpPr/>
      </dsp:nvSpPr>
      <dsp:spPr>
        <a:xfrm rot="7714286">
          <a:off x="5181347" y="3173452"/>
          <a:ext cx="279016" cy="353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/>
        </a:p>
      </dsp:txBody>
      <dsp:txXfrm rot="10800000">
        <a:off x="5249294" y="3211410"/>
        <a:ext cx="195311" cy="212042"/>
      </dsp:txXfrm>
    </dsp:sp>
    <dsp:sp modelId="{33C7CDD2-2CBC-445F-B480-36EB3D74FDFE}">
      <dsp:nvSpPr>
        <dsp:cNvPr id="0" name=""/>
        <dsp:cNvSpPr/>
      </dsp:nvSpPr>
      <dsp:spPr>
        <a:xfrm>
          <a:off x="4301823" y="3447899"/>
          <a:ext cx="1047117" cy="104711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baseline="0" dirty="0" smtClean="0"/>
            <a:t>الإنصات</a:t>
          </a:r>
          <a:r>
            <a:rPr lang="ar-SA" sz="1500" kern="1200" dirty="0" smtClean="0"/>
            <a:t> للحقائق فقط</a:t>
          </a:r>
          <a:endParaRPr lang="ar-SA" sz="1500" kern="1200" dirty="0"/>
        </a:p>
      </dsp:txBody>
      <dsp:txXfrm>
        <a:off x="4455170" y="3601246"/>
        <a:ext cx="740423" cy="740423"/>
      </dsp:txXfrm>
    </dsp:sp>
    <dsp:sp modelId="{46D8EA78-A9BA-4DA7-9C20-66522A3D3FC4}">
      <dsp:nvSpPr>
        <dsp:cNvPr id="0" name=""/>
        <dsp:cNvSpPr/>
      </dsp:nvSpPr>
      <dsp:spPr>
        <a:xfrm rot="10800000">
          <a:off x="3906988" y="3794757"/>
          <a:ext cx="279016" cy="353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/>
        </a:p>
      </dsp:txBody>
      <dsp:txXfrm rot="10800000">
        <a:off x="3990693" y="3865437"/>
        <a:ext cx="195311" cy="212042"/>
      </dsp:txXfrm>
    </dsp:sp>
    <dsp:sp modelId="{69B1FBEE-74C8-4D74-BF33-A39280B2E448}">
      <dsp:nvSpPr>
        <dsp:cNvPr id="0" name=""/>
        <dsp:cNvSpPr/>
      </dsp:nvSpPr>
      <dsp:spPr>
        <a:xfrm>
          <a:off x="2728259" y="3447899"/>
          <a:ext cx="1047117" cy="1047117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0" i="0" kern="1200" baseline="0" dirty="0" smtClean="0"/>
            <a:t>تدوين</a:t>
          </a:r>
          <a:r>
            <a:rPr lang="ar-SA" sz="1500" b="0" i="0" kern="1200" dirty="0" smtClean="0"/>
            <a:t> الملاحظات</a:t>
          </a:r>
          <a:endParaRPr lang="ar-SA" sz="1500" kern="1200" dirty="0"/>
        </a:p>
      </dsp:txBody>
      <dsp:txXfrm>
        <a:off x="2881606" y="3601246"/>
        <a:ext cx="740423" cy="740423"/>
      </dsp:txXfrm>
    </dsp:sp>
    <dsp:sp modelId="{D5CD8584-E074-4AB0-A5E2-7AA75239F6AD}">
      <dsp:nvSpPr>
        <dsp:cNvPr id="0" name=""/>
        <dsp:cNvSpPr/>
      </dsp:nvSpPr>
      <dsp:spPr>
        <a:xfrm rot="13885714">
          <a:off x="2626682" y="3185800"/>
          <a:ext cx="279016" cy="353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/>
        </a:p>
      </dsp:txBody>
      <dsp:txXfrm rot="10800000">
        <a:off x="2694629" y="3289202"/>
        <a:ext cx="195311" cy="212042"/>
      </dsp:txXfrm>
    </dsp:sp>
    <dsp:sp modelId="{A927CACD-03F4-49A1-9306-C4B2490DCC74}">
      <dsp:nvSpPr>
        <dsp:cNvPr id="0" name=""/>
        <dsp:cNvSpPr/>
      </dsp:nvSpPr>
      <dsp:spPr>
        <a:xfrm>
          <a:off x="1747158" y="2217637"/>
          <a:ext cx="1047117" cy="1047117"/>
        </a:xfrm>
        <a:prstGeom prst="ellipse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baseline="0" dirty="0" smtClean="0"/>
            <a:t>تصنع</a:t>
          </a:r>
          <a:r>
            <a:rPr lang="ar-SA" sz="1500" kern="1200" dirty="0" smtClean="0"/>
            <a:t> الإنصات</a:t>
          </a:r>
          <a:endParaRPr lang="ar-SA" sz="1500" kern="1200" dirty="0"/>
        </a:p>
      </dsp:txBody>
      <dsp:txXfrm>
        <a:off x="1900505" y="2370984"/>
        <a:ext cx="740423" cy="740423"/>
      </dsp:txXfrm>
    </dsp:sp>
    <dsp:sp modelId="{A1B1C62B-C315-41EF-989F-CCED786DF3CF}">
      <dsp:nvSpPr>
        <dsp:cNvPr id="0" name=""/>
        <dsp:cNvSpPr/>
      </dsp:nvSpPr>
      <dsp:spPr>
        <a:xfrm rot="16971429">
          <a:off x="2304527" y="1805138"/>
          <a:ext cx="279016" cy="353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/>
        </a:p>
      </dsp:txBody>
      <dsp:txXfrm>
        <a:off x="2337066" y="1916621"/>
        <a:ext cx="195311" cy="212042"/>
      </dsp:txXfrm>
    </dsp:sp>
    <dsp:sp modelId="{6941E670-4D75-477E-82B1-1EC6111D0379}">
      <dsp:nvSpPr>
        <dsp:cNvPr id="0" name=""/>
        <dsp:cNvSpPr/>
      </dsp:nvSpPr>
      <dsp:spPr>
        <a:xfrm>
          <a:off x="2097309" y="683526"/>
          <a:ext cx="1047117" cy="104711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kern="1200" dirty="0" smtClean="0"/>
            <a:t>وضع حدود </a:t>
          </a:r>
          <a:r>
            <a:rPr lang="ar-SA" sz="1500" kern="1200" dirty="0" err="1" smtClean="0"/>
            <a:t>و</a:t>
          </a:r>
          <a:r>
            <a:rPr lang="ar-SA" sz="1500" kern="1200" dirty="0" smtClean="0"/>
            <a:t> فوارق</a:t>
          </a:r>
          <a:endParaRPr lang="ar-SA" sz="1500" b="0" i="0" kern="1200" baseline="0" dirty="0"/>
        </a:p>
      </dsp:txBody>
      <dsp:txXfrm>
        <a:off x="2250656" y="836873"/>
        <a:ext cx="740423" cy="740423"/>
      </dsp:txXfrm>
    </dsp:sp>
    <dsp:sp modelId="{F527B0F1-1898-4E90-B16F-A73B0F871EEA}">
      <dsp:nvSpPr>
        <dsp:cNvPr id="0" name=""/>
        <dsp:cNvSpPr/>
      </dsp:nvSpPr>
      <dsp:spPr>
        <a:xfrm rot="20057143">
          <a:off x="3183111" y="692438"/>
          <a:ext cx="279016" cy="353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/>
        </a:p>
      </dsp:txBody>
      <dsp:txXfrm>
        <a:off x="3187256" y="781277"/>
        <a:ext cx="195311" cy="212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#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#8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7#9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8B044-AAD9-4646-B9C2-DB72B9FF3F27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F49417-0EB6-46B2-86BE-5F11C24142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82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02F9B1-D19C-4136-89C2-5C30C8803018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73D693-F0CB-4E2B-A87A-3271A408FDF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23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4478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ounded Rectangle 6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79248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5943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248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95725"/>
            <a:ext cx="7772400" cy="1362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t"/>
          <a:lstStyle>
            <a:lvl1pPr algn="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2932113" cy="9017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49593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3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86262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C970-C13F-4BBE-83A0-35C89C332AD4}" type="datetimeFigureOut">
              <a:rPr lang="ar-SA" smtClean="0"/>
              <a:pPr/>
              <a:t>05/08/1432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DF90-CA29-4B12-8EAA-F35BDDB378F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-381000" y="457200"/>
            <a:ext cx="9067800" cy="7239000"/>
          </a:xfrm>
          <a:prstGeom prst="roundRect">
            <a:avLst>
              <a:gd name="adj" fmla="val 4137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277395" y="3733800"/>
            <a:ext cx="7467600" cy="15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http://www.toastmasters.org/Members/OfficerResources/ClubOfficerResources/Stationery/Logos/NewTITagNameinBlue.asp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6333308"/>
            <a:ext cx="1447800" cy="3722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3582974" y="6336268"/>
            <a:ext cx="3579826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ترجمة و إعداد: عبدالعزيز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عبدالصمد الدليجان</a:t>
            </a:r>
            <a:endParaRPr lang="ar-SA" b="1" cap="none" spc="0" dirty="0" smtClean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336268"/>
            <a:ext cx="2284600" cy="369332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b="1" cap="none" spc="0" dirty="0" smtClean="0">
                <a:ln w="50800"/>
                <a:solidFill>
                  <a:schemeClr val="bg1"/>
                </a:solidFill>
                <a:effectLst/>
              </a:rPr>
              <a:t>مشروع</a:t>
            </a:r>
            <a:r>
              <a:rPr lang="ar-SA" b="1" cap="none" spc="0" baseline="0" dirty="0" smtClean="0">
                <a:ln w="50800"/>
                <a:solidFill>
                  <a:schemeClr val="bg1"/>
                </a:solidFill>
                <a:effectLst/>
              </a:rPr>
              <a:t> توستماسترز العربي</a:t>
            </a:r>
            <a:endParaRPr lang="ar-SA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33794" name="Picture 2" descr="http://justgiving.files.wordpress.com/2009/01/facebook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6381749"/>
            <a:ext cx="861268" cy="3238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3.jpeg"/><Relationship Id="rId18" Type="http://schemas.microsoft.com/office/2007/relationships/diagramDrawing" Target="../diagrams/drawing22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17" Type="http://schemas.openxmlformats.org/officeDocument/2006/relationships/diagramColors" Target="../diagrams/colors22.xml"/><Relationship Id="rId2" Type="http://schemas.openxmlformats.org/officeDocument/2006/relationships/diagramData" Target="../diagrams/data21.xml"/><Relationship Id="rId16" Type="http://schemas.openxmlformats.org/officeDocument/2006/relationships/diagramQuickStyle" Target="../diagrams/quickStyle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21.xml"/><Relationship Id="rId15" Type="http://schemas.openxmlformats.org/officeDocument/2006/relationships/diagramLayout" Target="../diagrams/layout2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9.jpeg"/><Relationship Id="rId14" Type="http://schemas.openxmlformats.org/officeDocument/2006/relationships/diagramData" Target="../diagrams/data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495800"/>
            <a:ext cx="4114800" cy="1447800"/>
          </a:xfrm>
        </p:spPr>
        <p:txBody>
          <a:bodyPr>
            <a:normAutofit fontScale="92500" lnSpcReduction="10000"/>
          </a:bodyPr>
          <a:lstStyle/>
          <a:p>
            <a:pPr rtl="1"/>
            <a:r>
              <a:rPr lang="ar-SA" sz="2400" dirty="0" smtClean="0"/>
              <a:t>أحد برامج توستماسترز التعليمية</a:t>
            </a:r>
            <a:endParaRPr lang="en-US" sz="2400" dirty="0" smtClean="0"/>
          </a:p>
          <a:p>
            <a:pPr rtl="1"/>
            <a:r>
              <a:rPr lang="ar-SA" sz="2400" dirty="0" smtClean="0"/>
              <a:t>ترجمة </a:t>
            </a:r>
            <a:r>
              <a:rPr lang="ar-SA" sz="2400" dirty="0" err="1" smtClean="0"/>
              <a:t>و</a:t>
            </a:r>
            <a:r>
              <a:rPr lang="ar-SA" sz="2400" dirty="0" smtClean="0"/>
              <a:t> إعداد </a:t>
            </a:r>
            <a:r>
              <a:rPr lang="ar-SA" sz="2400" dirty="0" err="1" smtClean="0"/>
              <a:t>و</a:t>
            </a:r>
            <a:r>
              <a:rPr lang="ar-SA" sz="2400" dirty="0" smtClean="0"/>
              <a:t> تقديم التوستماستر/عبدالعزيز عبدالصمد الدليجان</a:t>
            </a:r>
          </a:p>
          <a:p>
            <a:pPr rtl="1"/>
            <a:r>
              <a:rPr lang="ar-SA" sz="2400" dirty="0" smtClean="0"/>
              <a:t>متواصل متمكن/قائد متمكن </a:t>
            </a:r>
            <a:endParaRPr lang="en-US" sz="2400" dirty="0"/>
          </a:p>
        </p:txBody>
      </p:sp>
      <p:grpSp>
        <p:nvGrpSpPr>
          <p:cNvPr id="2" name="Group 9"/>
          <p:cNvGrpSpPr/>
          <p:nvPr/>
        </p:nvGrpSpPr>
        <p:grpSpPr>
          <a:xfrm>
            <a:off x="4191000" y="2286000"/>
            <a:ext cx="4343400" cy="1905000"/>
            <a:chOff x="685800" y="2286000"/>
            <a:chExt cx="617220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2286000"/>
              <a:ext cx="6172200" cy="1143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2666655"/>
              <a:ext cx="6172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E MB Farasha Light" pitchFamily="18" charset="-78"/>
                  <a:ea typeface="GE MB Farasha Light" pitchFamily="18" charset="-78"/>
                  <a:cs typeface="GE MB Farasha Light" pitchFamily="18" charset="-78"/>
                </a:rPr>
                <a:t>برنامج التطوير القيادي للشباب</a:t>
              </a:r>
            </a:p>
          </p:txBody>
        </p:sp>
      </p:grpSp>
      <p:pic>
        <p:nvPicPr>
          <p:cNvPr id="5" name="Picture 4" descr="Logo-Color_High_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33400"/>
            <a:ext cx="1652338" cy="16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Abdulaziz\AppData\Local\Microsoft\Windows\Temporary Internet Files\Content.IE5\AS033YLY\MPj043953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74521"/>
            <a:ext cx="3200400" cy="2697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تمرين الإنصات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95799"/>
          </a:xfrm>
        </p:spPr>
        <p:txBody>
          <a:bodyPr>
            <a:normAutofit/>
          </a:bodyPr>
          <a:lstStyle/>
          <a:p>
            <a:r>
              <a:rPr lang="ar-SA" dirty="0" smtClean="0"/>
              <a:t>اختر زميلك</a:t>
            </a:r>
          </a:p>
          <a:p>
            <a:r>
              <a:rPr lang="ar-SA" dirty="0" smtClean="0"/>
              <a:t>تحدث مع زميلك عن ماذا فعلت يوم أمس لمدة ثلاثة دقائق</a:t>
            </a:r>
          </a:p>
          <a:p>
            <a:r>
              <a:rPr lang="ar-SA" dirty="0" smtClean="0"/>
              <a:t>يطبق زميلك مهارات الإنصات</a:t>
            </a:r>
          </a:p>
          <a:p>
            <a:r>
              <a:rPr lang="ar-SA" dirty="0" smtClean="0"/>
              <a:t>بعد ثلاثة دقائق تعكس الأدوار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مناقشة تمرين ”الإنصات“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86400" y="1600200"/>
            <a:ext cx="3048000" cy="441959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كيف تصف شعورك من ناحية زميلك عندما كنت أنت المتحدث </a:t>
            </a:r>
            <a:r>
              <a:rPr lang="ar-S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هو المستمع؟ هل تشعر بأن زميلك قد كان منتبها لما تقول </a:t>
            </a:r>
            <a:r>
              <a:rPr lang="ar-S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</a:t>
            </a:r>
            <a:r>
              <a:rPr lang="ar-S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قد فهم حديثك؟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كيف تصف شعورك </a:t>
            </a:r>
            <a:r>
              <a:rPr lang="ar-S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أنت تستمع إلى زميلك؟ هل كنت منتبها لما قاله زميلك؟ هل فهمت حديثه؟ ما ذاك الشيء،إن كان هناك شيء، الذي صرفك عن الانتباه لحديثه ؟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33400" y="1524000"/>
          <a:ext cx="472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65138"/>
            <a:r>
              <a:rPr lang="ar-SA" sz="4000" dirty="0" smtClean="0"/>
              <a:t>مناقشة ”رئاسة الاجتماعات و الاجراءات البرلمانية“</a:t>
            </a:r>
            <a:endParaRPr lang="ar-SA" sz="4000" dirty="0"/>
          </a:p>
        </p:txBody>
      </p:sp>
      <p:sp>
        <p:nvSpPr>
          <p:cNvPr id="3" name="Rectangle 2"/>
          <p:cNvSpPr/>
          <p:nvPr/>
        </p:nvSpPr>
        <p:spPr>
          <a:xfrm>
            <a:off x="7696200" y="2181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34" name="Picture 14" descr="http://www.toastmasters.org/OtherImages/eLearningConflict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4159044" cy="3429000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810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</a:t>
            </a:r>
            <a:r>
              <a:rPr kumimoji="0" lang="ar-SA" sz="48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لـــمــاذا؟</a:t>
            </a:r>
            <a:endParaRPr kumimoji="0" lang="ar-SA" sz="48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953000" y="1524000"/>
          <a:ext cx="3581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1F83D8E-D440-42D7-AA95-3318A3848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graphicEl>
                                              <a:dgm id="{91F83D8E-D440-42D7-AA95-3318A3848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graphicEl>
                                              <a:dgm id="{91F83D8E-D440-42D7-AA95-3318A3848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4E18AFC-3696-4DEF-B726-6BD7E13EC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graphicEl>
                                              <a:dgm id="{14E18AFC-3696-4DEF-B726-6BD7E13EC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graphicEl>
                                              <a:dgm id="{14E18AFC-3696-4DEF-B726-6BD7E13EC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لـــمــاذا؟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7924800" cy="609599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تسيير الأعمال بشكل فعال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بصورة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219200" y="2151728"/>
          <a:ext cx="6781800" cy="402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058C7-BE17-4F9E-A2D4-961CC34576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23FD6-6852-4A63-B352-BBDED8736A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DFDD2-80B6-4DA3-8C75-A9E8C1FFBC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D7A5D-71C3-4284-9070-23BE7B6847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BDA488-029A-4E9A-B684-677BA257DB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3A964-B653-4FCB-B837-DEFD17553E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F92B1-D678-4594-84A5-E53FB8AE331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39D8E-3CF8-4B77-B2DF-3D39574635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المبادئ التوجيهية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10668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8F31D6-BF3E-4136-A1B2-44116943A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D38F31D6-BF3E-4136-A1B2-44116943A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D38F31D6-BF3E-4136-A1B2-44116943A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D38F31D6-BF3E-4136-A1B2-44116943A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graphicEl>
                                              <a:dgm id="{D38F31D6-BF3E-4136-A1B2-44116943A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43C4B0-6B4C-479A-8F3E-9950FEBF8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7643C4B0-6B4C-479A-8F3E-9950FEBF8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7643C4B0-6B4C-479A-8F3E-9950FEBF8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7643C4B0-6B4C-479A-8F3E-9950FEBF8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7643C4B0-6B4C-479A-8F3E-9950FEBF8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55A16E-AB67-47FA-8F6A-AE338DDAB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455A16E-AB67-47FA-8F6A-AE338DDAB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2455A16E-AB67-47FA-8F6A-AE338DDAB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2455A16E-AB67-47FA-8F6A-AE338DDAB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2455A16E-AB67-47FA-8F6A-AE338DDAB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27AAF0-B81E-4248-9B18-3A0C4D5FA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4727AAF0-B81E-4248-9B18-3A0C4D5FA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4727AAF0-B81E-4248-9B18-3A0C4D5FA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4727AAF0-B81E-4248-9B18-3A0C4D5FA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4727AAF0-B81E-4248-9B18-3A0C4D5FA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37BE09-73BA-4D8D-9BC7-29466B7F5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B937BE09-73BA-4D8D-9BC7-29466B7F5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B937BE09-73BA-4D8D-9BC7-29466B7F5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B937BE09-73BA-4D8D-9BC7-29466B7F5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B937BE09-73BA-4D8D-9BC7-29466B7F5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6096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237  Parliamentary Procedure in Action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P-V #</a:t>
            </a:r>
            <a:fld id="{48F34247-9C37-4961-8423-3C2AF26F1B1D}" type="slidenum">
              <a:rPr lang="en-US"/>
              <a:pPr/>
              <a:t>16</a:t>
            </a:fld>
            <a:endParaRPr lang="en-US" sz="14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609600"/>
            <a:ext cx="7696200" cy="838200"/>
          </a:xfrm>
        </p:spPr>
        <p:txBody>
          <a:bodyPr/>
          <a:lstStyle/>
          <a:p>
            <a:pPr rtl="1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تعريفات أساسية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1600200"/>
          <a:ext cx="7543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063261-FC29-4894-BB66-45AAF959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E1063261-FC29-4894-BB66-45AAF959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E1063261-FC29-4894-BB66-45AAF959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graphicEl>
                                              <a:dgm id="{E1063261-FC29-4894-BB66-45AAF959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graphicEl>
                                              <a:dgm id="{E1063261-FC29-4894-BB66-45AAF9597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951FE7-5D69-47BA-9262-29401D040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74951FE7-5D69-47BA-9262-29401D040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graphicEl>
                                              <a:dgm id="{74951FE7-5D69-47BA-9262-29401D040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74951FE7-5D69-47BA-9262-29401D040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74951FE7-5D69-47BA-9262-29401D040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B5FD3-1D11-4FBF-A5E9-F06685969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668B5FD3-1D11-4FBF-A5E9-F06685969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668B5FD3-1D11-4FBF-A5E9-F06685969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668B5FD3-1D11-4FBF-A5E9-F06685969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668B5FD3-1D11-4FBF-A5E9-F06685969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EAF90E-A8EE-4D15-A13A-66964CC4C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7DEAF90E-A8EE-4D15-A13A-66964CC4C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7DEAF90E-A8EE-4D15-A13A-66964CC4C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7DEAF90E-A8EE-4D15-A13A-66964CC4C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7DEAF90E-A8EE-4D15-A13A-66964CC4C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2D0C4E-1A94-4B4C-AC2C-E56F3781E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A12D0C4E-1A94-4B4C-AC2C-E56F3781E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A12D0C4E-1A94-4B4C-AC2C-E56F3781E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A12D0C4E-1A94-4B4C-AC2C-E56F3781E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A12D0C4E-1A94-4B4C-AC2C-E56F3781E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61D4C4-B4D0-4F3D-B8EE-338D75D1E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4861D4C4-B4D0-4F3D-B8EE-338D75D1E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4861D4C4-B4D0-4F3D-B8EE-338D75D1E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4861D4C4-B4D0-4F3D-B8EE-338D75D1E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4861D4C4-B4D0-4F3D-B8EE-338D75D1E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B34576-EF10-4A75-8129-06CF8BD5F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8AB34576-EF10-4A75-8129-06CF8BD5F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8AB34576-EF10-4A75-8129-06CF8BD5F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8AB34576-EF10-4A75-8129-06CF8BD5F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8AB34576-EF10-4A75-8129-06CF8BD5F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E897AF-DE50-49B1-AEEC-C08D3F8DB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08E897AF-DE50-49B1-AEEC-C08D3F8DB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08E897AF-DE50-49B1-AEEC-C08D3F8DB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graphicEl>
                                              <a:dgm id="{08E897AF-DE50-49B1-AEEC-C08D3F8DB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graphicEl>
                                              <a:dgm id="{08E897AF-DE50-49B1-AEEC-C08D3F8DB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237  Parliamentary Procedure in Action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P-V #</a:t>
            </a:r>
            <a:fld id="{DD9601E7-31F8-429A-8CED-A411B558B1D9}" type="slidenum">
              <a:rPr lang="en-US"/>
              <a:pPr/>
              <a:t>17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914400"/>
          </a:xfrm>
        </p:spPr>
        <p:txBody>
          <a:bodyPr anchor="ctr" anchorCtr="0">
            <a:normAutofit fontScale="90000"/>
          </a:bodyPr>
          <a:lstStyle/>
          <a:p>
            <a:pPr marL="344488" rtl="1">
              <a:lnSpc>
                <a:spcPct val="80000"/>
              </a:lnSpc>
            </a:pP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ست خطوات للتعامل مع الاقتراح الرئيسي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38200" y="14478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C5AD01-5DD6-4785-A359-F051CA8BE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03C5AD01-5DD6-4785-A359-F051CA8BE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BE5A70-0929-42F6-9980-958D0D33E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3BE5A70-0929-42F6-9980-958D0D33E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41A0B8-03F6-40DC-B2D7-05A44BE3F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041A0B8-03F6-40DC-B2D7-05A44BE3F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A77728-B686-4D53-82A0-589C9825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5FA77728-B686-4D53-82A0-589C9825F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C7F1B9-58ED-4068-92BA-2430EB7CA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A3C7F1B9-58ED-4068-92BA-2430EB7CA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E63228-3E03-446C-9190-BDF333622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48E63228-3E03-446C-9190-BDF333622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6AD70C-539F-4E5D-B789-CA86C3D5E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5E6AD70C-539F-4E5D-B789-CA86C3D5E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9A6195-F060-45F2-B87C-B80DA99F7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89A6195-F060-45F2-B87C-B80DA99F7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E225BB-0FBA-460F-B75D-BED754894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B9E225BB-0FBA-460F-B75D-BED754894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7F604E-71DF-4AD0-AA83-47DA9980D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1E7F604E-71DF-4AD0-AA83-47DA9980D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B104D8-EE12-49BA-9CAC-62A1558F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DBB104D8-EE12-49BA-9CAC-62A1558F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43266B-26B2-42D6-982F-49F2EBED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0743266B-26B2-42D6-982F-49F2EBED5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الخطوة الأولى: طرح الاقتراح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7924800" cy="304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2819400" y="4800600"/>
            <a:ext cx="5677792" cy="838200"/>
            <a:chOff x="2979" y="641491"/>
            <a:chExt cx="1791592" cy="2398615"/>
          </a:xfrm>
        </p:grpSpPr>
        <p:sp>
          <p:nvSpPr>
            <p:cNvPr id="6" name="Rectangle 5"/>
            <p:cNvSpPr/>
            <p:nvPr/>
          </p:nvSpPr>
          <p:spPr>
            <a:xfrm>
              <a:off x="2979" y="641491"/>
              <a:ext cx="1791592" cy="239861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979" y="641491"/>
              <a:ext cx="1791592" cy="2398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r" defTabSz="9779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SA" sz="2400" kern="1200" dirty="0" smtClean="0"/>
                <a:t>صاحب الاقتراح له الأولوية بالمناقشة (خطوة 3)</a:t>
              </a:r>
              <a:endParaRPr lang="ar-SA" sz="2400" kern="1200" dirty="0"/>
            </a:p>
          </p:txBody>
        </p:sp>
      </p:grpSp>
      <p:sp>
        <p:nvSpPr>
          <p:cNvPr id="10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CD04E-0F9C-4F56-9148-02353AB95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CD04E-0F9C-4F56-9148-02353AB957C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CD04E-0F9C-4F56-9148-02353AB95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3E9CD04E-0F9C-4F56-9148-02353AB95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DBC84-EB8E-49A4-9671-9FC25D3B7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DBC84-EB8E-49A4-9671-9FC25D3B70D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DBC84-EB8E-49A4-9671-9FC25D3B7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325DBC84-EB8E-49A4-9671-9FC25D3B7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DFBF4-BAF8-4867-B2EF-0C2DFC23F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DFBF4-BAF8-4867-B2EF-0C2DFC23F5A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DFBF4-BAF8-4867-B2EF-0C2DFC23F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BA0DFBF4-BAF8-4867-B2EF-0C2DFC23F5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FE0DFF-6B98-4837-BD60-9EC0EF6CC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FE0DFF-6B98-4837-BD60-9EC0EF6CC0D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FE0DFF-6B98-4837-BD60-9EC0EF6CC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13FE0DFF-6B98-4837-BD60-9EC0EF6CC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EE635-D9DC-4A7E-87B3-801714D6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EE635-D9DC-4A7E-87B3-801714D62F5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EE635-D9DC-4A7E-87B3-801714D6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3A1EE635-D9DC-4A7E-87B3-801714D6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413582-96F8-4AA6-BE1B-AD528C082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413582-96F8-4AA6-BE1B-AD528C08236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413582-96F8-4AA6-BE1B-AD528C082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48413582-96F8-4AA6-BE1B-AD528C082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الخطوة الثانية: التثنية على الاقتراح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F44940-DE9F-41FE-92AA-8BC64563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8F44940-DE9F-41FE-92AA-8BC64563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8F44940-DE9F-41FE-92AA-8BC64563E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B10EDA-DCA0-48A0-B461-BC052EE1E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0B10EDA-DCA0-48A0-B461-BC052EE1E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0B10EDA-DCA0-48A0-B461-BC052EE1E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79B30-D867-4EB1-B7C3-307C6712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7079B30-D867-4EB1-B7C3-307C6712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7079B30-D867-4EB1-B7C3-307C6712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D03E0-C104-4EAF-B64B-FE1A069F5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E5D03E0-C104-4EAF-B64B-FE1A069F5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E5D03E0-C104-4EAF-B64B-FE1A069F5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D13FF-BB1E-4D58-84F8-D827406CC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C3D13FF-BB1E-4D58-84F8-D827406CC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C3D13FF-BB1E-4D58-84F8-D827406CC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82DF3A-33B0-47AC-BE30-C03DC3AEE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682DF3A-33B0-47AC-BE30-C03DC3AEE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682DF3A-33B0-47AC-BE30-C03DC3AEE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/>
          <p:cNvGraphicFramePr>
            <a:graphicFrameLocks noGrp="1"/>
          </p:cNvGraphicFramePr>
          <p:nvPr/>
        </p:nvGraphicFramePr>
        <p:xfrm>
          <a:off x="570187" y="838200"/>
          <a:ext cx="7964213" cy="4777004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79946"/>
                <a:gridCol w="711958"/>
                <a:gridCol w="2413144"/>
                <a:gridCol w="4359165"/>
              </a:tblGrid>
              <a:tr h="405581">
                <a:tc>
                  <a:txBody>
                    <a:bodyPr/>
                    <a:lstStyle/>
                    <a:p>
                      <a:pPr algn="ctr" rtl="1"/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جدول الاجتماع</a:t>
                      </a:r>
                      <a:endParaRPr lang="ar-SA" sz="2000" b="0" dirty="0">
                        <a:latin typeface="ASHARQIA Arabic Font Bold" pitchFamily="18" charset="-78"/>
                        <a:ea typeface="ASHARQIA Arabic Font Bold" pitchFamily="18" charset="-78"/>
                        <a:cs typeface="ASHARQIA Arabic Font Bold" pitchFamily="18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3004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0:00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أمين</a:t>
                      </a:r>
                      <a:r>
                        <a:rPr lang="ar-SA" sz="2000" kern="1200" baseline="0" dirty="0" smtClean="0"/>
                        <a:t> المراس/أمين السر/الرئيس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الدعوة للانتظام ،و بدء الاجتماع /تقديم موجز</a:t>
                      </a:r>
                      <a:r>
                        <a:rPr lang="ar-SA" sz="2000" kern="1200" baseline="0" dirty="0" smtClean="0"/>
                        <a:t> محضر الاجتماع الماضي </a:t>
                      </a:r>
                      <a:r>
                        <a:rPr lang="ar-SA" sz="2000" kern="1200" dirty="0" smtClean="0"/>
                        <a:t>و تقديم </a:t>
                      </a:r>
                      <a:r>
                        <a:rPr lang="ar-SA" sz="2000" kern="1200" baseline="0" dirty="0" smtClean="0"/>
                        <a:t>منسق</a:t>
                      </a:r>
                      <a:r>
                        <a:rPr lang="ar-SA" sz="2000" kern="1200" dirty="0" smtClean="0"/>
                        <a:t>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0:05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مناقشة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فن الإنصات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0:45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منسق البرنامج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مناقشة رئاسة الاجتماعات</a:t>
                      </a:r>
                      <a:r>
                        <a:rPr lang="ar-S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(فن التعامل مع الاقتراحات)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41541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1:00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استراحة</a:t>
                      </a:r>
                      <a:r>
                        <a:rPr lang="ar-SA" sz="2000" kern="1200" baseline="0" dirty="0" smtClean="0"/>
                        <a:t> (10) دقائق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1:10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فقرة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الخطب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1:40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فقر التقييم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1:42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نائب 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تقديم تقرير عداد أصوات ملئ الفراغ</a:t>
                      </a: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نائب</a:t>
                      </a:r>
                      <a:r>
                        <a:rPr lang="ar-SA" sz="2000" kern="1200" baseline="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إعلان أسماء الفائزين </a:t>
                      </a:r>
                      <a:r>
                        <a:rPr lang="ar-SA" sz="2000" kern="1200" dirty="0" err="1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و</a:t>
                      </a: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 توزيع الجوائز </a:t>
                      </a: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1:47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الرئيس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/>
                        <a:t>مناقشة وتوزيع المهام للاجتماع</a:t>
                      </a:r>
                      <a:r>
                        <a:rPr lang="ar-SA" sz="2000" kern="1200" baseline="0" dirty="0" smtClean="0"/>
                        <a:t> التالي</a:t>
                      </a:r>
                      <a:endParaRPr lang="ar-SA" sz="2000" kern="1200" dirty="0" smtClean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</a:tr>
              <a:tr h="40558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ar-SA" sz="2000" b="1" kern="1200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2000" kern="1200" dirty="0" smtClean="0"/>
                        <a:t>1:59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ASHARQIA Arabic Font Regular" pitchFamily="18" charset="-78"/>
                        <a:ea typeface="ASHARQIA Arabic Font Regular" pitchFamily="18" charset="-78"/>
                        <a:cs typeface="ASHARQIA Arabic Font Regular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الرئيس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ASHARQIA Arabic Font Regular" pitchFamily="18" charset="-78"/>
                          <a:ea typeface="ASHARQIA Arabic Font Regular" pitchFamily="18" charset="-78"/>
                          <a:cs typeface="ASHARQIA Arabic Font Regular" pitchFamily="18" charset="-78"/>
                        </a:rPr>
                        <a:t>رفع الاجتماع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7924800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2000" y="609600"/>
            <a:ext cx="7467600" cy="914400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/>
          <a:p>
            <a:pPr marL="344488" marR="0" lvl="0" indent="0" algn="ctr" defTabSz="914400" rtl="1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الخطوة الثالثة:</a:t>
            </a:r>
            <a:r>
              <a:rPr kumimoji="0" lang="ar-SA" sz="36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يطرح المترئس الاقتراح أمام المجموعة</a:t>
            </a:r>
            <a:endParaRPr kumimoji="0" lang="en-US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B9B32F-04CC-4A8B-9840-13EEE430A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FB9B32F-04CC-4A8B-9840-13EEE430A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FB9B32F-04CC-4A8B-9840-13EEE430A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651E0-FC18-4AB6-AC36-669A7876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DD651E0-FC18-4AB6-AC36-669A7876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DD651E0-FC18-4AB6-AC36-669A7876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A86D64-0B53-4529-A0DB-DCA71E55F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1A86D64-0B53-4529-A0DB-DCA71E55F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1A86D64-0B53-4529-A0DB-DCA71E55F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30238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الخطوة</a:t>
            </a:r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الرابعة: يفتح باب مناقشة الاقتراح 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194535-F561-459F-8A23-8943FA36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194535-F561-459F-8A23-8943FA36B44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194535-F561-459F-8A23-8943FA36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96194535-F561-459F-8A23-8943FA36B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086328-5988-4150-8259-F1CCB83C7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086328-5988-4150-8259-F1CCB83C72B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086328-5988-4150-8259-F1CCB83C7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5E086328-5988-4150-8259-F1CCB83C7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DA829-013B-4747-888F-C98229C4B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DA829-013B-4747-888F-C98229C4BD7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DA829-013B-4747-888F-C98229C4B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805DA829-013B-4747-888F-C98229C4B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7827C-670A-43EE-9908-3F1CFF336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7827C-670A-43EE-9908-3F1CFF3360B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7827C-670A-43EE-9908-3F1CFF336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0D47827C-670A-43EE-9908-3F1CFF336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8975"/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الخطوة الخامسة: يطرح الاقتراح للتصويت  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9A16A-92BD-4F96-9552-B84F102D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graphicEl>
                                              <a:dgm id="{F289A16A-92BD-4F96-9552-B84F102DC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1740C-9AF5-4054-B077-A5B745C7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graphicEl>
                                              <a:dgm id="{5311740C-9AF5-4054-B077-A5B745C7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EFCFFF-F0CD-4FB2-A752-C095ABCC9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graphicEl>
                                              <a:dgm id="{B6EFCFFF-F0CD-4FB2-A752-C095ABCC9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817664-3CB5-45BE-A91C-2D559F72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graphicEl>
                                              <a:dgm id="{F1817664-3CB5-45BE-A91C-2D559F72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7359F-6907-4A13-A10C-2A34FFB87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graphicEl>
                                              <a:dgm id="{D617359F-6907-4A13-A10C-2A34FFB87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pPr algn="l"/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الخطوة السادسة: يعلن المترئس النتيجة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581400" y="4572000"/>
            <a:ext cx="4841378" cy="13788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3083422" y="5479200"/>
            <a:ext cx="4841378" cy="54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243840" rIns="0" bIns="24384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kern="1200" dirty="0" smtClean="0"/>
              <a:t>للمترئس صوت إن كان مؤثرا فقط</a:t>
            </a:r>
            <a:endParaRPr lang="ar-SA" sz="2400" kern="1200" dirty="0"/>
          </a:p>
        </p:txBody>
      </p:sp>
      <p:sp>
        <p:nvSpPr>
          <p:cNvPr id="9" name="Rectangle 2"/>
          <p:cNvSpPr/>
          <p:nvPr/>
        </p:nvSpPr>
        <p:spPr>
          <a:xfrm>
            <a:off x="7772400" y="3810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EFEAE-C1D9-4386-8AFB-8B45FE1B6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02EFEAE-C1D9-4386-8AFB-8B45FE1B6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02EFEAE-C1D9-4386-8AFB-8B45FE1B6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6AF33-843C-4497-903F-4E1ABD057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D36AF33-843C-4497-903F-4E1ABD057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D36AF33-843C-4497-903F-4E1ABD057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0E90B-063D-4A6D-AEAE-42FD6EB3B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FA0E90B-063D-4A6D-AEAE-42FD6EB3B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FA0E90B-063D-4A6D-AEAE-42FD6EB3B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65138"/>
            <a:r>
              <a:rPr lang="ar-SA" sz="4000" dirty="0" smtClean="0"/>
              <a:t>تمرين ”رئاسة الاجتماعات و الاجراءات البرلمانية“</a:t>
            </a:r>
            <a:endParaRPr lang="ar-SA" sz="4000" dirty="0"/>
          </a:p>
        </p:txBody>
      </p:sp>
      <p:sp>
        <p:nvSpPr>
          <p:cNvPr id="5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تمرين ”التعامل مع الاقتراح“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D99B11-7F3A-40AD-A0A3-0F61DA0E9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53D99B11-7F3A-40AD-A0A3-0F61DA0E9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53D99B11-7F3A-40AD-A0A3-0F61DA0E9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53D99B11-7F3A-40AD-A0A3-0F61DA0E9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6859AF-F2EF-432B-9C47-D96846A82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EF6859AF-F2EF-432B-9C47-D96846A82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EF6859AF-F2EF-432B-9C47-D96846A82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EF6859AF-F2EF-432B-9C47-D96846A82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B46037-1041-440C-99B5-705501E03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D4B46037-1041-440C-99B5-705501E03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D4B46037-1041-440C-99B5-705501E03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D4B46037-1041-440C-99B5-705501E03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B146F6-3E54-4BB8-B4E9-DB3F1026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27B146F6-3E54-4BB8-B4E9-DB3F1026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27B146F6-3E54-4BB8-B4E9-DB3F10266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27B146F6-3E54-4BB8-B4E9-DB3F10266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C416F1-DB3D-4B2D-84C9-3C5B0EBF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B9C416F1-DB3D-4B2D-84C9-3C5B0EBF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B9C416F1-DB3D-4B2D-84C9-3C5B0EBF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B9C416F1-DB3D-4B2D-84C9-3C5B0EBFF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CA3BED-95AA-4571-88B5-11C3D857C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FCCA3BED-95AA-4571-88B5-11C3D857C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FCCA3BED-95AA-4571-88B5-11C3D857C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FCCA3BED-95AA-4571-88B5-11C3D857C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D92962-A28F-40B0-8920-978D8D359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DED92962-A28F-40B0-8920-978D8D359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DED92962-A28F-40B0-8920-978D8D359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DED92962-A28F-40B0-8920-978D8D359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ar-SA" dirty="0" smtClean="0"/>
              <a:t>استراحة (10) دقائق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391400" y="38862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4600" y="55245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تقديم الخطب المعدة مسبقاً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1673" y="5130225"/>
            <a:ext cx="4273927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خطيب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فقرة التقييم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7696200" y="21336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الإنصات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الحلقة الخامسة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سلوكيات المقيم الفعال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143000" y="1600201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6962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6F0EAC90-7AB3-42EF-BC49-5359B7F7A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D6C1D894-8D2F-4054-B889-98080466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ECCEDF13-04D5-42DD-B501-370795C7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6C7E90D9-4C98-427A-9238-4DCE34BCA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8DDB7A91-7E03-44D8-B63E-3C7962AB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6D7ABFA3-3583-45BD-A07E-6FC5EBF5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54113F66-D366-41FE-BCDB-235185D7C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22F5B37A-7C47-4688-AF6C-8BDACA9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FD6D3D2B-1A08-4852-9FC3-3A3616EA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786" y="5130225"/>
            <a:ext cx="3999814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مقيم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3529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موضوعات الخطب الارتجالية</a:t>
            </a:r>
          </a:p>
        </p:txBody>
      </p:sp>
      <p:pic>
        <p:nvPicPr>
          <p:cNvPr id="38914" name="Picture 2" descr="http://thelondonspeaker.typepad.com/weblog/WindowsLiveWriter/table%20topic%20spe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3789736" cy="251460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4648200" y="1981200"/>
          <a:ext cx="3886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B6B555-8397-489A-87FF-5FE718427D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7CDA84-ED74-479C-8F1A-6B899CEEE51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9CD5E2-210E-48D4-89A2-0EA50BD5B0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l"/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ماذا تفعل عندما يطلب منك 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تقديم 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كلمة مرتجلة؟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92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finkblog.com/wp-content/uploads/2009/03/listening.jpg"/>
          <p:cNvPicPr>
            <a:picLocks noChangeAspect="1" noChangeArrowheads="1"/>
          </p:cNvPicPr>
          <p:nvPr/>
        </p:nvPicPr>
        <p:blipFill>
          <a:blip r:embed="rId7" cstate="print"/>
          <a:srcRect l="10522" r="12210"/>
          <a:stretch>
            <a:fillRect/>
          </a:stretch>
        </p:blipFill>
        <p:spPr bwMode="auto">
          <a:xfrm>
            <a:off x="7097101" y="4724400"/>
            <a:ext cx="158969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imontvbitch.com/wp-content/uploads/2009/08/rela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724400"/>
            <a:ext cx="18288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kaushik.net/avinash/wp-content/uploads/2008/05/ready-set-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-1828800"/>
            <a:ext cx="1811642" cy="1139825"/>
          </a:xfrm>
          <a:prstGeom prst="rect">
            <a:avLst/>
          </a:prstGeom>
          <a:noFill/>
        </p:spPr>
      </p:pic>
      <p:pic>
        <p:nvPicPr>
          <p:cNvPr id="16392" name="Picture 8" descr="http://www.show.me.uk/dbimages/chunked_image/darr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6002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www.more4kids.info/UserFiles/Image/little-boy-covered-with-pai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1524000"/>
            <a:ext cx="990600" cy="148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www.billboardmama.com/images/public%20speak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97957" y="4724400"/>
            <a:ext cx="1359643" cy="135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stocktraderjourney.com/Graphics/Focusi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3400" y="1600200"/>
            <a:ext cx="1421250" cy="120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 10"/>
          <p:cNvGraphicFramePr/>
          <p:nvPr/>
        </p:nvGraphicFramePr>
        <p:xfrm>
          <a:off x="4876800" y="1010959"/>
          <a:ext cx="3429000" cy="302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" name="Rectangle 3"/>
          <p:cNvSpPr/>
          <p:nvPr/>
        </p:nvSpPr>
        <p:spPr>
          <a:xfrm>
            <a:off x="80010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9B830D7-0FF1-4A26-AF13-C0D6C873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5CB45ED-58B0-4A5B-A374-DA89AB4B1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3F21793-C479-48D2-BAD3-9A47CD98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206BE72-72DA-4A92-9225-E63D84417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CD20E42-68C6-4160-8778-E8D9D41CD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9FB77D-4BBC-46A5-B75C-6C120E45A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DBB4DB1F-9036-498E-9AAE-0E447320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607999-C52B-41D6-92AE-23873043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1">
                                            <p:graphicEl>
                                              <a:dgm id="{6A607999-C52B-41D6-92AE-23873043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E2C37A-0DF7-475D-A542-8DB14943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1">
                                            <p:graphicEl>
                                              <a:dgm id="{44E2C37A-0DF7-475D-A542-8DB149439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73A068-A936-4F18-BA34-4690CAFA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1">
                                            <p:graphicEl>
                                              <a:dgm id="{6973A068-A936-4F18-BA34-4690CAFA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D2977A-6D74-49D5-B140-4252E12A8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11">
                                            <p:graphicEl>
                                              <a:dgm id="{6AD2977A-6D74-49D5-B140-4252E12A8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FCC1F6A-67C8-413B-B29F-4116D1260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11">
                                            <p:graphicEl>
                                              <a:dgm id="{CFCC1F6A-67C8-413B-B29F-4116D1260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8028A7-56F3-41D9-A645-B0EB1744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1">
                                            <p:graphicEl>
                                              <a:dgm id="{648028A7-56F3-41D9-A645-B0EB17442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4DAE9-59F7-4F8B-B427-E40D2E459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1">
                                            <p:graphicEl>
                                              <a:dgm id="{CDF4DAE9-59F7-4F8B-B427-E40D2E459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D10F68-AA37-465C-B7CD-E0DBDA89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11">
                                            <p:graphicEl>
                                              <a:dgm id="{FDD10F68-AA37-465C-B7CD-E0DBDA89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37342E-FEED-4A6D-B0BD-8875E50C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11">
                                            <p:graphicEl>
                                              <a:dgm id="{E237342E-FEED-4A6D-B0BD-8875E50C5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11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الإشارة بالوقت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قوانين التأهيل للتصويت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4200" y="2310825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778" y="2286000"/>
            <a:ext cx="154882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bg1"/>
                </a:solidFill>
              </a:rPr>
              <a:t>غير مؤهل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9081" y="5130225"/>
            <a:ext cx="4376519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مؤهل للتصويت كأفضل متحدث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600" y="4291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40E5CAAC-4D85-4AD2-B754-422766D1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41B821EC-08C0-46E4-848D-379FC9132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EAC92430-797B-4D29-8899-12E3403E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96DD4BF9-05A9-4163-A306-3EBBB2118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09863F92-E230-4E0E-B16B-D87E837B3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F84DA24-9A23-4C45-ADC8-DD955080A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47319333-2CF0-4BCC-BF20-4D1DCA509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F096E11-9DD7-4560-BEB1-8E90D0C5D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0FA676A5-93A5-40E5-9BE0-54AA38E0A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989ED897-D2F3-4028-A8BB-AA1288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C77A4348-1F0B-43BD-8D8F-FE9B09F4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تقرير الوقت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39940" name="Picture 4" descr="http://www.psychologytoday.com/files/u45/time_tra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1"/>
            <a:ext cx="3962400" cy="3962399"/>
          </a:xfrm>
          <a:prstGeom prst="rect">
            <a:avLst/>
          </a:prstGeom>
          <a:noFill/>
        </p:spPr>
      </p:pic>
      <p:sp>
        <p:nvSpPr>
          <p:cNvPr id="6" name="Rectangle 3"/>
          <p:cNvSpPr/>
          <p:nvPr/>
        </p:nvSpPr>
        <p:spPr>
          <a:xfrm>
            <a:off x="7696200" y="3529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التصويت لأفضل مشارك في الخطب الارتجالية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15200" cy="960438"/>
          </a:xfrm>
        </p:spPr>
        <p:txBody>
          <a:bodyPr>
            <a:noAutofit/>
          </a:bodyPr>
          <a:lstStyle/>
          <a:p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إعلان أسماء الفائزين بأفضل خطيب </a:t>
            </a:r>
            <a:r>
              <a:rPr lang="ar-S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مقيم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30442"/>
            <a:ext cx="4648200" cy="309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81400"/>
            <a:ext cx="1554163" cy="2341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Autofit/>
          </a:bodyPr>
          <a:lstStyle/>
          <a:p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مناقشة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توزيع مهام الاجتماع التالي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  <a:buNone/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76400"/>
            <a:ext cx="3886200" cy="434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 fontScale="700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100" dirty="0" smtClean="0"/>
              <a:t>الميقاتي: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200" dirty="0" smtClean="0"/>
              <a:t>عداد أصوات ملئ الفراغ </a:t>
            </a:r>
            <a:r>
              <a:rPr lang="ar-SA" sz="3200" dirty="0" err="1" smtClean="0"/>
              <a:t>و</a:t>
            </a:r>
            <a:r>
              <a:rPr lang="ar-SA" sz="3200" dirty="0" smtClean="0"/>
              <a:t> أصوات الترشيح: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SA" sz="3200" dirty="0" smtClean="0"/>
              <a:t>الخطيب الأول:         المقيم: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الثاني: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الثالث: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الرابع: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الخامس: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السادس:       المقيم: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السابع: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الثامن: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التاسع: 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r-SA" sz="3200" dirty="0" smtClean="0"/>
              <a:t>الخطيب العاشر:        المقيم: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32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1676400"/>
            <a:ext cx="37338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 fontScale="77500" lnSpcReduction="20000"/>
          </a:bodyPr>
          <a:lstStyle/>
          <a:p>
            <a:r>
              <a:rPr lang="ar-SA" sz="2400" b="1" dirty="0" smtClean="0"/>
              <a:t>جدول أعمال الاجتماع التالي:</a:t>
            </a:r>
          </a:p>
          <a:p>
            <a:endParaRPr lang="ar-SA" sz="2400" b="1" dirty="0" smtClean="0"/>
          </a:p>
          <a:p>
            <a:r>
              <a:rPr lang="ar-SA" sz="3200" dirty="0" smtClean="0"/>
              <a:t>1. المقدمة والدعوة للانتظام </a:t>
            </a:r>
            <a:r>
              <a:rPr lang="ar-SA" sz="3200" dirty="0" err="1" smtClean="0"/>
              <a:t>و</a:t>
            </a:r>
            <a:r>
              <a:rPr lang="ar-SA" sz="3200" dirty="0" smtClean="0"/>
              <a:t> قراءة محضر الاجتماع الخامس</a:t>
            </a:r>
            <a:endParaRPr lang="en-US" sz="3200" dirty="0" smtClean="0"/>
          </a:p>
          <a:p>
            <a:r>
              <a:rPr lang="ar-SA" sz="3200" dirty="0" smtClean="0"/>
              <a:t>2. تقديم فقرة موضوعات الساحة </a:t>
            </a:r>
            <a:endParaRPr lang="en-US" sz="3200" dirty="0" smtClean="0"/>
          </a:p>
          <a:p>
            <a:r>
              <a:rPr lang="ar-SA" sz="3200" dirty="0" smtClean="0"/>
              <a:t>3. تقديم الخطب</a:t>
            </a:r>
            <a:endParaRPr lang="en-US" sz="3200" dirty="0" smtClean="0"/>
          </a:p>
          <a:p>
            <a:r>
              <a:rPr lang="ar-SA" sz="3200" dirty="0" smtClean="0"/>
              <a:t>4. تقييم الخطب</a:t>
            </a:r>
            <a:endParaRPr lang="en-US" sz="3200" dirty="0" smtClean="0"/>
          </a:p>
          <a:p>
            <a:r>
              <a:rPr lang="ar-SA" sz="3200" dirty="0" smtClean="0"/>
              <a:t>5. مُناقشة دور الإيماءات </a:t>
            </a:r>
            <a:r>
              <a:rPr lang="ar-SA" sz="3200" dirty="0" err="1" smtClean="0"/>
              <a:t>و</a:t>
            </a:r>
            <a:r>
              <a:rPr lang="ar-SA" sz="3200" dirty="0" smtClean="0"/>
              <a:t> لغة الجسد في الخطابة</a:t>
            </a:r>
            <a:endParaRPr lang="en-US" sz="3200" dirty="0" smtClean="0"/>
          </a:p>
          <a:p>
            <a:r>
              <a:rPr lang="ar-SA" sz="3200" dirty="0" smtClean="0"/>
              <a:t>6. التدرب على رئاسة الاجتماعات</a:t>
            </a:r>
            <a:endParaRPr lang="en-US" sz="3200" dirty="0" smtClean="0"/>
          </a:p>
          <a:p>
            <a:r>
              <a:rPr lang="ar-SA" sz="3200" dirty="0" smtClean="0"/>
              <a:t>7.  توزيع المهامِ للاجتماع السابع</a:t>
            </a:r>
            <a:endParaRPr lang="en-US" sz="3200" dirty="0" smtClean="0"/>
          </a:p>
          <a:p>
            <a:r>
              <a:rPr lang="ar-SA" sz="3200" dirty="0" smtClean="0"/>
              <a:t>8. رفع الاجتماع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ar-SA" sz="32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7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960438"/>
          </a:xfrm>
        </p:spPr>
        <p:txBody>
          <a:bodyPr>
            <a:no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تحديد يوم </a:t>
            </a:r>
            <a:r>
              <a:rPr lang="ar-S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تاريخ ووقت </a:t>
            </a:r>
            <a:r>
              <a:rPr lang="ar-S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مكان الاجتماع التالي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733800"/>
          </a:xfrm>
        </p:spPr>
        <p:txBody>
          <a:bodyPr/>
          <a:lstStyle/>
          <a:p>
            <a:pPr algn="r" rtl="1">
              <a:spcBef>
                <a:spcPts val="600"/>
              </a:spcBef>
              <a:spcAft>
                <a:spcPts val="600"/>
              </a:spcAft>
              <a:buNone/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ar-SA" dirty="0" smtClean="0"/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85800" y="1600200"/>
          <a:ext cx="78486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E6C83A5B-AEBE-4C71-AFC5-7FBFE487A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6857190A-EC17-4263-A804-EB85BD6CB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9A89FAA5-E6EA-4398-AD05-4A9F31631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8760C122-09C3-4118-9DA3-FE64E694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2B5B976E-7352-477D-8A69-5B9AEEFC7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362"/>
            <a:ext cx="8229600" cy="9604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أهداف الحلقة الخامسة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7724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224141A6-1D4D-4A27-9D2D-44418107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4AE903E7-E367-4275-99E0-C245BF3CA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44B06BEB-8CD5-4235-B7AD-5239822D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B625EF-AFCF-4174-9169-7C1F62DD6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E8B625EF-AFCF-4174-9169-7C1F62DD6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E8B625EF-AFCF-4174-9169-7C1F62DD6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E8B625EF-AFCF-4174-9169-7C1F62DD6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E8B625EF-AFCF-4174-9169-7C1F62DD6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27432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2362"/>
            <a:ext cx="7315200" cy="1570038"/>
          </a:xfrm>
        </p:spPr>
        <p:txBody>
          <a:bodyPr/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الملاحظات الختامية-رفع الاجتماع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Abdulaziz\AppData\Local\Microsoft\Windows\Temporary Internet Files\Content.IE5\Y5D4XAQ3\MCj043379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81400" y="3733800"/>
            <a:ext cx="2285714" cy="228571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934200" y="2514600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ps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33400"/>
            <a:ext cx="1447800" cy="215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65138"/>
            <a:r>
              <a:rPr lang="ar-SA" sz="4000" dirty="0" smtClean="0"/>
              <a:t>مناقشة موضوع ”فن الانصات“</a:t>
            </a:r>
            <a:endParaRPr lang="ar-SA" sz="4000" dirty="0"/>
          </a:p>
        </p:txBody>
      </p:sp>
      <p:sp>
        <p:nvSpPr>
          <p:cNvPr id="3" name="Rectangle 2"/>
          <p:cNvSpPr/>
          <p:nvPr/>
        </p:nvSpPr>
        <p:spPr>
          <a:xfrm>
            <a:off x="7696200" y="2181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فنون الإنصات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الاستماع (حاسة السمع)</a:t>
            </a:r>
          </a:p>
          <a:p>
            <a:r>
              <a:rPr lang="ar-SA" dirty="0" smtClean="0"/>
              <a:t>الإنصات (حاسة السمع و الفكر)</a:t>
            </a:r>
          </a:p>
          <a:p>
            <a:r>
              <a:rPr lang="ar-SA" dirty="0" smtClean="0"/>
              <a:t>التعلم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خطوات الإنصات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C77460-4A4A-4FDA-8411-AF4A7D3BB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E7C77460-4A4A-4FDA-8411-AF4A7D3BB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E7C77460-4A4A-4FDA-8411-AF4A7D3BB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A236AF-6527-4A45-9462-5B04D73B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B1A236AF-6527-4A45-9462-5B04D73B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B1A236AF-6527-4A45-9462-5B04D73B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6DCED4-F2C9-4409-BD6A-B7F4DC49F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9B6DCED4-F2C9-4409-BD6A-B7F4DC49F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9B6DCED4-F2C9-4409-BD6A-B7F4DC49F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864B5E-06A9-4284-AB2D-0CC8FA2D2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74864B5E-06A9-4284-AB2D-0CC8FA2D2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74864B5E-06A9-4284-AB2D-0CC8FA2D2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92F227-BEFA-467F-9FC9-F792ABFA5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0692F227-BEFA-467F-9FC9-F792ABFA5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0692F227-BEFA-467F-9FC9-F792ABFA5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33A7D8-BDED-4263-93AF-8A52A96A8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7833A7D8-BDED-4263-93AF-8A52A96A8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7833A7D8-BDED-4263-93AF-8A52A96A8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C08A8-081B-4EB9-BD00-030C0B5CF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B76C08A8-081B-4EB9-BD00-030C0B5CF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76C08A8-081B-4EB9-BD00-030C0B5CF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33D2C1-E3B6-4638-9239-E336BDC38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2133D2C1-E3B6-4638-9239-E336BDC38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2133D2C1-E3B6-4638-9239-E336BDC38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533400"/>
            <a:ext cx="7848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60438"/>
          </a:xfrm>
        </p:spPr>
        <p:txBody>
          <a:bodyPr>
            <a:normAutofit/>
          </a:bodyPr>
          <a:lstStyle/>
          <a:p>
            <a:r>
              <a: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عادات غير حميدة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304800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33400" y="1524000"/>
          <a:ext cx="8077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graphicEl>
                                              <a:dgm id="{DCEB41F4-FD19-40DA-83B9-03F0AC5E1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graphicEl>
                                              <a:dgm id="{1D34C34B-C065-4037-B09E-B175BBA11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69E917DF-6BB3-40DE-902A-6E1DED217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6C71304C-76B0-4008-8DC7-11A9803A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32C03BBB-B452-4098-BBF5-7B9C3E451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63A2568A-56C5-4DDA-B318-8C2FFFD2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33C7CDD2-2CBC-445F-B480-36EB3D74F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graphicEl>
                                              <a:dgm id="{46D8EA78-A9BA-4DA7-9C20-66522A3D3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graphicEl>
                                              <a:dgm id="{69B1FBEE-74C8-4D74-BF33-A39280B2E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graphicEl>
                                              <a:dgm id="{D5CD8584-E074-4AB0-A5E2-7AA75239F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graphicEl>
                                              <a:dgm id="{A927CACD-03F4-49A1-9306-C4B2490DC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A1B1C62B-C315-41EF-989F-CCED786DF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graphicEl>
                                              <a:dgm id="{6941E670-4D75-477E-82B1-1EC6111D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graphicEl>
                                              <a:dgm id="{F527B0F1-1898-4E90-B16F-A73B0F87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65138"/>
            <a:r>
              <a:rPr lang="ar-SA" sz="4000" dirty="0" smtClean="0"/>
              <a:t>تمرين ”الإنصات“</a:t>
            </a:r>
            <a:endParaRPr lang="ar-SA" sz="4000" dirty="0"/>
          </a:p>
        </p:txBody>
      </p:sp>
      <p:sp>
        <p:nvSpPr>
          <p:cNvPr id="3" name="Rectangle 2"/>
          <p:cNvSpPr/>
          <p:nvPr/>
        </p:nvSpPr>
        <p:spPr>
          <a:xfrm>
            <a:off x="7696200" y="2181761"/>
            <a:ext cx="68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6188</TotalTime>
  <Words>979</Words>
  <Application>Microsoft Office PowerPoint</Application>
  <PresentationFormat>On-screen Show (4:3)</PresentationFormat>
  <Paragraphs>310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الإنصات</vt:lpstr>
      <vt:lpstr>أهداف الحلقة الخامسة</vt:lpstr>
      <vt:lpstr>مناقشة موضوع ”فن الانصات“</vt:lpstr>
      <vt:lpstr>فنون الإنصات</vt:lpstr>
      <vt:lpstr>خطوات الإنصات</vt:lpstr>
      <vt:lpstr>عادات غير حميدة</vt:lpstr>
      <vt:lpstr>تمرين ”الإنصات“</vt:lpstr>
      <vt:lpstr>تمرين الإنصات</vt:lpstr>
      <vt:lpstr>مناقشة تمرين ”الإنصات“</vt:lpstr>
      <vt:lpstr>مناقشة ”رئاسة الاجتماعات و الاجراءات البرلمانية“</vt:lpstr>
      <vt:lpstr>PowerPoint Presentation</vt:lpstr>
      <vt:lpstr>لـــمــاذا؟ </vt:lpstr>
      <vt:lpstr>المبادئ التوجيهية</vt:lpstr>
      <vt:lpstr>  تعريفات أساسية</vt:lpstr>
      <vt:lpstr>ست خطوات للتعامل مع الاقتراح الرئيسي</vt:lpstr>
      <vt:lpstr>الخطوة الأولى: طرح الاقتراح</vt:lpstr>
      <vt:lpstr>الخطوة الثانية: التثنية على الاقتراح</vt:lpstr>
      <vt:lpstr>PowerPoint Presentation</vt:lpstr>
      <vt:lpstr>الخطوة الرابعة: يفتح باب مناقشة الاقتراح </vt:lpstr>
      <vt:lpstr>الخطوة الخامسة: يطرح الاقتراح للتصويت  </vt:lpstr>
      <vt:lpstr>الخطوة السادسة: يعلن المترئس النتيجة</vt:lpstr>
      <vt:lpstr>تمرين ”رئاسة الاجتماعات و الاجراءات البرلمانية“</vt:lpstr>
      <vt:lpstr>تمرين ”التعامل مع الاقتراح“</vt:lpstr>
      <vt:lpstr>استراحة (10) دقائق</vt:lpstr>
      <vt:lpstr>فقرة تقديم الخطب المعدة مسبقاً</vt:lpstr>
      <vt:lpstr>الإشارة بالوقت و قوانين التأهيل للتصويت</vt:lpstr>
      <vt:lpstr>فقرة التقييم</vt:lpstr>
      <vt:lpstr>سلوكيات المقيم الفعال</vt:lpstr>
      <vt:lpstr>الإشارة بالوقت و قوانين التأهيل للتصويت</vt:lpstr>
      <vt:lpstr>موضوعات الخطب الارتجالية</vt:lpstr>
      <vt:lpstr>ماذا تفعل عندما يطلب منك تقديم كلمة مرتجلة؟</vt:lpstr>
      <vt:lpstr>الإشارة بالوقت و قوانين التأهيل للتصويت</vt:lpstr>
      <vt:lpstr>تقرير الوقت</vt:lpstr>
      <vt:lpstr>التصويت لأفضل مشارك في الخطب الارتجالية</vt:lpstr>
      <vt:lpstr>إعلان أسماء الفائزين بأفضل خطيب و مقيم</vt:lpstr>
      <vt:lpstr>مناقشة و توزيع مهام الاجتماع التالي</vt:lpstr>
      <vt:lpstr>تحديد يوم و تاريخ ووقت و مكان الاجتماع التالي</vt:lpstr>
      <vt:lpstr>الملاحظات الختامية-رفع الاجتماع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Abdulaziz</dc:creator>
  <cp:lastModifiedBy>عبدالعزيز</cp:lastModifiedBy>
  <cp:revision>183</cp:revision>
  <dcterms:created xsi:type="dcterms:W3CDTF">2009-08-13T08:43:32Z</dcterms:created>
  <dcterms:modified xsi:type="dcterms:W3CDTF">2011-07-06T06:15:31Z</dcterms:modified>
</cp:coreProperties>
</file>