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78" r:id="rId2"/>
    <p:sldId id="440" r:id="rId3"/>
    <p:sldId id="280" r:id="rId4"/>
    <p:sldId id="290" r:id="rId5"/>
    <p:sldId id="390" r:id="rId6"/>
    <p:sldId id="400" r:id="rId7"/>
    <p:sldId id="401" r:id="rId8"/>
    <p:sldId id="391" r:id="rId9"/>
    <p:sldId id="392" r:id="rId10"/>
    <p:sldId id="402" r:id="rId11"/>
    <p:sldId id="403" r:id="rId12"/>
    <p:sldId id="404" r:id="rId13"/>
    <p:sldId id="405" r:id="rId14"/>
    <p:sldId id="407" r:id="rId15"/>
    <p:sldId id="406" r:id="rId16"/>
    <p:sldId id="393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395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336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41" r:id="rId43"/>
    <p:sldId id="433" r:id="rId44"/>
    <p:sldId id="434" r:id="rId45"/>
    <p:sldId id="435" r:id="rId46"/>
    <p:sldId id="436" r:id="rId47"/>
    <p:sldId id="437" r:id="rId48"/>
    <p:sldId id="438" r:id="rId49"/>
    <p:sldId id="439" r:id="rId5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3208" autoAdjust="0"/>
    <p:restoredTop sz="94660"/>
  </p:normalViewPr>
  <p:slideViewPr>
    <p:cSldViewPr>
      <p:cViewPr>
        <p:scale>
          <a:sx n="64" d="100"/>
          <a:sy n="64" d="100"/>
        </p:scale>
        <p:origin x="-169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hPercent val="59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النسبة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تعبيرات الجسم</c:v>
                </c:pt>
                <c:pt idx="1">
                  <c:v>نبرة الصوت</c:v>
                </c:pt>
                <c:pt idx="2">
                  <c:v>الكلمات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0.38000000000000039</c:v>
                </c:pt>
                <c:pt idx="2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13024"/>
        <c:axId val="23635840"/>
        <c:axId val="0"/>
      </c:bar3DChart>
      <c:catAx>
        <c:axId val="233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2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en-US"/>
          </a:p>
        </c:txPr>
        <c:crossAx val="2363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35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31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6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606B8-3536-408D-BC0E-1508FCDBA40A}" type="doc">
      <dgm:prSet loTypeId="urn:microsoft.com/office/officeart/2005/8/layout/cycle8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9AF7F96F-DA85-4F47-A67D-F10170B2D1C3}">
      <dgm:prSet/>
      <dgm:spPr/>
      <dgm:t>
        <a:bodyPr/>
        <a:lstStyle/>
        <a:p>
          <a:pPr rtl="1"/>
          <a:r>
            <a:rPr lang="ar-SA" dirty="0" smtClean="0"/>
            <a:t>التعود على أساسيات رئاسة الاجتماعات</a:t>
          </a:r>
          <a:endParaRPr lang="en-US" dirty="0"/>
        </a:p>
      </dgm:t>
    </dgm:pt>
    <dgm:pt modelId="{66C7F7EC-16D2-4720-B0E9-92DD29DD1680}" type="par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CF4589AC-94D6-4691-8570-7379A816542E}" type="sib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B9172FF2-AC57-4BE1-96F3-A1CF65727623}">
      <dgm:prSet/>
      <dgm:spPr/>
      <dgm:t>
        <a:bodyPr/>
        <a:lstStyle/>
        <a:p>
          <a:pPr rtl="1"/>
          <a:r>
            <a:rPr lang="ar-SA" dirty="0" smtClean="0"/>
            <a:t>اكتشاف أهمية الإيماءات </a:t>
          </a:r>
          <a:r>
            <a:rPr lang="ar-SA" dirty="0" err="1" smtClean="0"/>
            <a:t>و</a:t>
          </a:r>
          <a:r>
            <a:rPr lang="ar-SA" dirty="0" smtClean="0"/>
            <a:t> لغة الجسد في الخطابة</a:t>
          </a:r>
          <a:endParaRPr lang="ar-SA" dirty="0"/>
        </a:p>
      </dgm:t>
    </dgm:pt>
    <dgm:pt modelId="{C2267580-FC3E-4E2B-BA74-C44B3EBF8A49}" type="par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61A92FFA-876A-411C-B466-AA6FB02D08AF}" type="sib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0F030BFC-EDBB-4A66-A9A0-F34F95A25B13}" type="pres">
      <dgm:prSet presAssocID="{92A606B8-3536-408D-BC0E-1508FCDBA4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24141A6-1D4D-4A27-9D2D-444181075EE5}" type="pres">
      <dgm:prSet presAssocID="{92A606B8-3536-408D-BC0E-1508FCDBA40A}" presName="wedge1" presStyleLbl="node1" presStyleIdx="0" presStyleCnt="2"/>
      <dgm:spPr/>
      <dgm:t>
        <a:bodyPr/>
        <a:lstStyle/>
        <a:p>
          <a:pPr rtl="1"/>
          <a:endParaRPr lang="ar-SA"/>
        </a:p>
      </dgm:t>
    </dgm:pt>
    <dgm:pt modelId="{A13BE893-352C-4A56-B3B6-91870974303D}" type="pres">
      <dgm:prSet presAssocID="{92A606B8-3536-408D-BC0E-1508FCDBA40A}" presName="dummy1a" presStyleCnt="0"/>
      <dgm:spPr/>
    </dgm:pt>
    <dgm:pt modelId="{4AA0FFD5-5DCE-43A3-9D51-CB690D212017}" type="pres">
      <dgm:prSet presAssocID="{92A606B8-3536-408D-BC0E-1508FCDBA40A}" presName="dummy1b" presStyleCnt="0"/>
      <dgm:spPr/>
    </dgm:pt>
    <dgm:pt modelId="{F12E0235-F11F-4A2B-868F-F06E9A32EBF2}" type="pres">
      <dgm:prSet presAssocID="{92A606B8-3536-408D-BC0E-1508FCDBA40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B06BEB-8CD5-4235-B7AD-5239822DCB0F}" type="pres">
      <dgm:prSet presAssocID="{92A606B8-3536-408D-BC0E-1508FCDBA40A}" presName="wedge2" presStyleLbl="node1" presStyleIdx="1" presStyleCnt="2"/>
      <dgm:spPr/>
      <dgm:t>
        <a:bodyPr/>
        <a:lstStyle/>
        <a:p>
          <a:pPr rtl="1"/>
          <a:endParaRPr lang="ar-SA"/>
        </a:p>
      </dgm:t>
    </dgm:pt>
    <dgm:pt modelId="{27F63F07-B625-4F46-A31D-09E89FDD1CBA}" type="pres">
      <dgm:prSet presAssocID="{92A606B8-3536-408D-BC0E-1508FCDBA40A}" presName="dummy2a" presStyleCnt="0"/>
      <dgm:spPr/>
    </dgm:pt>
    <dgm:pt modelId="{2B93D942-D253-4A92-8A54-F81CFD09DFE2}" type="pres">
      <dgm:prSet presAssocID="{92A606B8-3536-408D-BC0E-1508FCDBA40A}" presName="dummy2b" presStyleCnt="0"/>
      <dgm:spPr/>
    </dgm:pt>
    <dgm:pt modelId="{475B8D44-78FA-42B1-946E-713C4B3DAA72}" type="pres">
      <dgm:prSet presAssocID="{92A606B8-3536-408D-BC0E-1508FCDBA40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E903E7-E367-4275-99E0-C245BF3CAEC7}" type="pres">
      <dgm:prSet presAssocID="{CF4589AC-94D6-4691-8570-7379A816542E}" presName="arrowWedge1" presStyleLbl="fgSibTrans2D1" presStyleIdx="0" presStyleCnt="2"/>
      <dgm:spPr/>
    </dgm:pt>
    <dgm:pt modelId="{713C7E2D-71E3-46AD-BDAA-9A30F15A31C6}" type="pres">
      <dgm:prSet presAssocID="{61A92FFA-876A-411C-B466-AA6FB02D08AF}" presName="arrowWedge2" presStyleLbl="fgSibTrans2D1" presStyleIdx="1" presStyleCnt="2"/>
      <dgm:spPr/>
    </dgm:pt>
  </dgm:ptLst>
  <dgm:cxnLst>
    <dgm:cxn modelId="{DF990D7B-BA40-49BC-9A70-D3C98BA3AB0B}" type="presOf" srcId="{B9172FF2-AC57-4BE1-96F3-A1CF65727623}" destId="{44B06BEB-8CD5-4235-B7AD-5239822DCB0F}" srcOrd="0" destOrd="0" presId="urn:microsoft.com/office/officeart/2005/8/layout/cycle8"/>
    <dgm:cxn modelId="{8AE72E18-1D0D-40E7-B2E0-76D7CCA7B5D6}" type="presOf" srcId="{9AF7F96F-DA85-4F47-A67D-F10170B2D1C3}" destId="{224141A6-1D4D-4A27-9D2D-444181075EE5}" srcOrd="0" destOrd="0" presId="urn:microsoft.com/office/officeart/2005/8/layout/cycle8"/>
    <dgm:cxn modelId="{35EA1997-E600-436B-B407-A9D0A765103B}" type="presOf" srcId="{B9172FF2-AC57-4BE1-96F3-A1CF65727623}" destId="{475B8D44-78FA-42B1-946E-713C4B3DAA72}" srcOrd="1" destOrd="0" presId="urn:microsoft.com/office/officeart/2005/8/layout/cycle8"/>
    <dgm:cxn modelId="{E00157D7-6972-4C88-A7DD-646494F3EDFC}" srcId="{92A606B8-3536-408D-BC0E-1508FCDBA40A}" destId="{9AF7F96F-DA85-4F47-A67D-F10170B2D1C3}" srcOrd="0" destOrd="0" parTransId="{66C7F7EC-16D2-4720-B0E9-92DD29DD1680}" sibTransId="{CF4589AC-94D6-4691-8570-7379A816542E}"/>
    <dgm:cxn modelId="{B9BCFC61-4581-4B6B-B08E-3B603FF4BFA1}" type="presOf" srcId="{9AF7F96F-DA85-4F47-A67D-F10170B2D1C3}" destId="{F12E0235-F11F-4A2B-868F-F06E9A32EBF2}" srcOrd="1" destOrd="0" presId="urn:microsoft.com/office/officeart/2005/8/layout/cycle8"/>
    <dgm:cxn modelId="{5A1682E8-2478-44B0-97C3-194051598739}" srcId="{92A606B8-3536-408D-BC0E-1508FCDBA40A}" destId="{B9172FF2-AC57-4BE1-96F3-A1CF65727623}" srcOrd="1" destOrd="0" parTransId="{C2267580-FC3E-4E2B-BA74-C44B3EBF8A49}" sibTransId="{61A92FFA-876A-411C-B466-AA6FB02D08AF}"/>
    <dgm:cxn modelId="{0842FEB1-5E50-49DB-B2CD-31A07BE0F87B}" type="presOf" srcId="{92A606B8-3536-408D-BC0E-1508FCDBA40A}" destId="{0F030BFC-EDBB-4A66-A9A0-F34F95A25B13}" srcOrd="0" destOrd="0" presId="urn:microsoft.com/office/officeart/2005/8/layout/cycle8"/>
    <dgm:cxn modelId="{CB76D9A0-6839-4A47-9781-CFE49FAFB46C}" type="presParOf" srcId="{0F030BFC-EDBB-4A66-A9A0-F34F95A25B13}" destId="{224141A6-1D4D-4A27-9D2D-444181075EE5}" srcOrd="0" destOrd="0" presId="urn:microsoft.com/office/officeart/2005/8/layout/cycle8"/>
    <dgm:cxn modelId="{562CCCDA-08D5-438B-8366-887C7320BFCB}" type="presParOf" srcId="{0F030BFC-EDBB-4A66-A9A0-F34F95A25B13}" destId="{A13BE893-352C-4A56-B3B6-91870974303D}" srcOrd="1" destOrd="0" presId="urn:microsoft.com/office/officeart/2005/8/layout/cycle8"/>
    <dgm:cxn modelId="{91A20652-B657-429D-8735-05783CE2059A}" type="presParOf" srcId="{0F030BFC-EDBB-4A66-A9A0-F34F95A25B13}" destId="{4AA0FFD5-5DCE-43A3-9D51-CB690D212017}" srcOrd="2" destOrd="0" presId="urn:microsoft.com/office/officeart/2005/8/layout/cycle8"/>
    <dgm:cxn modelId="{0C4EE45D-3DC3-4E43-A3E9-56109148BA60}" type="presParOf" srcId="{0F030BFC-EDBB-4A66-A9A0-F34F95A25B13}" destId="{F12E0235-F11F-4A2B-868F-F06E9A32EBF2}" srcOrd="3" destOrd="0" presId="urn:microsoft.com/office/officeart/2005/8/layout/cycle8"/>
    <dgm:cxn modelId="{86B3A4E2-0FA9-44CE-94B7-D6744BECCAAD}" type="presParOf" srcId="{0F030BFC-EDBB-4A66-A9A0-F34F95A25B13}" destId="{44B06BEB-8CD5-4235-B7AD-5239822DCB0F}" srcOrd="4" destOrd="0" presId="urn:microsoft.com/office/officeart/2005/8/layout/cycle8"/>
    <dgm:cxn modelId="{C8989D8C-8F7F-4042-A8BF-A4789117AB90}" type="presParOf" srcId="{0F030BFC-EDBB-4A66-A9A0-F34F95A25B13}" destId="{27F63F07-B625-4F46-A31D-09E89FDD1CBA}" srcOrd="5" destOrd="0" presId="urn:microsoft.com/office/officeart/2005/8/layout/cycle8"/>
    <dgm:cxn modelId="{1923D74C-391E-4ADE-A559-EE1C9C688682}" type="presParOf" srcId="{0F030BFC-EDBB-4A66-A9A0-F34F95A25B13}" destId="{2B93D942-D253-4A92-8A54-F81CFD09DFE2}" srcOrd="6" destOrd="0" presId="urn:microsoft.com/office/officeart/2005/8/layout/cycle8"/>
    <dgm:cxn modelId="{244C7E55-769D-423E-9232-F93BC760BB12}" type="presParOf" srcId="{0F030BFC-EDBB-4A66-A9A0-F34F95A25B13}" destId="{475B8D44-78FA-42B1-946E-713C4B3DAA72}" srcOrd="7" destOrd="0" presId="urn:microsoft.com/office/officeart/2005/8/layout/cycle8"/>
    <dgm:cxn modelId="{F20F47DE-F22F-4D76-8A48-4957EB47FDE3}" type="presParOf" srcId="{0F030BFC-EDBB-4A66-A9A0-F34F95A25B13}" destId="{4AE903E7-E367-4275-99E0-C245BF3CAEC7}" srcOrd="8" destOrd="0" presId="urn:microsoft.com/office/officeart/2005/8/layout/cycle8"/>
    <dgm:cxn modelId="{447E468A-3635-4C04-AD09-1EF3254A9527}" type="presParOf" srcId="{0F030BFC-EDBB-4A66-A9A0-F34F95A25B13}" destId="{713C7E2D-71E3-46AD-BDAA-9A30F15A31C6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47734B-8EE3-48D7-84DC-515D8D014A06}" type="doc">
      <dgm:prSet loTypeId="urn:microsoft.com/office/officeart/2005/8/layout/default#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A68F304-E962-4C2C-9F8E-709C7F1C6717}">
      <dgm:prSet custT="1"/>
      <dgm:spPr/>
      <dgm:t>
        <a:bodyPr/>
        <a:lstStyle/>
        <a:p>
          <a:pPr rtl="1"/>
          <a:r>
            <a:rPr lang="ar-SA" sz="3200" dirty="0" smtClean="0"/>
            <a:t>مظهر للتوتر</a:t>
          </a:r>
          <a:endParaRPr lang="ar-SA" sz="3200" dirty="0"/>
        </a:p>
      </dgm:t>
    </dgm:pt>
    <dgm:pt modelId="{201A3CF5-B2B6-4F0C-ADF6-DDE9B2654E5E}" type="parTrans" cxnId="{15ECFBBF-C4E2-43A2-B449-76E97F4BAB8E}">
      <dgm:prSet/>
      <dgm:spPr/>
      <dgm:t>
        <a:bodyPr/>
        <a:lstStyle/>
        <a:p>
          <a:pPr rtl="1"/>
          <a:endParaRPr lang="ar-SA" sz="3200"/>
        </a:p>
      </dgm:t>
    </dgm:pt>
    <dgm:pt modelId="{19955A7E-87C4-4151-93D0-A1536137CE9E}" type="sibTrans" cxnId="{15ECFBBF-C4E2-43A2-B449-76E97F4BAB8E}">
      <dgm:prSet/>
      <dgm:spPr/>
      <dgm:t>
        <a:bodyPr/>
        <a:lstStyle/>
        <a:p>
          <a:pPr rtl="1"/>
          <a:endParaRPr lang="ar-SA" sz="3200"/>
        </a:p>
      </dgm:t>
    </dgm:pt>
    <dgm:pt modelId="{255056C4-C73B-421A-BC9F-4CD3425AE469}">
      <dgm:prSet custT="1"/>
      <dgm:spPr/>
      <dgm:t>
        <a:bodyPr/>
        <a:lstStyle/>
        <a:p>
          <a:pPr rtl="1"/>
          <a:r>
            <a:rPr lang="ar-SA" sz="3200" dirty="0" smtClean="0"/>
            <a:t>من غير وعي</a:t>
          </a:r>
          <a:endParaRPr lang="ar-SA" sz="3200" dirty="0"/>
        </a:p>
      </dgm:t>
    </dgm:pt>
    <dgm:pt modelId="{58E3290B-3310-4E2F-96FC-AC6B3F1911FA}" type="parTrans" cxnId="{78EE1476-BE83-471B-8DD7-42141732CBA5}">
      <dgm:prSet/>
      <dgm:spPr/>
      <dgm:t>
        <a:bodyPr/>
        <a:lstStyle/>
        <a:p>
          <a:pPr rtl="1"/>
          <a:endParaRPr lang="ar-SA"/>
        </a:p>
      </dgm:t>
    </dgm:pt>
    <dgm:pt modelId="{C4968099-6236-4A89-8B6F-15071E7925C1}" type="sibTrans" cxnId="{78EE1476-BE83-471B-8DD7-42141732CBA5}">
      <dgm:prSet/>
      <dgm:spPr/>
      <dgm:t>
        <a:bodyPr/>
        <a:lstStyle/>
        <a:p>
          <a:pPr rtl="1"/>
          <a:endParaRPr lang="ar-SA"/>
        </a:p>
      </dgm:t>
    </dgm:pt>
    <dgm:pt modelId="{13DCBD98-F1C7-4BA1-9053-7CF9DB4E405E}" type="pres">
      <dgm:prSet presAssocID="{A647734B-8EE3-48D7-84DC-515D8D014A0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AC81EC3-9448-41BD-AD4B-91BAB3B28A27}" type="pres">
      <dgm:prSet presAssocID="{8A68F304-E962-4C2C-9F8E-709C7F1C671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0CD486-33AA-415B-99EE-740116E66551}" type="pres">
      <dgm:prSet presAssocID="{19955A7E-87C4-4151-93D0-A1536137CE9E}" presName="sibTrans" presStyleCnt="0"/>
      <dgm:spPr/>
    </dgm:pt>
    <dgm:pt modelId="{30D734D7-3048-4C37-8695-D0636A505687}" type="pres">
      <dgm:prSet presAssocID="{255056C4-C73B-421A-BC9F-4CD3425AE46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D8C3D57-6C35-426F-B55F-966DBDEFBE63}" type="presOf" srcId="{8A68F304-E962-4C2C-9F8E-709C7F1C6717}" destId="{3AC81EC3-9448-41BD-AD4B-91BAB3B28A27}" srcOrd="0" destOrd="0" presId="urn:microsoft.com/office/officeart/2005/8/layout/default#2"/>
    <dgm:cxn modelId="{15ECFBBF-C4E2-43A2-B449-76E97F4BAB8E}" srcId="{A647734B-8EE3-48D7-84DC-515D8D014A06}" destId="{8A68F304-E962-4C2C-9F8E-709C7F1C6717}" srcOrd="0" destOrd="0" parTransId="{201A3CF5-B2B6-4F0C-ADF6-DDE9B2654E5E}" sibTransId="{19955A7E-87C4-4151-93D0-A1536137CE9E}"/>
    <dgm:cxn modelId="{C4D9DDE1-6112-4995-8BA0-87BC145C8848}" type="presOf" srcId="{255056C4-C73B-421A-BC9F-4CD3425AE469}" destId="{30D734D7-3048-4C37-8695-D0636A505687}" srcOrd="0" destOrd="0" presId="urn:microsoft.com/office/officeart/2005/8/layout/default#2"/>
    <dgm:cxn modelId="{78EE1476-BE83-471B-8DD7-42141732CBA5}" srcId="{A647734B-8EE3-48D7-84DC-515D8D014A06}" destId="{255056C4-C73B-421A-BC9F-4CD3425AE469}" srcOrd="1" destOrd="0" parTransId="{58E3290B-3310-4E2F-96FC-AC6B3F1911FA}" sibTransId="{C4968099-6236-4A89-8B6F-15071E7925C1}"/>
    <dgm:cxn modelId="{690AA153-FBEF-41CB-8EF7-A979A548A66B}" type="presOf" srcId="{A647734B-8EE3-48D7-84DC-515D8D014A06}" destId="{13DCBD98-F1C7-4BA1-9053-7CF9DB4E405E}" srcOrd="0" destOrd="0" presId="urn:microsoft.com/office/officeart/2005/8/layout/default#2"/>
    <dgm:cxn modelId="{C8F37FA5-FAF2-4DEE-94BD-D8F0E914FDE8}" type="presParOf" srcId="{13DCBD98-F1C7-4BA1-9053-7CF9DB4E405E}" destId="{3AC81EC3-9448-41BD-AD4B-91BAB3B28A27}" srcOrd="0" destOrd="0" presId="urn:microsoft.com/office/officeart/2005/8/layout/default#2"/>
    <dgm:cxn modelId="{D1AB402F-1BDA-4E9F-A892-4B7570CB4A1D}" type="presParOf" srcId="{13DCBD98-F1C7-4BA1-9053-7CF9DB4E405E}" destId="{5D0CD486-33AA-415B-99EE-740116E66551}" srcOrd="1" destOrd="0" presId="urn:microsoft.com/office/officeart/2005/8/layout/default#2"/>
    <dgm:cxn modelId="{283FFBFA-1E52-4E88-BB8C-9FE6327D3326}" type="presParOf" srcId="{13DCBD98-F1C7-4BA1-9053-7CF9DB4E405E}" destId="{30D734D7-3048-4C37-8695-D0636A505687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31CAE1-2458-45DE-8E79-BC8E678EBA9F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08FE4413-8317-4859-BE21-2613FA42B082}">
      <dgm:prSet/>
      <dgm:spPr/>
      <dgm:t>
        <a:bodyPr/>
        <a:lstStyle/>
        <a:p>
          <a:pPr rtl="1"/>
          <a:r>
            <a:rPr lang="ar-SA" dirty="0" smtClean="0"/>
            <a:t>أهم قاعدة</a:t>
          </a:r>
          <a:endParaRPr lang="ar-SA" dirty="0"/>
        </a:p>
      </dgm:t>
    </dgm:pt>
    <dgm:pt modelId="{06752C1A-BB73-45E9-9DF2-AAA151E5F504}" type="parTrans" cxnId="{A268D2A5-9BE6-403C-A0EA-19FA98DFE20A}">
      <dgm:prSet/>
      <dgm:spPr/>
      <dgm:t>
        <a:bodyPr/>
        <a:lstStyle/>
        <a:p>
          <a:pPr rtl="1"/>
          <a:endParaRPr lang="ar-SA"/>
        </a:p>
      </dgm:t>
    </dgm:pt>
    <dgm:pt modelId="{732CFB2A-FCD1-4E0C-B761-3567EFD97ED2}" type="sibTrans" cxnId="{A268D2A5-9BE6-403C-A0EA-19FA98DFE20A}">
      <dgm:prSet/>
      <dgm:spPr/>
      <dgm:t>
        <a:bodyPr/>
        <a:lstStyle/>
        <a:p>
          <a:pPr rtl="1"/>
          <a:endParaRPr lang="ar-SA"/>
        </a:p>
      </dgm:t>
    </dgm:pt>
    <dgm:pt modelId="{3784D74A-72BE-4119-9E7E-27D775E9EA84}">
      <dgm:prSet/>
      <dgm:spPr/>
      <dgm:t>
        <a:bodyPr/>
        <a:lstStyle/>
        <a:p>
          <a:pPr rtl="1"/>
          <a:r>
            <a:rPr lang="ar-SA" dirty="0" smtClean="0"/>
            <a:t>”الخطيب غير المتكلف“</a:t>
          </a:r>
          <a:endParaRPr lang="ar-SA" dirty="0"/>
        </a:p>
      </dgm:t>
    </dgm:pt>
    <dgm:pt modelId="{D4004EA3-275C-4DE7-AA3C-D9BDD46BC83E}" type="parTrans" cxnId="{F4AFFCEF-798B-4B3B-833F-9F96C706DABA}">
      <dgm:prSet/>
      <dgm:spPr/>
      <dgm:t>
        <a:bodyPr/>
        <a:lstStyle/>
        <a:p>
          <a:pPr rtl="1"/>
          <a:endParaRPr lang="ar-SA"/>
        </a:p>
      </dgm:t>
    </dgm:pt>
    <dgm:pt modelId="{53FB83F5-6F41-4479-98D5-6918A205613B}" type="sibTrans" cxnId="{F4AFFCEF-798B-4B3B-833F-9F96C706DABA}">
      <dgm:prSet/>
      <dgm:spPr/>
      <dgm:t>
        <a:bodyPr/>
        <a:lstStyle/>
        <a:p>
          <a:pPr rtl="1"/>
          <a:endParaRPr lang="ar-SA"/>
        </a:p>
      </dgm:t>
    </dgm:pt>
    <dgm:pt modelId="{145D599A-5606-4A5D-9AC6-1E0C8DECE1E8}">
      <dgm:prSet/>
      <dgm:spPr/>
      <dgm:t>
        <a:bodyPr/>
        <a:lstStyle/>
        <a:p>
          <a:pPr rtl="1"/>
          <a:r>
            <a:rPr lang="ar-SA" dirty="0" smtClean="0"/>
            <a:t>التواصل لا الموضوع</a:t>
          </a:r>
          <a:endParaRPr lang="ar-SA" dirty="0"/>
        </a:p>
      </dgm:t>
    </dgm:pt>
    <dgm:pt modelId="{0E9685E4-C578-442B-9A05-2BCDA8A223C4}" type="parTrans" cxnId="{6DCA5BA8-98AA-4B6E-A7C4-136AE05EA164}">
      <dgm:prSet/>
      <dgm:spPr/>
      <dgm:t>
        <a:bodyPr/>
        <a:lstStyle/>
        <a:p>
          <a:pPr rtl="1"/>
          <a:endParaRPr lang="ar-SA"/>
        </a:p>
      </dgm:t>
    </dgm:pt>
    <dgm:pt modelId="{A516D04F-6A1D-44A0-9DA4-7A2508B6438A}" type="sibTrans" cxnId="{6DCA5BA8-98AA-4B6E-A7C4-136AE05EA164}">
      <dgm:prSet/>
      <dgm:spPr/>
      <dgm:t>
        <a:bodyPr/>
        <a:lstStyle/>
        <a:p>
          <a:pPr rtl="1"/>
          <a:endParaRPr lang="ar-SA"/>
        </a:p>
      </dgm:t>
    </dgm:pt>
    <dgm:pt modelId="{968BF7ED-D7DA-4BCA-8876-2B69F08E451E}">
      <dgm:prSet/>
      <dgm:spPr/>
      <dgm:t>
        <a:bodyPr/>
        <a:lstStyle/>
        <a:p>
          <a:pPr rtl="1"/>
          <a:r>
            <a:rPr lang="ar-SA" dirty="0" smtClean="0"/>
            <a:t>لا تقلد</a:t>
          </a:r>
          <a:endParaRPr lang="ar-SA" dirty="0"/>
        </a:p>
      </dgm:t>
    </dgm:pt>
    <dgm:pt modelId="{8526D743-0A4B-4596-B99C-B71FD572896E}" type="parTrans" cxnId="{93F27DD7-6988-4049-816C-66EF167DA036}">
      <dgm:prSet/>
      <dgm:spPr/>
      <dgm:t>
        <a:bodyPr/>
        <a:lstStyle/>
        <a:p>
          <a:pPr rtl="1"/>
          <a:endParaRPr lang="ar-SA"/>
        </a:p>
      </dgm:t>
    </dgm:pt>
    <dgm:pt modelId="{4108417A-A5A6-4DA5-A973-8620089900BF}" type="sibTrans" cxnId="{93F27DD7-6988-4049-816C-66EF167DA036}">
      <dgm:prSet/>
      <dgm:spPr/>
      <dgm:t>
        <a:bodyPr/>
        <a:lstStyle/>
        <a:p>
          <a:pPr rtl="1"/>
          <a:endParaRPr lang="ar-SA"/>
        </a:p>
      </dgm:t>
    </dgm:pt>
    <dgm:pt modelId="{E11DC7AE-A440-4868-A82B-8066C315DD5F}">
      <dgm:prSet/>
      <dgm:spPr/>
      <dgm:t>
        <a:bodyPr/>
        <a:lstStyle/>
        <a:p>
          <a:pPr rtl="1"/>
          <a:r>
            <a:rPr lang="ar-SA" dirty="0" smtClean="0"/>
            <a:t>استجب لطبيعتك</a:t>
          </a:r>
          <a:endParaRPr lang="ar-SA" dirty="0"/>
        </a:p>
      </dgm:t>
    </dgm:pt>
    <dgm:pt modelId="{B2F064B8-9361-4FFF-93BD-54FD58FF4A84}" type="parTrans" cxnId="{AE535BDF-9831-4FCD-AA84-BB043F3261F3}">
      <dgm:prSet/>
      <dgm:spPr/>
      <dgm:t>
        <a:bodyPr/>
        <a:lstStyle/>
        <a:p>
          <a:pPr rtl="1"/>
          <a:endParaRPr lang="ar-SA"/>
        </a:p>
      </dgm:t>
    </dgm:pt>
    <dgm:pt modelId="{8744A3C7-4210-4F01-86EE-92715D8E3D35}" type="sibTrans" cxnId="{AE535BDF-9831-4FCD-AA84-BB043F3261F3}">
      <dgm:prSet/>
      <dgm:spPr/>
      <dgm:t>
        <a:bodyPr/>
        <a:lstStyle/>
        <a:p>
          <a:pPr rtl="1"/>
          <a:endParaRPr lang="ar-SA"/>
        </a:p>
      </dgm:t>
    </dgm:pt>
    <dgm:pt modelId="{DBDC18AB-5B18-4FAA-8AC1-E74BDAE65F15}" type="pres">
      <dgm:prSet presAssocID="{CA31CAE1-2458-45DE-8E79-BC8E678EBA9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1DCC61E-B29E-4D7B-94F2-B33DE6FE8543}" type="pres">
      <dgm:prSet presAssocID="{08FE4413-8317-4859-BE21-2613FA42B082}" presName="compNode" presStyleCnt="0"/>
      <dgm:spPr/>
    </dgm:pt>
    <dgm:pt modelId="{F84FDEF1-85CD-47CA-B308-5F1F380B665D}" type="pres">
      <dgm:prSet presAssocID="{08FE4413-8317-4859-BE21-2613FA42B082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3B56FE4-5301-41AE-98C3-1794AC4174F6}" type="pres">
      <dgm:prSet presAssocID="{08FE4413-8317-4859-BE21-2613FA42B082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BF4EED-CA85-4437-A950-080500A00308}" type="pres">
      <dgm:prSet presAssocID="{732CFB2A-FCD1-4E0C-B761-3567EFD97ED2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88650DA8-0E3D-46B6-AA66-7DFC6B22A088}" type="pres">
      <dgm:prSet presAssocID="{3784D74A-72BE-4119-9E7E-27D775E9EA84}" presName="compNode" presStyleCnt="0"/>
      <dgm:spPr/>
    </dgm:pt>
    <dgm:pt modelId="{2FAEC1E9-5058-4683-AA3C-91865351DFF4}" type="pres">
      <dgm:prSet presAssocID="{3784D74A-72BE-4119-9E7E-27D775E9EA84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1A099CAF-921B-42DB-BED0-00160C4A7516}" type="pres">
      <dgm:prSet presAssocID="{3784D74A-72BE-4119-9E7E-27D775E9EA84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F5E705-E3B5-4ECC-8700-78C9C49C7B3F}" type="pres">
      <dgm:prSet presAssocID="{53FB83F5-6F41-4479-98D5-6918A205613B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40979C25-CEDC-4BB8-828C-89E7A1786188}" type="pres">
      <dgm:prSet presAssocID="{145D599A-5606-4A5D-9AC6-1E0C8DECE1E8}" presName="compNode" presStyleCnt="0"/>
      <dgm:spPr/>
    </dgm:pt>
    <dgm:pt modelId="{042B6F0B-56FF-4305-9DF3-D5CF377ED352}" type="pres">
      <dgm:prSet presAssocID="{145D599A-5606-4A5D-9AC6-1E0C8DECE1E8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77044D0-148F-4012-9A57-6FF5C5895B4E}" type="pres">
      <dgm:prSet presAssocID="{145D599A-5606-4A5D-9AC6-1E0C8DECE1E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69D794-5A50-4EC7-90C3-8F930342CC51}" type="pres">
      <dgm:prSet presAssocID="{A516D04F-6A1D-44A0-9DA4-7A2508B6438A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B7D1BB9-8ABA-431B-B503-A5F108166F4C}" type="pres">
      <dgm:prSet presAssocID="{968BF7ED-D7DA-4BCA-8876-2B69F08E451E}" presName="compNode" presStyleCnt="0"/>
      <dgm:spPr/>
    </dgm:pt>
    <dgm:pt modelId="{E7BA7B49-2275-485A-8A0F-2934E71007D6}" type="pres">
      <dgm:prSet presAssocID="{968BF7ED-D7DA-4BCA-8876-2B69F08E451E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5DC110A-5DB3-4950-8E35-D7D30E8E247F}" type="pres">
      <dgm:prSet presAssocID="{968BF7ED-D7DA-4BCA-8876-2B69F08E451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DD365B-EBE2-40B6-8C5D-8464A8434F7A}" type="pres">
      <dgm:prSet presAssocID="{4108417A-A5A6-4DA5-A973-8620089900B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DFC251A-A710-451C-82E6-1DD93000B4C3}" type="pres">
      <dgm:prSet presAssocID="{E11DC7AE-A440-4868-A82B-8066C315DD5F}" presName="compNode" presStyleCnt="0"/>
      <dgm:spPr/>
    </dgm:pt>
    <dgm:pt modelId="{1FB31D2C-6731-444C-90DA-D8CD94AF4F8D}" type="pres">
      <dgm:prSet presAssocID="{E11DC7AE-A440-4868-A82B-8066C315DD5F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79B9778-87AC-4475-98AD-E0B1C848DB44}" type="pres">
      <dgm:prSet presAssocID="{E11DC7AE-A440-4868-A82B-8066C315DD5F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475765-2CCC-4872-ACC9-04415063EBAB}" type="presOf" srcId="{53FB83F5-6F41-4479-98D5-6918A205613B}" destId="{F3F5E705-E3B5-4ECC-8700-78C9C49C7B3F}" srcOrd="0" destOrd="0" presId="urn:microsoft.com/office/officeart/2005/8/layout/pList1#2"/>
    <dgm:cxn modelId="{A43395CE-1F22-417D-8D3D-B7298038F59D}" type="presOf" srcId="{3784D74A-72BE-4119-9E7E-27D775E9EA84}" destId="{1A099CAF-921B-42DB-BED0-00160C4A7516}" srcOrd="0" destOrd="0" presId="urn:microsoft.com/office/officeart/2005/8/layout/pList1#2"/>
    <dgm:cxn modelId="{9F201DDB-A1F3-465B-AB51-A7F0F155B5A7}" type="presOf" srcId="{A516D04F-6A1D-44A0-9DA4-7A2508B6438A}" destId="{1269D794-5A50-4EC7-90C3-8F930342CC51}" srcOrd="0" destOrd="0" presId="urn:microsoft.com/office/officeart/2005/8/layout/pList1#2"/>
    <dgm:cxn modelId="{6DCA5BA8-98AA-4B6E-A7C4-136AE05EA164}" srcId="{CA31CAE1-2458-45DE-8E79-BC8E678EBA9F}" destId="{145D599A-5606-4A5D-9AC6-1E0C8DECE1E8}" srcOrd="2" destOrd="0" parTransId="{0E9685E4-C578-442B-9A05-2BCDA8A223C4}" sibTransId="{A516D04F-6A1D-44A0-9DA4-7A2508B6438A}"/>
    <dgm:cxn modelId="{46050480-03DD-4AE8-9FF2-BE552F6B6F66}" type="presOf" srcId="{08FE4413-8317-4859-BE21-2613FA42B082}" destId="{53B56FE4-5301-41AE-98C3-1794AC4174F6}" srcOrd="0" destOrd="0" presId="urn:microsoft.com/office/officeart/2005/8/layout/pList1#2"/>
    <dgm:cxn modelId="{2E71A279-7355-4AE5-908C-A1869211B28C}" type="presOf" srcId="{E11DC7AE-A440-4868-A82B-8066C315DD5F}" destId="{D79B9778-87AC-4475-98AD-E0B1C848DB44}" srcOrd="0" destOrd="0" presId="urn:microsoft.com/office/officeart/2005/8/layout/pList1#2"/>
    <dgm:cxn modelId="{AE535BDF-9831-4FCD-AA84-BB043F3261F3}" srcId="{CA31CAE1-2458-45DE-8E79-BC8E678EBA9F}" destId="{E11DC7AE-A440-4868-A82B-8066C315DD5F}" srcOrd="4" destOrd="0" parTransId="{B2F064B8-9361-4FFF-93BD-54FD58FF4A84}" sibTransId="{8744A3C7-4210-4F01-86EE-92715D8E3D35}"/>
    <dgm:cxn modelId="{93F27DD7-6988-4049-816C-66EF167DA036}" srcId="{CA31CAE1-2458-45DE-8E79-BC8E678EBA9F}" destId="{968BF7ED-D7DA-4BCA-8876-2B69F08E451E}" srcOrd="3" destOrd="0" parTransId="{8526D743-0A4B-4596-B99C-B71FD572896E}" sibTransId="{4108417A-A5A6-4DA5-A973-8620089900BF}"/>
    <dgm:cxn modelId="{FF836C1C-26BC-4A39-83F9-29BB661BA494}" type="presOf" srcId="{4108417A-A5A6-4DA5-A973-8620089900BF}" destId="{42DD365B-EBE2-40B6-8C5D-8464A8434F7A}" srcOrd="0" destOrd="0" presId="urn:microsoft.com/office/officeart/2005/8/layout/pList1#2"/>
    <dgm:cxn modelId="{0A7D571D-BA22-4E02-A207-CFA041E985D0}" type="presOf" srcId="{CA31CAE1-2458-45DE-8E79-BC8E678EBA9F}" destId="{DBDC18AB-5B18-4FAA-8AC1-E74BDAE65F15}" srcOrd="0" destOrd="0" presId="urn:microsoft.com/office/officeart/2005/8/layout/pList1#2"/>
    <dgm:cxn modelId="{F1DD6743-9AE6-4DDA-AA08-1449451C9DAD}" type="presOf" srcId="{145D599A-5606-4A5D-9AC6-1E0C8DECE1E8}" destId="{C77044D0-148F-4012-9A57-6FF5C5895B4E}" srcOrd="0" destOrd="0" presId="urn:microsoft.com/office/officeart/2005/8/layout/pList1#2"/>
    <dgm:cxn modelId="{A268D2A5-9BE6-403C-A0EA-19FA98DFE20A}" srcId="{CA31CAE1-2458-45DE-8E79-BC8E678EBA9F}" destId="{08FE4413-8317-4859-BE21-2613FA42B082}" srcOrd="0" destOrd="0" parTransId="{06752C1A-BB73-45E9-9DF2-AAA151E5F504}" sibTransId="{732CFB2A-FCD1-4E0C-B761-3567EFD97ED2}"/>
    <dgm:cxn modelId="{69BA18AC-868E-41D2-901B-16BC9B322305}" type="presOf" srcId="{968BF7ED-D7DA-4BCA-8876-2B69F08E451E}" destId="{05DC110A-5DB3-4950-8E35-D7D30E8E247F}" srcOrd="0" destOrd="0" presId="urn:microsoft.com/office/officeart/2005/8/layout/pList1#2"/>
    <dgm:cxn modelId="{5983631C-7229-487B-BC08-24AF4A73FDD1}" type="presOf" srcId="{732CFB2A-FCD1-4E0C-B761-3567EFD97ED2}" destId="{31BF4EED-CA85-4437-A950-080500A00308}" srcOrd="0" destOrd="0" presId="urn:microsoft.com/office/officeart/2005/8/layout/pList1#2"/>
    <dgm:cxn modelId="{F4AFFCEF-798B-4B3B-833F-9F96C706DABA}" srcId="{CA31CAE1-2458-45DE-8E79-BC8E678EBA9F}" destId="{3784D74A-72BE-4119-9E7E-27D775E9EA84}" srcOrd="1" destOrd="0" parTransId="{D4004EA3-275C-4DE7-AA3C-D9BDD46BC83E}" sibTransId="{53FB83F5-6F41-4479-98D5-6918A205613B}"/>
    <dgm:cxn modelId="{C0AB750B-87C7-41E8-A2BB-A1455601D179}" type="presParOf" srcId="{DBDC18AB-5B18-4FAA-8AC1-E74BDAE65F15}" destId="{B1DCC61E-B29E-4D7B-94F2-B33DE6FE8543}" srcOrd="0" destOrd="0" presId="urn:microsoft.com/office/officeart/2005/8/layout/pList1#2"/>
    <dgm:cxn modelId="{484B7A30-9DDC-49E4-BF64-98869174780A}" type="presParOf" srcId="{B1DCC61E-B29E-4D7B-94F2-B33DE6FE8543}" destId="{F84FDEF1-85CD-47CA-B308-5F1F380B665D}" srcOrd="0" destOrd="0" presId="urn:microsoft.com/office/officeart/2005/8/layout/pList1#2"/>
    <dgm:cxn modelId="{49B8DF77-5EB0-408F-BF8C-D759601BE5FD}" type="presParOf" srcId="{B1DCC61E-B29E-4D7B-94F2-B33DE6FE8543}" destId="{53B56FE4-5301-41AE-98C3-1794AC4174F6}" srcOrd="1" destOrd="0" presId="urn:microsoft.com/office/officeart/2005/8/layout/pList1#2"/>
    <dgm:cxn modelId="{2967D45E-C0C3-460E-A9A7-018E5599AC0D}" type="presParOf" srcId="{DBDC18AB-5B18-4FAA-8AC1-E74BDAE65F15}" destId="{31BF4EED-CA85-4437-A950-080500A00308}" srcOrd="1" destOrd="0" presId="urn:microsoft.com/office/officeart/2005/8/layout/pList1#2"/>
    <dgm:cxn modelId="{C42F3CBD-B54F-4DD4-A4BB-A415AE6FE40A}" type="presParOf" srcId="{DBDC18AB-5B18-4FAA-8AC1-E74BDAE65F15}" destId="{88650DA8-0E3D-46B6-AA66-7DFC6B22A088}" srcOrd="2" destOrd="0" presId="urn:microsoft.com/office/officeart/2005/8/layout/pList1#2"/>
    <dgm:cxn modelId="{1F11EF99-24F0-495A-8A43-9564E73B730B}" type="presParOf" srcId="{88650DA8-0E3D-46B6-AA66-7DFC6B22A088}" destId="{2FAEC1E9-5058-4683-AA3C-91865351DFF4}" srcOrd="0" destOrd="0" presId="urn:microsoft.com/office/officeart/2005/8/layout/pList1#2"/>
    <dgm:cxn modelId="{67D32E18-7A13-4F0F-92DB-BED1752A2F5F}" type="presParOf" srcId="{88650DA8-0E3D-46B6-AA66-7DFC6B22A088}" destId="{1A099CAF-921B-42DB-BED0-00160C4A7516}" srcOrd="1" destOrd="0" presId="urn:microsoft.com/office/officeart/2005/8/layout/pList1#2"/>
    <dgm:cxn modelId="{24A456E4-E0A9-4FC9-847E-01561A5AE863}" type="presParOf" srcId="{DBDC18AB-5B18-4FAA-8AC1-E74BDAE65F15}" destId="{F3F5E705-E3B5-4ECC-8700-78C9C49C7B3F}" srcOrd="3" destOrd="0" presId="urn:microsoft.com/office/officeart/2005/8/layout/pList1#2"/>
    <dgm:cxn modelId="{2AE6F70D-3368-4790-8DFB-FFCA8DD3C4B9}" type="presParOf" srcId="{DBDC18AB-5B18-4FAA-8AC1-E74BDAE65F15}" destId="{40979C25-CEDC-4BB8-828C-89E7A1786188}" srcOrd="4" destOrd="0" presId="urn:microsoft.com/office/officeart/2005/8/layout/pList1#2"/>
    <dgm:cxn modelId="{83BA7BF3-404A-4A04-A5FD-C638D2A8FAC8}" type="presParOf" srcId="{40979C25-CEDC-4BB8-828C-89E7A1786188}" destId="{042B6F0B-56FF-4305-9DF3-D5CF377ED352}" srcOrd="0" destOrd="0" presId="urn:microsoft.com/office/officeart/2005/8/layout/pList1#2"/>
    <dgm:cxn modelId="{3228264D-C6AE-4996-88D3-15D964DC63DB}" type="presParOf" srcId="{40979C25-CEDC-4BB8-828C-89E7A1786188}" destId="{C77044D0-148F-4012-9A57-6FF5C5895B4E}" srcOrd="1" destOrd="0" presId="urn:microsoft.com/office/officeart/2005/8/layout/pList1#2"/>
    <dgm:cxn modelId="{DE991E7F-F8DC-4E35-8E1A-356FE5BD1B53}" type="presParOf" srcId="{DBDC18AB-5B18-4FAA-8AC1-E74BDAE65F15}" destId="{1269D794-5A50-4EC7-90C3-8F930342CC51}" srcOrd="5" destOrd="0" presId="urn:microsoft.com/office/officeart/2005/8/layout/pList1#2"/>
    <dgm:cxn modelId="{08FF0134-1D4B-4E3A-AB7B-5C9785BBA80A}" type="presParOf" srcId="{DBDC18AB-5B18-4FAA-8AC1-E74BDAE65F15}" destId="{6B7D1BB9-8ABA-431B-B503-A5F108166F4C}" srcOrd="6" destOrd="0" presId="urn:microsoft.com/office/officeart/2005/8/layout/pList1#2"/>
    <dgm:cxn modelId="{2EFE5AAA-6D9F-4EE7-BF52-27A9872AA39C}" type="presParOf" srcId="{6B7D1BB9-8ABA-431B-B503-A5F108166F4C}" destId="{E7BA7B49-2275-485A-8A0F-2934E71007D6}" srcOrd="0" destOrd="0" presId="urn:microsoft.com/office/officeart/2005/8/layout/pList1#2"/>
    <dgm:cxn modelId="{ED1157BC-295A-4FBA-8BD0-2504C74DBD78}" type="presParOf" srcId="{6B7D1BB9-8ABA-431B-B503-A5F108166F4C}" destId="{05DC110A-5DB3-4950-8E35-D7D30E8E247F}" srcOrd="1" destOrd="0" presId="urn:microsoft.com/office/officeart/2005/8/layout/pList1#2"/>
    <dgm:cxn modelId="{646C0F27-6717-4AEA-82DA-5C7811B882D7}" type="presParOf" srcId="{DBDC18AB-5B18-4FAA-8AC1-E74BDAE65F15}" destId="{42DD365B-EBE2-40B6-8C5D-8464A8434F7A}" srcOrd="7" destOrd="0" presId="urn:microsoft.com/office/officeart/2005/8/layout/pList1#2"/>
    <dgm:cxn modelId="{A5E03B41-8AD5-431D-A57A-77B91AC0C090}" type="presParOf" srcId="{DBDC18AB-5B18-4FAA-8AC1-E74BDAE65F15}" destId="{DDFC251A-A710-451C-82E6-1DD93000B4C3}" srcOrd="8" destOrd="0" presId="urn:microsoft.com/office/officeart/2005/8/layout/pList1#2"/>
    <dgm:cxn modelId="{164A436B-0ACD-4703-AB24-15F53EF12808}" type="presParOf" srcId="{DDFC251A-A710-451C-82E6-1DD93000B4C3}" destId="{1FB31D2C-6731-444C-90DA-D8CD94AF4F8D}" srcOrd="0" destOrd="0" presId="urn:microsoft.com/office/officeart/2005/8/layout/pList1#2"/>
    <dgm:cxn modelId="{1F63C48A-024A-41B1-8E05-CB7CB5E3F1C3}" type="presParOf" srcId="{DDFC251A-A710-451C-82E6-1DD93000B4C3}" destId="{D79B9778-87AC-4475-98AD-E0B1C848DB44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0A13E7-FF4D-486D-8EFB-DD259894D76F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F70CA82E-215A-48B5-A884-94B5E8720147}">
      <dgm:prSet/>
      <dgm:spPr/>
      <dgm:t>
        <a:bodyPr/>
        <a:lstStyle/>
        <a:p>
          <a:pPr rtl="1"/>
          <a:r>
            <a:rPr lang="ar-SA" dirty="0" smtClean="0"/>
            <a:t>استمتع بما تقدم يستمتع الجمهور</a:t>
          </a:r>
          <a:endParaRPr lang="ar-SA" dirty="0"/>
        </a:p>
      </dgm:t>
    </dgm:pt>
    <dgm:pt modelId="{ED087B13-63FB-49FA-8F12-631C918B53F7}" type="parTrans" cxnId="{E8E64CC8-C31D-4F0C-B42F-5E5659699DCD}">
      <dgm:prSet/>
      <dgm:spPr/>
      <dgm:t>
        <a:bodyPr/>
        <a:lstStyle/>
        <a:p>
          <a:pPr rtl="1"/>
          <a:endParaRPr lang="ar-SA"/>
        </a:p>
      </dgm:t>
    </dgm:pt>
    <dgm:pt modelId="{C649AD59-4AD6-47AD-9F4F-62AB287979C7}" type="sibTrans" cxnId="{E8E64CC8-C31D-4F0C-B42F-5E5659699DCD}">
      <dgm:prSet/>
      <dgm:spPr/>
      <dgm:t>
        <a:bodyPr/>
        <a:lstStyle/>
        <a:p>
          <a:pPr rtl="1"/>
          <a:endParaRPr lang="ar-SA"/>
        </a:p>
      </dgm:t>
    </dgm:pt>
    <dgm:pt modelId="{A9B7E430-7169-48E4-882A-C9C41A882A74}">
      <dgm:prSet/>
      <dgm:spPr/>
      <dgm:t>
        <a:bodyPr/>
        <a:lstStyle/>
        <a:p>
          <a:pPr rtl="1"/>
          <a:r>
            <a:rPr lang="ar-SA" dirty="0" smtClean="0"/>
            <a:t>الإيمان برسالتك</a:t>
          </a:r>
          <a:endParaRPr lang="ar-SA" dirty="0"/>
        </a:p>
      </dgm:t>
    </dgm:pt>
    <dgm:pt modelId="{C041CD52-15BF-4DBA-9E41-91E434FAEA26}" type="parTrans" cxnId="{111F7DB5-E349-43BA-84D9-81FC128A103F}">
      <dgm:prSet/>
      <dgm:spPr/>
      <dgm:t>
        <a:bodyPr/>
        <a:lstStyle/>
        <a:p>
          <a:pPr rtl="1"/>
          <a:endParaRPr lang="ar-SA"/>
        </a:p>
      </dgm:t>
    </dgm:pt>
    <dgm:pt modelId="{635048AB-7FFF-4E8A-BA04-6E8339F16850}" type="sibTrans" cxnId="{111F7DB5-E349-43BA-84D9-81FC128A103F}">
      <dgm:prSet/>
      <dgm:spPr/>
      <dgm:t>
        <a:bodyPr/>
        <a:lstStyle/>
        <a:p>
          <a:pPr rtl="1"/>
          <a:endParaRPr lang="ar-SA"/>
        </a:p>
      </dgm:t>
    </dgm:pt>
    <dgm:pt modelId="{7D733426-CF05-43C5-8596-EC4D258188D7}" type="pres">
      <dgm:prSet presAssocID="{770A13E7-FF4D-486D-8EFB-DD259894D76F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4BAC53B-653E-446C-9467-4739930199C0}" type="pres">
      <dgm:prSet presAssocID="{F70CA82E-215A-48B5-A884-94B5E8720147}" presName="circ1" presStyleLbl="vennNode1" presStyleIdx="0" presStyleCnt="2"/>
      <dgm:spPr/>
      <dgm:t>
        <a:bodyPr/>
        <a:lstStyle/>
        <a:p>
          <a:pPr rtl="1"/>
          <a:endParaRPr lang="ar-SA"/>
        </a:p>
      </dgm:t>
    </dgm:pt>
    <dgm:pt modelId="{980C8687-BC09-4231-9DDA-759D8E735392}" type="pres">
      <dgm:prSet presAssocID="{F70CA82E-215A-48B5-A884-94B5E87201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D763A2-FBC2-4068-BA85-6E94852FB02E}" type="pres">
      <dgm:prSet presAssocID="{A9B7E430-7169-48E4-882A-C9C41A882A74}" presName="circ2" presStyleLbl="vennNode1" presStyleIdx="1" presStyleCnt="2"/>
      <dgm:spPr/>
      <dgm:t>
        <a:bodyPr/>
        <a:lstStyle/>
        <a:p>
          <a:pPr rtl="1"/>
          <a:endParaRPr lang="ar-SA"/>
        </a:p>
      </dgm:t>
    </dgm:pt>
    <dgm:pt modelId="{21C13D9A-F25B-482A-8670-7747E6B4206A}" type="pres">
      <dgm:prSet presAssocID="{A9B7E430-7169-48E4-882A-C9C41A882A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CA5B6FD-422D-4A65-A719-F66C586C958A}" type="presOf" srcId="{A9B7E430-7169-48E4-882A-C9C41A882A74}" destId="{980C8687-BC09-4231-9DDA-759D8E735392}" srcOrd="1" destOrd="0" presId="urn:microsoft.com/office/officeart/2005/8/layout/venn1"/>
    <dgm:cxn modelId="{F065F7BC-E152-4361-8C14-880226BDCD6A}" type="presOf" srcId="{F70CA82E-215A-48B5-A884-94B5E8720147}" destId="{21C13D9A-F25B-482A-8670-7747E6B4206A}" srcOrd="1" destOrd="0" presId="urn:microsoft.com/office/officeart/2005/8/layout/venn1"/>
    <dgm:cxn modelId="{1A284A36-3113-48E1-8198-F9BDD841253D}" type="presOf" srcId="{A9B7E430-7169-48E4-882A-C9C41A882A74}" destId="{C4BAC53B-653E-446C-9467-4739930199C0}" srcOrd="0" destOrd="0" presId="urn:microsoft.com/office/officeart/2005/8/layout/venn1"/>
    <dgm:cxn modelId="{260E8411-B758-4A8B-A6C2-D9607FFE3A82}" type="presOf" srcId="{F70CA82E-215A-48B5-A884-94B5E8720147}" destId="{4BD763A2-FBC2-4068-BA85-6E94852FB02E}" srcOrd="0" destOrd="0" presId="urn:microsoft.com/office/officeart/2005/8/layout/venn1"/>
    <dgm:cxn modelId="{3B9AE2AE-D8B6-4D2B-822F-6ED3C61136FD}" type="presOf" srcId="{770A13E7-FF4D-486D-8EFB-DD259894D76F}" destId="{7D733426-CF05-43C5-8596-EC4D258188D7}" srcOrd="0" destOrd="0" presId="urn:microsoft.com/office/officeart/2005/8/layout/venn1"/>
    <dgm:cxn modelId="{111F7DB5-E349-43BA-84D9-81FC128A103F}" srcId="{770A13E7-FF4D-486D-8EFB-DD259894D76F}" destId="{A9B7E430-7169-48E4-882A-C9C41A882A74}" srcOrd="1" destOrd="0" parTransId="{C041CD52-15BF-4DBA-9E41-91E434FAEA26}" sibTransId="{635048AB-7FFF-4E8A-BA04-6E8339F16850}"/>
    <dgm:cxn modelId="{E8E64CC8-C31D-4F0C-B42F-5E5659699DCD}" srcId="{770A13E7-FF4D-486D-8EFB-DD259894D76F}" destId="{F70CA82E-215A-48B5-A884-94B5E8720147}" srcOrd="0" destOrd="0" parTransId="{ED087B13-63FB-49FA-8F12-631C918B53F7}" sibTransId="{C649AD59-4AD6-47AD-9F4F-62AB287979C7}"/>
    <dgm:cxn modelId="{9E809EE0-DDAF-46D3-B91B-505271A3846F}" type="presParOf" srcId="{7D733426-CF05-43C5-8596-EC4D258188D7}" destId="{C4BAC53B-653E-446C-9467-4739930199C0}" srcOrd="0" destOrd="0" presId="urn:microsoft.com/office/officeart/2005/8/layout/venn1"/>
    <dgm:cxn modelId="{2FA9D062-4A6D-481B-94CC-F2701C3C6BC7}" type="presParOf" srcId="{7D733426-CF05-43C5-8596-EC4D258188D7}" destId="{980C8687-BC09-4231-9DDA-759D8E735392}" srcOrd="1" destOrd="0" presId="urn:microsoft.com/office/officeart/2005/8/layout/venn1"/>
    <dgm:cxn modelId="{F75A598B-AD52-4317-AF86-EA505CE141D0}" type="presParOf" srcId="{7D733426-CF05-43C5-8596-EC4D258188D7}" destId="{4BD763A2-FBC2-4068-BA85-6E94852FB02E}" srcOrd="2" destOrd="0" presId="urn:microsoft.com/office/officeart/2005/8/layout/venn1"/>
    <dgm:cxn modelId="{513AAF67-8D1F-479B-91F7-2F1E017A3DD6}" type="presParOf" srcId="{7D733426-CF05-43C5-8596-EC4D258188D7}" destId="{21C13D9A-F25B-482A-8670-7747E6B4206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E2094F-EFEC-4DC8-98B0-761B82BC9B30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B3161977-9C3D-48A2-9BB0-74ACBA292A04}">
      <dgm:prSet/>
      <dgm:spPr/>
      <dgm:t>
        <a:bodyPr/>
        <a:lstStyle/>
        <a:p>
          <a:pPr rtl="1"/>
          <a:r>
            <a:rPr lang="ar-SA" dirty="0" smtClean="0"/>
            <a:t>الإعداد المسبق</a:t>
          </a:r>
          <a:endParaRPr lang="ar-SA" dirty="0"/>
        </a:p>
      </dgm:t>
    </dgm:pt>
    <dgm:pt modelId="{AE429ED8-E931-4884-B9D3-14EA523283BE}" type="parTrans" cxnId="{7E571409-CCC7-4E98-9EEE-97FD82CF78E7}">
      <dgm:prSet/>
      <dgm:spPr/>
      <dgm:t>
        <a:bodyPr/>
        <a:lstStyle/>
        <a:p>
          <a:pPr rtl="1"/>
          <a:endParaRPr lang="ar-SA"/>
        </a:p>
      </dgm:t>
    </dgm:pt>
    <dgm:pt modelId="{CA2A2ECA-1840-4049-ACD3-1217E16400E9}" type="sibTrans" cxnId="{7E571409-CCC7-4E98-9EEE-97FD82CF78E7}">
      <dgm:prSet/>
      <dgm:spPr/>
      <dgm:t>
        <a:bodyPr/>
        <a:lstStyle/>
        <a:p>
          <a:pPr rtl="1"/>
          <a:endParaRPr lang="ar-SA"/>
        </a:p>
      </dgm:t>
    </dgm:pt>
    <dgm:pt modelId="{72B057BC-2117-4E46-AB2B-DD7BE42D1C51}">
      <dgm:prSet/>
      <dgm:spPr/>
      <dgm:t>
        <a:bodyPr/>
        <a:lstStyle/>
        <a:p>
          <a:pPr rtl="1"/>
          <a:r>
            <a:rPr lang="ar-SA" dirty="0" smtClean="0"/>
            <a:t>الجمهور أو التوتر</a:t>
          </a:r>
          <a:endParaRPr lang="ar-SA" dirty="0"/>
        </a:p>
      </dgm:t>
    </dgm:pt>
    <dgm:pt modelId="{A79F507E-4D8A-4744-B856-CE052298B69F}" type="parTrans" cxnId="{4CE08A61-ACD3-499D-87B4-3D1DEC409727}">
      <dgm:prSet/>
      <dgm:spPr/>
      <dgm:t>
        <a:bodyPr/>
        <a:lstStyle/>
        <a:p>
          <a:pPr rtl="1"/>
          <a:endParaRPr lang="ar-SA"/>
        </a:p>
      </dgm:t>
    </dgm:pt>
    <dgm:pt modelId="{6D14A555-805F-4111-812A-797A584A72AB}" type="sibTrans" cxnId="{4CE08A61-ACD3-499D-87B4-3D1DEC409727}">
      <dgm:prSet/>
      <dgm:spPr/>
      <dgm:t>
        <a:bodyPr/>
        <a:lstStyle/>
        <a:p>
          <a:pPr rtl="1"/>
          <a:endParaRPr lang="ar-SA"/>
        </a:p>
      </dgm:t>
    </dgm:pt>
    <dgm:pt modelId="{CAC80A52-3165-4035-8069-F62CC714A38B}">
      <dgm:prSet/>
      <dgm:spPr/>
      <dgm:t>
        <a:bodyPr/>
        <a:lstStyle/>
        <a:p>
          <a:pPr rtl="1"/>
          <a:r>
            <a:rPr lang="ar-SA" dirty="0" smtClean="0"/>
            <a:t>التمرن</a:t>
          </a:r>
          <a:endParaRPr lang="ar-SA" dirty="0"/>
        </a:p>
      </dgm:t>
    </dgm:pt>
    <dgm:pt modelId="{EB500BDD-52CA-442A-A6AF-EBCFEFD5BB21}" type="parTrans" cxnId="{C4A62176-A477-46D2-BC96-FA6882E7C5D1}">
      <dgm:prSet/>
      <dgm:spPr/>
      <dgm:t>
        <a:bodyPr/>
        <a:lstStyle/>
        <a:p>
          <a:pPr rtl="1"/>
          <a:endParaRPr lang="ar-SA"/>
        </a:p>
      </dgm:t>
    </dgm:pt>
    <dgm:pt modelId="{3C8D14D9-FCB1-4BD1-98FD-3D0F59826523}" type="sibTrans" cxnId="{C4A62176-A477-46D2-BC96-FA6882E7C5D1}">
      <dgm:prSet/>
      <dgm:spPr/>
      <dgm:t>
        <a:bodyPr/>
        <a:lstStyle/>
        <a:p>
          <a:pPr rtl="1"/>
          <a:endParaRPr lang="ar-SA"/>
        </a:p>
      </dgm:t>
    </dgm:pt>
    <dgm:pt modelId="{7B08AD48-ABD1-46BE-9F44-4082BD5DD3BC}" type="pres">
      <dgm:prSet presAssocID="{FBE2094F-EFEC-4DC8-98B0-761B82BC9B3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4C2540C-5BA5-42DC-9250-6C5754767A3E}" type="pres">
      <dgm:prSet presAssocID="{B3161977-9C3D-48A2-9BB0-74ACBA292A04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2B1FF924-1786-4039-BEA8-3BCC64B0F86B}" type="pres">
      <dgm:prSet presAssocID="{B3161977-9C3D-48A2-9BB0-74ACBA292A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6DBEF3-725A-40D1-894A-0AD491B73E44}" type="pres">
      <dgm:prSet presAssocID="{72B057BC-2117-4E46-AB2B-DD7BE42D1C51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AB5125A7-802C-4FB3-997D-369CE1A23235}" type="pres">
      <dgm:prSet presAssocID="{72B057BC-2117-4E46-AB2B-DD7BE42D1C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B46962-0DD4-49E4-8666-CFEB8AE456A0}" type="pres">
      <dgm:prSet presAssocID="{CAC80A52-3165-4035-8069-F62CC714A38B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CAF45968-BF4C-4FED-B06A-06048E115A3D}" type="pres">
      <dgm:prSet presAssocID="{CAC80A52-3165-4035-8069-F62CC714A3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3DE29D0-DDAD-4178-994E-6EBB6DF31235}" type="presOf" srcId="{CAC80A52-3165-4035-8069-F62CC714A38B}" destId="{CAF45968-BF4C-4FED-B06A-06048E115A3D}" srcOrd="1" destOrd="0" presId="urn:microsoft.com/office/officeart/2005/8/layout/venn1"/>
    <dgm:cxn modelId="{4CE08A61-ACD3-499D-87B4-3D1DEC409727}" srcId="{FBE2094F-EFEC-4DC8-98B0-761B82BC9B30}" destId="{72B057BC-2117-4E46-AB2B-DD7BE42D1C51}" srcOrd="1" destOrd="0" parTransId="{A79F507E-4D8A-4744-B856-CE052298B69F}" sibTransId="{6D14A555-805F-4111-812A-797A584A72AB}"/>
    <dgm:cxn modelId="{C3414616-C09E-4014-AC50-C7601E2F89B2}" type="presOf" srcId="{72B057BC-2117-4E46-AB2B-DD7BE42D1C51}" destId="{2C6DBEF3-725A-40D1-894A-0AD491B73E44}" srcOrd="0" destOrd="0" presId="urn:microsoft.com/office/officeart/2005/8/layout/venn1"/>
    <dgm:cxn modelId="{0643FF0B-6B0A-4302-839C-0060979DD73C}" type="presOf" srcId="{B3161977-9C3D-48A2-9BB0-74ACBA292A04}" destId="{2B1FF924-1786-4039-BEA8-3BCC64B0F86B}" srcOrd="1" destOrd="0" presId="urn:microsoft.com/office/officeart/2005/8/layout/venn1"/>
    <dgm:cxn modelId="{3C04E8A0-23A5-4E06-8248-FACBE6DFA68D}" type="presOf" srcId="{B3161977-9C3D-48A2-9BB0-74ACBA292A04}" destId="{B4C2540C-5BA5-42DC-9250-6C5754767A3E}" srcOrd="0" destOrd="0" presId="urn:microsoft.com/office/officeart/2005/8/layout/venn1"/>
    <dgm:cxn modelId="{0DFD6CAC-E8D0-4511-A955-FBB1AF823FCF}" type="presOf" srcId="{CAC80A52-3165-4035-8069-F62CC714A38B}" destId="{45B46962-0DD4-49E4-8666-CFEB8AE456A0}" srcOrd="0" destOrd="0" presId="urn:microsoft.com/office/officeart/2005/8/layout/venn1"/>
    <dgm:cxn modelId="{5251F304-51E1-442A-B2F3-A5227ED4C67F}" type="presOf" srcId="{FBE2094F-EFEC-4DC8-98B0-761B82BC9B30}" destId="{7B08AD48-ABD1-46BE-9F44-4082BD5DD3BC}" srcOrd="0" destOrd="0" presId="urn:microsoft.com/office/officeart/2005/8/layout/venn1"/>
    <dgm:cxn modelId="{C4A62176-A477-46D2-BC96-FA6882E7C5D1}" srcId="{FBE2094F-EFEC-4DC8-98B0-761B82BC9B30}" destId="{CAC80A52-3165-4035-8069-F62CC714A38B}" srcOrd="2" destOrd="0" parTransId="{EB500BDD-52CA-442A-A6AF-EBCFEFD5BB21}" sibTransId="{3C8D14D9-FCB1-4BD1-98FD-3D0F59826523}"/>
    <dgm:cxn modelId="{08734C77-4774-4973-861A-56517E0F0A47}" type="presOf" srcId="{72B057BC-2117-4E46-AB2B-DD7BE42D1C51}" destId="{AB5125A7-802C-4FB3-997D-369CE1A23235}" srcOrd="1" destOrd="0" presId="urn:microsoft.com/office/officeart/2005/8/layout/venn1"/>
    <dgm:cxn modelId="{7E571409-CCC7-4E98-9EEE-97FD82CF78E7}" srcId="{FBE2094F-EFEC-4DC8-98B0-761B82BC9B30}" destId="{B3161977-9C3D-48A2-9BB0-74ACBA292A04}" srcOrd="0" destOrd="0" parTransId="{AE429ED8-E931-4884-B9D3-14EA523283BE}" sibTransId="{CA2A2ECA-1840-4049-ACD3-1217E16400E9}"/>
    <dgm:cxn modelId="{963EEB09-E8B3-4F90-B31D-95EC705E416B}" type="presParOf" srcId="{7B08AD48-ABD1-46BE-9F44-4082BD5DD3BC}" destId="{B4C2540C-5BA5-42DC-9250-6C5754767A3E}" srcOrd="0" destOrd="0" presId="urn:microsoft.com/office/officeart/2005/8/layout/venn1"/>
    <dgm:cxn modelId="{A20DDC36-EB94-48BE-8A4A-B7685C9079F0}" type="presParOf" srcId="{7B08AD48-ABD1-46BE-9F44-4082BD5DD3BC}" destId="{2B1FF924-1786-4039-BEA8-3BCC64B0F86B}" srcOrd="1" destOrd="0" presId="urn:microsoft.com/office/officeart/2005/8/layout/venn1"/>
    <dgm:cxn modelId="{AEEE324F-BAA3-451E-9505-A1C24B44F1CE}" type="presParOf" srcId="{7B08AD48-ABD1-46BE-9F44-4082BD5DD3BC}" destId="{2C6DBEF3-725A-40D1-894A-0AD491B73E44}" srcOrd="2" destOrd="0" presId="urn:microsoft.com/office/officeart/2005/8/layout/venn1"/>
    <dgm:cxn modelId="{EF020A8C-5E70-4E58-BFC2-F40605419979}" type="presParOf" srcId="{7B08AD48-ABD1-46BE-9F44-4082BD5DD3BC}" destId="{AB5125A7-802C-4FB3-997D-369CE1A23235}" srcOrd="3" destOrd="0" presId="urn:microsoft.com/office/officeart/2005/8/layout/venn1"/>
    <dgm:cxn modelId="{04CE7325-59D7-445B-96D4-2DD49BEDBDBD}" type="presParOf" srcId="{7B08AD48-ABD1-46BE-9F44-4082BD5DD3BC}" destId="{45B46962-0DD4-49E4-8666-CFEB8AE456A0}" srcOrd="4" destOrd="0" presId="urn:microsoft.com/office/officeart/2005/8/layout/venn1"/>
    <dgm:cxn modelId="{FFA3333E-0E82-40E6-8211-5958FF0ACDC9}" type="presParOf" srcId="{7B08AD48-ABD1-46BE-9F44-4082BD5DD3BC}" destId="{CAF45968-BF4C-4FED-B06A-06048E115A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C61F2B-CABB-4460-AFD4-91962CFFADFF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pPr rtl="1"/>
          <a:endParaRPr lang="ar-SA"/>
        </a:p>
      </dgm:t>
    </dgm:pt>
    <dgm:pt modelId="{AAC9C177-B809-4B15-A720-7F992A81A3D6}">
      <dgm:prSet/>
      <dgm:spPr/>
      <dgm:t>
        <a:bodyPr/>
        <a:lstStyle/>
        <a:p>
          <a:pPr rtl="1"/>
          <a:r>
            <a:rPr lang="ar-SA" dirty="0" smtClean="0"/>
            <a:t>التدرب = تحسن</a:t>
          </a:r>
          <a:endParaRPr lang="ar-SA" dirty="0"/>
        </a:p>
      </dgm:t>
    </dgm:pt>
    <dgm:pt modelId="{B88B1694-D360-4EE3-8838-BEAC34C21663}" type="parTrans" cxnId="{A808961C-A509-4345-AB4B-84B7A9BC80AF}">
      <dgm:prSet/>
      <dgm:spPr/>
      <dgm:t>
        <a:bodyPr/>
        <a:lstStyle/>
        <a:p>
          <a:pPr rtl="1"/>
          <a:endParaRPr lang="ar-SA"/>
        </a:p>
      </dgm:t>
    </dgm:pt>
    <dgm:pt modelId="{96F36139-274A-4680-9AE7-A60993677F1E}" type="sibTrans" cxnId="{A808961C-A509-4345-AB4B-84B7A9BC80AF}">
      <dgm:prSet/>
      <dgm:spPr/>
      <dgm:t>
        <a:bodyPr/>
        <a:lstStyle/>
        <a:p>
          <a:pPr rtl="1"/>
          <a:endParaRPr lang="ar-SA"/>
        </a:p>
      </dgm:t>
    </dgm:pt>
    <dgm:pt modelId="{924F6BD6-7C43-49F2-914C-3C82B7196389}">
      <dgm:prSet/>
      <dgm:spPr/>
      <dgm:t>
        <a:bodyPr/>
        <a:lstStyle/>
        <a:p>
          <a:pPr rtl="1"/>
          <a:r>
            <a:rPr lang="ar-SA" dirty="0" smtClean="0"/>
            <a:t>البرنامج = ورشة عمل</a:t>
          </a:r>
          <a:endParaRPr lang="ar-SA" dirty="0"/>
        </a:p>
      </dgm:t>
    </dgm:pt>
    <dgm:pt modelId="{B7D39F09-F1B1-4C61-A45F-ABBEEB990FE5}" type="parTrans" cxnId="{46F27BFD-48FA-4CAC-9AD8-B63BEF8F4777}">
      <dgm:prSet/>
      <dgm:spPr/>
      <dgm:t>
        <a:bodyPr/>
        <a:lstStyle/>
        <a:p>
          <a:pPr rtl="1"/>
          <a:endParaRPr lang="ar-SA"/>
        </a:p>
      </dgm:t>
    </dgm:pt>
    <dgm:pt modelId="{A2116A8F-D90F-42B7-87FF-3FD6DBAB6859}" type="sibTrans" cxnId="{46F27BFD-48FA-4CAC-9AD8-B63BEF8F4777}">
      <dgm:prSet/>
      <dgm:spPr/>
      <dgm:t>
        <a:bodyPr/>
        <a:lstStyle/>
        <a:p>
          <a:pPr rtl="1"/>
          <a:endParaRPr lang="ar-SA"/>
        </a:p>
      </dgm:t>
    </dgm:pt>
    <dgm:pt modelId="{61827271-47E9-4834-B034-59B275ACC3BE}">
      <dgm:prSet/>
      <dgm:spPr/>
      <dgm:t>
        <a:bodyPr/>
        <a:lstStyle/>
        <a:p>
          <a:pPr rtl="1"/>
          <a:r>
            <a:rPr lang="ar-SA" dirty="0" smtClean="0"/>
            <a:t>بيئة إيجابية مساعدة</a:t>
          </a:r>
          <a:endParaRPr lang="ar-SA" dirty="0"/>
        </a:p>
      </dgm:t>
    </dgm:pt>
    <dgm:pt modelId="{52C7D47F-5D23-4D80-8841-B6948E132144}" type="parTrans" cxnId="{56911F3D-9079-43B2-A71C-E561B4B9998A}">
      <dgm:prSet/>
      <dgm:spPr/>
      <dgm:t>
        <a:bodyPr/>
        <a:lstStyle/>
        <a:p>
          <a:pPr rtl="1"/>
          <a:endParaRPr lang="ar-SA"/>
        </a:p>
      </dgm:t>
    </dgm:pt>
    <dgm:pt modelId="{B3922261-1B8D-4F8D-840F-1BFA83B822CA}" type="sibTrans" cxnId="{56911F3D-9079-43B2-A71C-E561B4B9998A}">
      <dgm:prSet/>
      <dgm:spPr/>
      <dgm:t>
        <a:bodyPr/>
        <a:lstStyle/>
        <a:p>
          <a:pPr rtl="1"/>
          <a:endParaRPr lang="ar-SA"/>
        </a:p>
      </dgm:t>
    </dgm:pt>
    <dgm:pt modelId="{AE1664BF-3C03-439C-9B0C-1F9881F02C57}">
      <dgm:prSet/>
      <dgm:spPr/>
      <dgm:t>
        <a:bodyPr/>
        <a:lstStyle/>
        <a:p>
          <a:pPr rtl="1"/>
          <a:r>
            <a:rPr lang="ar-SA" dirty="0" smtClean="0"/>
            <a:t>التزم بالحضور</a:t>
          </a:r>
          <a:endParaRPr lang="ar-SA" dirty="0"/>
        </a:p>
      </dgm:t>
    </dgm:pt>
    <dgm:pt modelId="{4B73E1C4-83A9-45F5-89B3-A1887EDCB334}" type="parTrans" cxnId="{A81F0ED1-78F7-4958-9F21-E62F03FB4D2D}">
      <dgm:prSet/>
      <dgm:spPr/>
      <dgm:t>
        <a:bodyPr/>
        <a:lstStyle/>
        <a:p>
          <a:pPr rtl="1"/>
          <a:endParaRPr lang="ar-SA"/>
        </a:p>
      </dgm:t>
    </dgm:pt>
    <dgm:pt modelId="{52D251A5-4C55-42F8-8A5D-055A554514F6}" type="sibTrans" cxnId="{A81F0ED1-78F7-4958-9F21-E62F03FB4D2D}">
      <dgm:prSet/>
      <dgm:spPr/>
      <dgm:t>
        <a:bodyPr/>
        <a:lstStyle/>
        <a:p>
          <a:pPr rtl="1"/>
          <a:endParaRPr lang="ar-SA"/>
        </a:p>
      </dgm:t>
    </dgm:pt>
    <dgm:pt modelId="{11C9F214-42F4-4616-B594-15A97CA4DC94}">
      <dgm:prSet/>
      <dgm:spPr/>
      <dgm:t>
        <a:bodyPr/>
        <a:lstStyle/>
        <a:p>
          <a:pPr rtl="1"/>
          <a:r>
            <a:rPr lang="ar-SA" dirty="0" smtClean="0"/>
            <a:t>طبق</a:t>
          </a:r>
          <a:endParaRPr lang="ar-SA" dirty="0"/>
        </a:p>
      </dgm:t>
    </dgm:pt>
    <dgm:pt modelId="{19626F48-E0CE-46F6-9ABD-DFB585BF54A6}" type="parTrans" cxnId="{6B30A233-9D4C-4D9C-9B59-EEBE9960AB66}">
      <dgm:prSet/>
      <dgm:spPr/>
      <dgm:t>
        <a:bodyPr/>
        <a:lstStyle/>
        <a:p>
          <a:pPr rtl="1"/>
          <a:endParaRPr lang="ar-SA"/>
        </a:p>
      </dgm:t>
    </dgm:pt>
    <dgm:pt modelId="{FED36FF9-086B-4D9B-84D6-C97F4EB7B20F}" type="sibTrans" cxnId="{6B30A233-9D4C-4D9C-9B59-EEBE9960AB66}">
      <dgm:prSet/>
      <dgm:spPr/>
      <dgm:t>
        <a:bodyPr/>
        <a:lstStyle/>
        <a:p>
          <a:pPr rtl="1"/>
          <a:endParaRPr lang="ar-SA"/>
        </a:p>
      </dgm:t>
    </dgm:pt>
    <dgm:pt modelId="{298AA10E-FA9B-4BDB-9BDF-AFD76106527D}">
      <dgm:prSet/>
      <dgm:spPr/>
      <dgm:t>
        <a:bodyPr/>
        <a:lstStyle/>
        <a:p>
          <a:pPr rtl="1"/>
          <a:r>
            <a:rPr lang="ar-SA" dirty="0" smtClean="0"/>
            <a:t>تلقى التقييم</a:t>
          </a:r>
          <a:endParaRPr lang="ar-SA" dirty="0"/>
        </a:p>
      </dgm:t>
    </dgm:pt>
    <dgm:pt modelId="{B7C10165-6C0D-4719-A517-CD1413198785}" type="parTrans" cxnId="{828C9DA1-2DB9-4DE5-83AC-84DC07684B2C}">
      <dgm:prSet/>
      <dgm:spPr/>
      <dgm:t>
        <a:bodyPr/>
        <a:lstStyle/>
        <a:p>
          <a:pPr rtl="1"/>
          <a:endParaRPr lang="ar-SA"/>
        </a:p>
      </dgm:t>
    </dgm:pt>
    <dgm:pt modelId="{1AB64847-7CA3-45F5-8637-BA5D95E2AF2B}" type="sibTrans" cxnId="{828C9DA1-2DB9-4DE5-83AC-84DC07684B2C}">
      <dgm:prSet/>
      <dgm:spPr/>
      <dgm:t>
        <a:bodyPr/>
        <a:lstStyle/>
        <a:p>
          <a:pPr rtl="1"/>
          <a:endParaRPr lang="ar-SA"/>
        </a:p>
      </dgm:t>
    </dgm:pt>
    <dgm:pt modelId="{D1C43553-E5CA-444F-8F02-7ED413013FC9}" type="pres">
      <dgm:prSet presAssocID="{E4C61F2B-CABB-4460-AFD4-91962CFFAD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4AEB6A1-732F-4383-B89B-D922A0D51114}" type="pres">
      <dgm:prSet presAssocID="{AAC9C177-B809-4B15-A720-7F992A81A3D6}" presName="linNode" presStyleCnt="0"/>
      <dgm:spPr/>
    </dgm:pt>
    <dgm:pt modelId="{4C6EFA49-8B9B-40DE-8CD2-72496A3F3EB6}" type="pres">
      <dgm:prSet presAssocID="{AAC9C177-B809-4B15-A720-7F992A81A3D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A0CBFF-838A-49E9-B520-5F742B42203D}" type="pres">
      <dgm:prSet presAssocID="{96F36139-274A-4680-9AE7-A60993677F1E}" presName="sp" presStyleCnt="0"/>
      <dgm:spPr/>
    </dgm:pt>
    <dgm:pt modelId="{2E8D86B1-73DE-46E5-B7D6-D93AFD1EF3EF}" type="pres">
      <dgm:prSet presAssocID="{924F6BD6-7C43-49F2-914C-3C82B7196389}" presName="linNode" presStyleCnt="0"/>
      <dgm:spPr/>
    </dgm:pt>
    <dgm:pt modelId="{E9CB9280-A9DD-46B5-85AD-EC1E3629B897}" type="pres">
      <dgm:prSet presAssocID="{924F6BD6-7C43-49F2-914C-3C82B719638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26C298-7F90-4541-9D80-8F6A9460E95A}" type="pres">
      <dgm:prSet presAssocID="{A2116A8F-D90F-42B7-87FF-3FD6DBAB6859}" presName="sp" presStyleCnt="0"/>
      <dgm:spPr/>
    </dgm:pt>
    <dgm:pt modelId="{E1F4CAC6-AD40-425A-8245-9BEF6598FD89}" type="pres">
      <dgm:prSet presAssocID="{61827271-47E9-4834-B034-59B275ACC3BE}" presName="linNode" presStyleCnt="0"/>
      <dgm:spPr/>
    </dgm:pt>
    <dgm:pt modelId="{9D25F600-1502-497D-9D54-C056A30DC599}" type="pres">
      <dgm:prSet presAssocID="{61827271-47E9-4834-B034-59B275ACC3BE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B5C394-39C2-4205-84A0-251D4F8D90FE}" type="pres">
      <dgm:prSet presAssocID="{B3922261-1B8D-4F8D-840F-1BFA83B822CA}" presName="sp" presStyleCnt="0"/>
      <dgm:spPr/>
    </dgm:pt>
    <dgm:pt modelId="{686A4087-CAED-448B-BC36-F850EC140E70}" type="pres">
      <dgm:prSet presAssocID="{AE1664BF-3C03-439C-9B0C-1F9881F02C57}" presName="linNode" presStyleCnt="0"/>
      <dgm:spPr/>
    </dgm:pt>
    <dgm:pt modelId="{DEE8E0C7-69F0-421E-9570-3125961EB3D1}" type="pres">
      <dgm:prSet presAssocID="{AE1664BF-3C03-439C-9B0C-1F9881F02C5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207541-8EDE-4547-BD1A-927AA3D55143}" type="pres">
      <dgm:prSet presAssocID="{52D251A5-4C55-42F8-8A5D-055A554514F6}" presName="sp" presStyleCnt="0"/>
      <dgm:spPr/>
    </dgm:pt>
    <dgm:pt modelId="{59E19BFE-1CE7-4CB1-BA15-076C619381B6}" type="pres">
      <dgm:prSet presAssocID="{11C9F214-42F4-4616-B594-15A97CA4DC94}" presName="linNode" presStyleCnt="0"/>
      <dgm:spPr/>
    </dgm:pt>
    <dgm:pt modelId="{1D098E30-A1C2-4088-B58F-6EE6334F0E14}" type="pres">
      <dgm:prSet presAssocID="{11C9F214-42F4-4616-B594-15A97CA4DC9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28FF5A-0B22-419E-847C-E277F5AE2F4E}" type="pres">
      <dgm:prSet presAssocID="{FED36FF9-086B-4D9B-84D6-C97F4EB7B20F}" presName="sp" presStyleCnt="0"/>
      <dgm:spPr/>
    </dgm:pt>
    <dgm:pt modelId="{AC7E7435-BFEC-44E4-967C-0FC8F0CD03FB}" type="pres">
      <dgm:prSet presAssocID="{298AA10E-FA9B-4BDB-9BDF-AFD76106527D}" presName="linNode" presStyleCnt="0"/>
      <dgm:spPr/>
    </dgm:pt>
    <dgm:pt modelId="{194A3DC6-CA3A-4720-9A18-51447D4323F4}" type="pres">
      <dgm:prSet presAssocID="{298AA10E-FA9B-4BDB-9BDF-AFD76106527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808961C-A509-4345-AB4B-84B7A9BC80AF}" srcId="{E4C61F2B-CABB-4460-AFD4-91962CFFADFF}" destId="{AAC9C177-B809-4B15-A720-7F992A81A3D6}" srcOrd="0" destOrd="0" parTransId="{B88B1694-D360-4EE3-8838-BEAC34C21663}" sibTransId="{96F36139-274A-4680-9AE7-A60993677F1E}"/>
    <dgm:cxn modelId="{6B30A233-9D4C-4D9C-9B59-EEBE9960AB66}" srcId="{E4C61F2B-CABB-4460-AFD4-91962CFFADFF}" destId="{11C9F214-42F4-4616-B594-15A97CA4DC94}" srcOrd="4" destOrd="0" parTransId="{19626F48-E0CE-46F6-9ABD-DFB585BF54A6}" sibTransId="{FED36FF9-086B-4D9B-84D6-C97F4EB7B20F}"/>
    <dgm:cxn modelId="{B47F09B9-8003-4C60-A782-10BCFD819858}" type="presOf" srcId="{924F6BD6-7C43-49F2-914C-3C82B7196389}" destId="{E9CB9280-A9DD-46B5-85AD-EC1E3629B897}" srcOrd="0" destOrd="0" presId="urn:microsoft.com/office/officeart/2005/8/layout/vList5"/>
    <dgm:cxn modelId="{828C9DA1-2DB9-4DE5-83AC-84DC07684B2C}" srcId="{E4C61F2B-CABB-4460-AFD4-91962CFFADFF}" destId="{298AA10E-FA9B-4BDB-9BDF-AFD76106527D}" srcOrd="5" destOrd="0" parTransId="{B7C10165-6C0D-4719-A517-CD1413198785}" sibTransId="{1AB64847-7CA3-45F5-8637-BA5D95E2AF2B}"/>
    <dgm:cxn modelId="{56911F3D-9079-43B2-A71C-E561B4B9998A}" srcId="{E4C61F2B-CABB-4460-AFD4-91962CFFADFF}" destId="{61827271-47E9-4834-B034-59B275ACC3BE}" srcOrd="2" destOrd="0" parTransId="{52C7D47F-5D23-4D80-8841-B6948E132144}" sibTransId="{B3922261-1B8D-4F8D-840F-1BFA83B822CA}"/>
    <dgm:cxn modelId="{00873B1C-787E-4A53-A921-9D4F442B5593}" type="presOf" srcId="{61827271-47E9-4834-B034-59B275ACC3BE}" destId="{9D25F600-1502-497D-9D54-C056A30DC599}" srcOrd="0" destOrd="0" presId="urn:microsoft.com/office/officeart/2005/8/layout/vList5"/>
    <dgm:cxn modelId="{1BD0015F-452D-4815-9629-32D911FB382A}" type="presOf" srcId="{AE1664BF-3C03-439C-9B0C-1F9881F02C57}" destId="{DEE8E0C7-69F0-421E-9570-3125961EB3D1}" srcOrd="0" destOrd="0" presId="urn:microsoft.com/office/officeart/2005/8/layout/vList5"/>
    <dgm:cxn modelId="{F7C9B305-D11A-482D-BED8-18615EAD28C9}" type="presOf" srcId="{298AA10E-FA9B-4BDB-9BDF-AFD76106527D}" destId="{194A3DC6-CA3A-4720-9A18-51447D4323F4}" srcOrd="0" destOrd="0" presId="urn:microsoft.com/office/officeart/2005/8/layout/vList5"/>
    <dgm:cxn modelId="{6BA75A32-727F-41D7-8B70-9CAD1902D95A}" type="presOf" srcId="{11C9F214-42F4-4616-B594-15A97CA4DC94}" destId="{1D098E30-A1C2-4088-B58F-6EE6334F0E14}" srcOrd="0" destOrd="0" presId="urn:microsoft.com/office/officeart/2005/8/layout/vList5"/>
    <dgm:cxn modelId="{46F27BFD-48FA-4CAC-9AD8-B63BEF8F4777}" srcId="{E4C61F2B-CABB-4460-AFD4-91962CFFADFF}" destId="{924F6BD6-7C43-49F2-914C-3C82B7196389}" srcOrd="1" destOrd="0" parTransId="{B7D39F09-F1B1-4C61-A45F-ABBEEB990FE5}" sibTransId="{A2116A8F-D90F-42B7-87FF-3FD6DBAB6859}"/>
    <dgm:cxn modelId="{BD783E47-F04A-4F86-988B-B807985B2397}" type="presOf" srcId="{E4C61F2B-CABB-4460-AFD4-91962CFFADFF}" destId="{D1C43553-E5CA-444F-8F02-7ED413013FC9}" srcOrd="0" destOrd="0" presId="urn:microsoft.com/office/officeart/2005/8/layout/vList5"/>
    <dgm:cxn modelId="{A81F0ED1-78F7-4958-9F21-E62F03FB4D2D}" srcId="{E4C61F2B-CABB-4460-AFD4-91962CFFADFF}" destId="{AE1664BF-3C03-439C-9B0C-1F9881F02C57}" srcOrd="3" destOrd="0" parTransId="{4B73E1C4-83A9-45F5-89B3-A1887EDCB334}" sibTransId="{52D251A5-4C55-42F8-8A5D-055A554514F6}"/>
    <dgm:cxn modelId="{BFA31289-F068-49D5-A491-C3FE238A85B2}" type="presOf" srcId="{AAC9C177-B809-4B15-A720-7F992A81A3D6}" destId="{4C6EFA49-8B9B-40DE-8CD2-72496A3F3EB6}" srcOrd="0" destOrd="0" presId="urn:microsoft.com/office/officeart/2005/8/layout/vList5"/>
    <dgm:cxn modelId="{CE97AE61-3E23-45CB-839A-53109586E4BA}" type="presParOf" srcId="{D1C43553-E5CA-444F-8F02-7ED413013FC9}" destId="{B4AEB6A1-732F-4383-B89B-D922A0D51114}" srcOrd="0" destOrd="0" presId="urn:microsoft.com/office/officeart/2005/8/layout/vList5"/>
    <dgm:cxn modelId="{2F9D7AB3-0E0D-4AE8-86B7-2C65ACBFDAFC}" type="presParOf" srcId="{B4AEB6A1-732F-4383-B89B-D922A0D51114}" destId="{4C6EFA49-8B9B-40DE-8CD2-72496A3F3EB6}" srcOrd="0" destOrd="0" presId="urn:microsoft.com/office/officeart/2005/8/layout/vList5"/>
    <dgm:cxn modelId="{7AA912ED-9659-4441-B972-0616C9A1FAA1}" type="presParOf" srcId="{D1C43553-E5CA-444F-8F02-7ED413013FC9}" destId="{66A0CBFF-838A-49E9-B520-5F742B42203D}" srcOrd="1" destOrd="0" presId="urn:microsoft.com/office/officeart/2005/8/layout/vList5"/>
    <dgm:cxn modelId="{223EEB30-0E41-4531-A5CD-5194B547ACD4}" type="presParOf" srcId="{D1C43553-E5CA-444F-8F02-7ED413013FC9}" destId="{2E8D86B1-73DE-46E5-B7D6-D93AFD1EF3EF}" srcOrd="2" destOrd="0" presId="urn:microsoft.com/office/officeart/2005/8/layout/vList5"/>
    <dgm:cxn modelId="{81404B91-4405-4A9D-A4FF-6C0E4CF9E4D7}" type="presParOf" srcId="{2E8D86B1-73DE-46E5-B7D6-D93AFD1EF3EF}" destId="{E9CB9280-A9DD-46B5-85AD-EC1E3629B897}" srcOrd="0" destOrd="0" presId="urn:microsoft.com/office/officeart/2005/8/layout/vList5"/>
    <dgm:cxn modelId="{ABF0818C-623A-42EE-A711-19234EFE4906}" type="presParOf" srcId="{D1C43553-E5CA-444F-8F02-7ED413013FC9}" destId="{8A26C298-7F90-4541-9D80-8F6A9460E95A}" srcOrd="3" destOrd="0" presId="urn:microsoft.com/office/officeart/2005/8/layout/vList5"/>
    <dgm:cxn modelId="{2AC10F72-DE91-492F-9D97-88461758AB99}" type="presParOf" srcId="{D1C43553-E5CA-444F-8F02-7ED413013FC9}" destId="{E1F4CAC6-AD40-425A-8245-9BEF6598FD89}" srcOrd="4" destOrd="0" presId="urn:microsoft.com/office/officeart/2005/8/layout/vList5"/>
    <dgm:cxn modelId="{B2528015-5265-4105-8798-3AF2CD277217}" type="presParOf" srcId="{E1F4CAC6-AD40-425A-8245-9BEF6598FD89}" destId="{9D25F600-1502-497D-9D54-C056A30DC599}" srcOrd="0" destOrd="0" presId="urn:microsoft.com/office/officeart/2005/8/layout/vList5"/>
    <dgm:cxn modelId="{37220E0A-910E-4072-B7E0-616A5A0A2EAF}" type="presParOf" srcId="{D1C43553-E5CA-444F-8F02-7ED413013FC9}" destId="{01B5C394-39C2-4205-84A0-251D4F8D90FE}" srcOrd="5" destOrd="0" presId="urn:microsoft.com/office/officeart/2005/8/layout/vList5"/>
    <dgm:cxn modelId="{391F3E46-083C-4D2C-ABF5-A2A050367F9F}" type="presParOf" srcId="{D1C43553-E5CA-444F-8F02-7ED413013FC9}" destId="{686A4087-CAED-448B-BC36-F850EC140E70}" srcOrd="6" destOrd="0" presId="urn:microsoft.com/office/officeart/2005/8/layout/vList5"/>
    <dgm:cxn modelId="{BBDB69FB-E92B-451D-B186-CD499CDE1FA1}" type="presParOf" srcId="{686A4087-CAED-448B-BC36-F850EC140E70}" destId="{DEE8E0C7-69F0-421E-9570-3125961EB3D1}" srcOrd="0" destOrd="0" presId="urn:microsoft.com/office/officeart/2005/8/layout/vList5"/>
    <dgm:cxn modelId="{6F985109-83F3-4255-895A-B0D667FCEB67}" type="presParOf" srcId="{D1C43553-E5CA-444F-8F02-7ED413013FC9}" destId="{1D207541-8EDE-4547-BD1A-927AA3D55143}" srcOrd="7" destOrd="0" presId="urn:microsoft.com/office/officeart/2005/8/layout/vList5"/>
    <dgm:cxn modelId="{88F0077F-6F11-4187-A817-98E1507340FC}" type="presParOf" srcId="{D1C43553-E5CA-444F-8F02-7ED413013FC9}" destId="{59E19BFE-1CE7-4CB1-BA15-076C619381B6}" srcOrd="8" destOrd="0" presId="urn:microsoft.com/office/officeart/2005/8/layout/vList5"/>
    <dgm:cxn modelId="{530D7A1E-F11C-42D8-8A0E-82A3E98576D6}" type="presParOf" srcId="{59E19BFE-1CE7-4CB1-BA15-076C619381B6}" destId="{1D098E30-A1C2-4088-B58F-6EE6334F0E14}" srcOrd="0" destOrd="0" presId="urn:microsoft.com/office/officeart/2005/8/layout/vList5"/>
    <dgm:cxn modelId="{0A2B01F7-FDAD-46A0-B8C2-9326E9B48F7A}" type="presParOf" srcId="{D1C43553-E5CA-444F-8F02-7ED413013FC9}" destId="{C128FF5A-0B22-419E-847C-E277F5AE2F4E}" srcOrd="9" destOrd="0" presId="urn:microsoft.com/office/officeart/2005/8/layout/vList5"/>
    <dgm:cxn modelId="{36D89204-00B3-4EE3-B8AE-BE2EF16BEBE3}" type="presParOf" srcId="{D1C43553-E5CA-444F-8F02-7ED413013FC9}" destId="{AC7E7435-BFEC-44E4-967C-0FC8F0CD03FB}" srcOrd="10" destOrd="0" presId="urn:microsoft.com/office/officeart/2005/8/layout/vList5"/>
    <dgm:cxn modelId="{E10C4A27-7CDE-4B25-9EA2-6107002343C9}" type="presParOf" srcId="{AC7E7435-BFEC-44E4-967C-0FC8F0CD03FB}" destId="{194A3DC6-CA3A-4720-9A18-51447D4323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175B89-181C-4E02-B4ED-1938569EDB20}" type="doc">
      <dgm:prSet loTypeId="urn:microsoft.com/office/officeart/2005/8/layout/process5" loCatId="process" qsTypeId="urn:microsoft.com/office/officeart/2005/8/quickstyle/simple5" qsCatId="simple" csTypeId="urn:microsoft.com/office/officeart/2005/8/colors/colorful1#2" csCatId="colorful"/>
      <dgm:spPr/>
      <dgm:t>
        <a:bodyPr/>
        <a:lstStyle/>
        <a:p>
          <a:pPr rtl="1"/>
          <a:endParaRPr lang="ar-SA"/>
        </a:p>
      </dgm:t>
    </dgm:pt>
    <dgm:pt modelId="{A67B6C4E-0DEB-45C6-8FC1-407E27D3BCAB}">
      <dgm:prSet/>
      <dgm:spPr/>
      <dgm:t>
        <a:bodyPr/>
        <a:lstStyle/>
        <a:p>
          <a:pPr rtl="1"/>
          <a:r>
            <a:rPr lang="ar-SA" dirty="0" smtClean="0"/>
            <a:t>قف باعتدال</a:t>
          </a:r>
          <a:endParaRPr lang="ar-SA" dirty="0"/>
        </a:p>
      </dgm:t>
    </dgm:pt>
    <dgm:pt modelId="{72EFFEB9-4CD3-4FE6-AF0B-DD5709EECAE6}" type="parTrans" cxnId="{FBACC4F6-21EB-45E4-82B2-01A7AA1E8329}">
      <dgm:prSet/>
      <dgm:spPr/>
      <dgm:t>
        <a:bodyPr/>
        <a:lstStyle/>
        <a:p>
          <a:pPr rtl="1"/>
          <a:endParaRPr lang="ar-SA"/>
        </a:p>
      </dgm:t>
    </dgm:pt>
    <dgm:pt modelId="{2856CB53-53AD-491A-9B3F-52D30A26DDB7}" type="sibTrans" cxnId="{FBACC4F6-21EB-45E4-82B2-01A7AA1E8329}">
      <dgm:prSet/>
      <dgm:spPr/>
      <dgm:t>
        <a:bodyPr/>
        <a:lstStyle/>
        <a:p>
          <a:pPr rtl="1"/>
          <a:endParaRPr lang="ar-SA"/>
        </a:p>
      </dgm:t>
    </dgm:pt>
    <dgm:pt modelId="{0D60A612-8A94-4EB7-9CF7-D635B58C65BE}">
      <dgm:prSet/>
      <dgm:spPr/>
      <dgm:t>
        <a:bodyPr/>
        <a:lstStyle/>
        <a:p>
          <a:pPr rtl="1"/>
          <a:r>
            <a:rPr lang="ar-SA" dirty="0" smtClean="0"/>
            <a:t>باعد بين قدميك</a:t>
          </a:r>
          <a:endParaRPr lang="ar-SA" dirty="0"/>
        </a:p>
      </dgm:t>
    </dgm:pt>
    <dgm:pt modelId="{0BCC6DB0-DCB0-4BB2-8C16-811AF7C23018}" type="parTrans" cxnId="{601392EC-C598-4A27-AD89-9D156983EE79}">
      <dgm:prSet/>
      <dgm:spPr/>
      <dgm:t>
        <a:bodyPr/>
        <a:lstStyle/>
        <a:p>
          <a:pPr rtl="1"/>
          <a:endParaRPr lang="ar-SA"/>
        </a:p>
      </dgm:t>
    </dgm:pt>
    <dgm:pt modelId="{35BD50A0-3148-47FC-8E40-0A1B5F3F0AB1}" type="sibTrans" cxnId="{601392EC-C598-4A27-AD89-9D156983EE79}">
      <dgm:prSet/>
      <dgm:spPr/>
      <dgm:t>
        <a:bodyPr/>
        <a:lstStyle/>
        <a:p>
          <a:pPr rtl="1"/>
          <a:endParaRPr lang="ar-SA"/>
        </a:p>
      </dgm:t>
    </dgm:pt>
    <dgm:pt modelId="{0F0CE5DD-1806-40DF-84C9-F578732FF4AA}">
      <dgm:prSet/>
      <dgm:spPr/>
      <dgm:t>
        <a:bodyPr/>
        <a:lstStyle/>
        <a:p>
          <a:pPr rtl="1"/>
          <a:r>
            <a:rPr lang="ar-SA" dirty="0" smtClean="0"/>
            <a:t>توازن</a:t>
          </a:r>
          <a:endParaRPr lang="ar-SA" dirty="0"/>
        </a:p>
      </dgm:t>
    </dgm:pt>
    <dgm:pt modelId="{60647632-D458-4441-9122-B03387A0569C}" type="parTrans" cxnId="{0506CB4B-ED00-4CE7-B5C4-0B15344D1645}">
      <dgm:prSet/>
      <dgm:spPr/>
      <dgm:t>
        <a:bodyPr/>
        <a:lstStyle/>
        <a:p>
          <a:pPr rtl="1"/>
          <a:endParaRPr lang="ar-SA"/>
        </a:p>
      </dgm:t>
    </dgm:pt>
    <dgm:pt modelId="{0F6440FF-14EB-4C75-8357-A4E268B476EA}" type="sibTrans" cxnId="{0506CB4B-ED00-4CE7-B5C4-0B15344D1645}">
      <dgm:prSet/>
      <dgm:spPr/>
      <dgm:t>
        <a:bodyPr/>
        <a:lstStyle/>
        <a:p>
          <a:pPr rtl="1"/>
          <a:endParaRPr lang="ar-SA"/>
        </a:p>
      </dgm:t>
    </dgm:pt>
    <dgm:pt modelId="{8E11BF68-F6B1-4BF6-9D88-B1FD66234DE0}">
      <dgm:prSet/>
      <dgm:spPr/>
      <dgm:t>
        <a:bodyPr/>
        <a:lstStyle/>
        <a:p>
          <a:pPr rtl="1"/>
          <a:r>
            <a:rPr lang="ar-SA" dirty="0" smtClean="0"/>
            <a:t>انحي للأمام</a:t>
          </a:r>
          <a:endParaRPr lang="ar-SA" dirty="0"/>
        </a:p>
      </dgm:t>
    </dgm:pt>
    <dgm:pt modelId="{B72CD70C-AF82-452C-92AE-F3BE15738755}" type="parTrans" cxnId="{0409AB0C-38C6-48EE-81B8-8F21D1B7DA66}">
      <dgm:prSet/>
      <dgm:spPr/>
      <dgm:t>
        <a:bodyPr/>
        <a:lstStyle/>
        <a:p>
          <a:pPr rtl="1"/>
          <a:endParaRPr lang="ar-SA"/>
        </a:p>
      </dgm:t>
    </dgm:pt>
    <dgm:pt modelId="{BB5F7B94-0FF2-4A48-9999-D9FAD0CB0C36}" type="sibTrans" cxnId="{0409AB0C-38C6-48EE-81B8-8F21D1B7DA66}">
      <dgm:prSet/>
      <dgm:spPr/>
      <dgm:t>
        <a:bodyPr/>
        <a:lstStyle/>
        <a:p>
          <a:pPr rtl="1"/>
          <a:endParaRPr lang="ar-SA"/>
        </a:p>
      </dgm:t>
    </dgm:pt>
    <dgm:pt modelId="{D1775DAD-BDE1-4D16-B585-933F1F9809A3}">
      <dgm:prSet/>
      <dgm:spPr/>
      <dgm:t>
        <a:bodyPr/>
        <a:lstStyle/>
        <a:p>
          <a:pPr rtl="1"/>
          <a:r>
            <a:rPr lang="ar-SA" dirty="0" smtClean="0"/>
            <a:t>أرخ ركبتيك</a:t>
          </a:r>
          <a:endParaRPr lang="ar-SA" dirty="0"/>
        </a:p>
      </dgm:t>
    </dgm:pt>
    <dgm:pt modelId="{97DC075D-4F94-4FFE-865F-874FCAEB097F}" type="parTrans" cxnId="{88E9EDD0-DB5E-4383-8AAD-E56071BB0F5F}">
      <dgm:prSet/>
      <dgm:spPr/>
      <dgm:t>
        <a:bodyPr/>
        <a:lstStyle/>
        <a:p>
          <a:pPr rtl="1"/>
          <a:endParaRPr lang="ar-SA"/>
        </a:p>
      </dgm:t>
    </dgm:pt>
    <dgm:pt modelId="{83EFCF79-7D5F-480B-B44D-4CC66029C334}" type="sibTrans" cxnId="{88E9EDD0-DB5E-4383-8AAD-E56071BB0F5F}">
      <dgm:prSet/>
      <dgm:spPr/>
      <dgm:t>
        <a:bodyPr/>
        <a:lstStyle/>
        <a:p>
          <a:pPr rtl="1"/>
          <a:endParaRPr lang="ar-SA"/>
        </a:p>
      </dgm:t>
    </dgm:pt>
    <dgm:pt modelId="{85679E74-CDA8-4984-82FA-E429BCD7D170}">
      <dgm:prSet/>
      <dgm:spPr/>
      <dgm:t>
        <a:bodyPr/>
        <a:lstStyle/>
        <a:p>
          <a:pPr rtl="1"/>
          <a:r>
            <a:rPr lang="ar-SA" dirty="0" smtClean="0"/>
            <a:t>أرخ كتفيك</a:t>
          </a:r>
          <a:endParaRPr lang="ar-SA" dirty="0"/>
        </a:p>
      </dgm:t>
    </dgm:pt>
    <dgm:pt modelId="{7B75A4B5-AF40-4632-8E29-3C9318B5C7AC}" type="parTrans" cxnId="{A2E5E874-B364-4A9E-8E8F-2340E77D90D2}">
      <dgm:prSet/>
      <dgm:spPr/>
      <dgm:t>
        <a:bodyPr/>
        <a:lstStyle/>
        <a:p>
          <a:pPr rtl="1"/>
          <a:endParaRPr lang="ar-SA"/>
        </a:p>
      </dgm:t>
    </dgm:pt>
    <dgm:pt modelId="{1E2BC344-B830-4E70-A2AC-CC329023C415}" type="sibTrans" cxnId="{A2E5E874-B364-4A9E-8E8F-2340E77D90D2}">
      <dgm:prSet/>
      <dgm:spPr/>
      <dgm:t>
        <a:bodyPr/>
        <a:lstStyle/>
        <a:p>
          <a:pPr rtl="1"/>
          <a:endParaRPr lang="ar-SA"/>
        </a:p>
      </dgm:t>
    </dgm:pt>
    <dgm:pt modelId="{8F575CC5-A0A3-46F8-A82A-9BB2AB96D9C6}">
      <dgm:prSet/>
      <dgm:spPr/>
      <dgm:t>
        <a:bodyPr/>
        <a:lstStyle/>
        <a:p>
          <a:pPr rtl="1"/>
          <a:r>
            <a:rPr lang="ar-SA" dirty="0" smtClean="0"/>
            <a:t>ارفع صدرك</a:t>
          </a:r>
          <a:endParaRPr lang="ar-SA" dirty="0"/>
        </a:p>
      </dgm:t>
    </dgm:pt>
    <dgm:pt modelId="{171694B1-5FC1-4CF4-BE15-D326153C90B6}" type="parTrans" cxnId="{41596163-0025-47DE-BE04-F8EAA2AF4E1B}">
      <dgm:prSet/>
      <dgm:spPr/>
      <dgm:t>
        <a:bodyPr/>
        <a:lstStyle/>
        <a:p>
          <a:pPr rtl="1"/>
          <a:endParaRPr lang="ar-SA"/>
        </a:p>
      </dgm:t>
    </dgm:pt>
    <dgm:pt modelId="{477BEF14-1881-4DAA-9F24-8F2A90F1F60F}" type="sibTrans" cxnId="{41596163-0025-47DE-BE04-F8EAA2AF4E1B}">
      <dgm:prSet/>
      <dgm:spPr/>
      <dgm:t>
        <a:bodyPr/>
        <a:lstStyle/>
        <a:p>
          <a:pPr rtl="1"/>
          <a:endParaRPr lang="ar-SA"/>
        </a:p>
      </dgm:t>
    </dgm:pt>
    <dgm:pt modelId="{264D576E-6B54-4964-99C9-D30C1B441188}">
      <dgm:prSet/>
      <dgm:spPr/>
      <dgm:t>
        <a:bodyPr/>
        <a:lstStyle/>
        <a:p>
          <a:pPr rtl="1"/>
          <a:r>
            <a:rPr lang="ar-SA" dirty="0" smtClean="0"/>
            <a:t>اخفض بطنك</a:t>
          </a:r>
          <a:endParaRPr lang="ar-SA" dirty="0"/>
        </a:p>
      </dgm:t>
    </dgm:pt>
    <dgm:pt modelId="{8EC91A8D-10D3-4E07-882B-7197F7FE2D4A}" type="parTrans" cxnId="{CFD4B6C8-2CC9-4E1B-8FDB-D8D01D263B1B}">
      <dgm:prSet/>
      <dgm:spPr/>
      <dgm:t>
        <a:bodyPr/>
        <a:lstStyle/>
        <a:p>
          <a:pPr rtl="1"/>
          <a:endParaRPr lang="ar-SA"/>
        </a:p>
      </dgm:t>
    </dgm:pt>
    <dgm:pt modelId="{B4C3FC48-4224-4B7D-ABD6-42041F8AAA85}" type="sibTrans" cxnId="{CFD4B6C8-2CC9-4E1B-8FDB-D8D01D263B1B}">
      <dgm:prSet/>
      <dgm:spPr/>
      <dgm:t>
        <a:bodyPr/>
        <a:lstStyle/>
        <a:p>
          <a:pPr rtl="1"/>
          <a:endParaRPr lang="ar-SA"/>
        </a:p>
      </dgm:t>
    </dgm:pt>
    <dgm:pt modelId="{A1D81F50-26EC-4EEB-ACB6-DBED7D3F2651}">
      <dgm:prSet/>
      <dgm:spPr/>
      <dgm:t>
        <a:bodyPr/>
        <a:lstStyle/>
        <a:p>
          <a:pPr rtl="1"/>
          <a:r>
            <a:rPr lang="ar-SA" dirty="0" smtClean="0"/>
            <a:t>ارفع رأسك </a:t>
          </a:r>
          <a:r>
            <a:rPr lang="ar-SA" dirty="0" err="1" smtClean="0"/>
            <a:t>و</a:t>
          </a:r>
          <a:r>
            <a:rPr lang="ar-SA" dirty="0" smtClean="0"/>
            <a:t> ذقنك</a:t>
          </a:r>
          <a:endParaRPr lang="ar-SA" dirty="0"/>
        </a:p>
      </dgm:t>
    </dgm:pt>
    <dgm:pt modelId="{4716398E-365D-4B11-A195-912FB1ADE9B9}" type="parTrans" cxnId="{3625F9D1-F413-421E-8F62-2177292B0FCF}">
      <dgm:prSet/>
      <dgm:spPr/>
      <dgm:t>
        <a:bodyPr/>
        <a:lstStyle/>
        <a:p>
          <a:pPr rtl="1"/>
          <a:endParaRPr lang="ar-SA"/>
        </a:p>
      </dgm:t>
    </dgm:pt>
    <dgm:pt modelId="{8F0BA5D2-A3C8-4D87-B072-35F119DFC24A}" type="sibTrans" cxnId="{3625F9D1-F413-421E-8F62-2177292B0FCF}">
      <dgm:prSet/>
      <dgm:spPr/>
      <dgm:t>
        <a:bodyPr/>
        <a:lstStyle/>
        <a:p>
          <a:pPr rtl="1"/>
          <a:endParaRPr lang="ar-SA"/>
        </a:p>
      </dgm:t>
    </dgm:pt>
    <dgm:pt modelId="{46A5DB15-7C46-42A4-8B92-6719358D93D5}">
      <dgm:prSet/>
      <dgm:spPr/>
      <dgm:t>
        <a:bodyPr/>
        <a:lstStyle/>
        <a:p>
          <a:pPr rtl="1"/>
          <a:r>
            <a:rPr lang="ar-SA" dirty="0" smtClean="0"/>
            <a:t>ضع يديك جانبا</a:t>
          </a:r>
          <a:endParaRPr lang="ar-SA" dirty="0"/>
        </a:p>
      </dgm:t>
    </dgm:pt>
    <dgm:pt modelId="{BEA369EB-CA37-47D7-8E76-6B045541F664}" type="parTrans" cxnId="{F4DE4E0C-66D7-4C1D-9E8C-3C0C0A47AE11}">
      <dgm:prSet/>
      <dgm:spPr/>
      <dgm:t>
        <a:bodyPr/>
        <a:lstStyle/>
        <a:p>
          <a:pPr rtl="1"/>
          <a:endParaRPr lang="ar-SA"/>
        </a:p>
      </dgm:t>
    </dgm:pt>
    <dgm:pt modelId="{40AA0D6B-8783-40D8-9012-CE6FCBB495BD}" type="sibTrans" cxnId="{F4DE4E0C-66D7-4C1D-9E8C-3C0C0A47AE11}">
      <dgm:prSet/>
      <dgm:spPr/>
      <dgm:t>
        <a:bodyPr/>
        <a:lstStyle/>
        <a:p>
          <a:pPr rtl="1"/>
          <a:endParaRPr lang="ar-SA"/>
        </a:p>
      </dgm:t>
    </dgm:pt>
    <dgm:pt modelId="{87CE3916-CF16-46AA-ACD5-F45F84A92627}">
      <dgm:prSet/>
      <dgm:spPr/>
      <dgm:t>
        <a:bodyPr/>
        <a:lstStyle/>
        <a:p>
          <a:pPr rtl="1"/>
          <a:r>
            <a:rPr lang="ar-SA" dirty="0" smtClean="0"/>
            <a:t>أرخ أصابعك</a:t>
          </a:r>
          <a:endParaRPr lang="ar-SA" dirty="0"/>
        </a:p>
      </dgm:t>
    </dgm:pt>
    <dgm:pt modelId="{42DAA342-7377-43E4-92C7-4016A86E9BA2}" type="parTrans" cxnId="{662793BE-27B6-4430-A8FA-A523F951000E}">
      <dgm:prSet/>
      <dgm:spPr/>
      <dgm:t>
        <a:bodyPr/>
        <a:lstStyle/>
        <a:p>
          <a:pPr rtl="1"/>
          <a:endParaRPr lang="ar-SA"/>
        </a:p>
      </dgm:t>
    </dgm:pt>
    <dgm:pt modelId="{01A4562C-8EB5-4DCC-87F8-20C421ED5D54}" type="sibTrans" cxnId="{662793BE-27B6-4430-A8FA-A523F951000E}">
      <dgm:prSet/>
      <dgm:spPr/>
      <dgm:t>
        <a:bodyPr/>
        <a:lstStyle/>
        <a:p>
          <a:pPr rtl="1"/>
          <a:endParaRPr lang="ar-SA"/>
        </a:p>
      </dgm:t>
    </dgm:pt>
    <dgm:pt modelId="{A151B225-9187-47E9-8FBB-E1FF7029F9B1}">
      <dgm:prSet/>
      <dgm:spPr/>
      <dgm:t>
        <a:bodyPr/>
        <a:lstStyle/>
        <a:p>
          <a:pPr rtl="1"/>
          <a:r>
            <a:rPr lang="ar-SA" dirty="0" smtClean="0"/>
            <a:t>خذ نفساً عميقاً</a:t>
          </a:r>
          <a:endParaRPr lang="ar-SA" dirty="0"/>
        </a:p>
      </dgm:t>
    </dgm:pt>
    <dgm:pt modelId="{4A534B48-B49F-4E44-8641-785218B52309}" type="parTrans" cxnId="{9DCD4E30-41A9-457C-BF69-FFA5083FBD8D}">
      <dgm:prSet/>
      <dgm:spPr/>
      <dgm:t>
        <a:bodyPr/>
        <a:lstStyle/>
        <a:p>
          <a:pPr rtl="1"/>
          <a:endParaRPr lang="ar-SA"/>
        </a:p>
      </dgm:t>
    </dgm:pt>
    <dgm:pt modelId="{5D5A96C7-7D6C-4178-93CD-13860A5D0D5A}" type="sibTrans" cxnId="{9DCD4E30-41A9-457C-BF69-FFA5083FBD8D}">
      <dgm:prSet/>
      <dgm:spPr/>
      <dgm:t>
        <a:bodyPr/>
        <a:lstStyle/>
        <a:p>
          <a:pPr rtl="1"/>
          <a:endParaRPr lang="ar-SA"/>
        </a:p>
      </dgm:t>
    </dgm:pt>
    <dgm:pt modelId="{71925791-6F04-4ED0-AB1B-4A1796148C2F}" type="pres">
      <dgm:prSet presAssocID="{65175B89-181C-4E02-B4ED-1938569EDB20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81F01F9-C9B4-4F5F-8D59-2A42410551FB}" type="pres">
      <dgm:prSet presAssocID="{A67B6C4E-0DEB-45C6-8FC1-407E27D3BCA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A74D9A-E121-4181-8DA7-64352B63BB12}" type="pres">
      <dgm:prSet presAssocID="{2856CB53-53AD-491A-9B3F-52D30A26DDB7}" presName="sibTrans" presStyleLbl="sibTrans2D1" presStyleIdx="0" presStyleCnt="11"/>
      <dgm:spPr/>
      <dgm:t>
        <a:bodyPr/>
        <a:lstStyle/>
        <a:p>
          <a:pPr rtl="1"/>
          <a:endParaRPr lang="ar-SA"/>
        </a:p>
      </dgm:t>
    </dgm:pt>
    <dgm:pt modelId="{188FB614-3479-4E47-AFF1-AC2DD4969159}" type="pres">
      <dgm:prSet presAssocID="{2856CB53-53AD-491A-9B3F-52D30A26DDB7}" presName="connectorText" presStyleLbl="sibTrans2D1" presStyleIdx="0" presStyleCnt="11"/>
      <dgm:spPr/>
      <dgm:t>
        <a:bodyPr/>
        <a:lstStyle/>
        <a:p>
          <a:pPr rtl="1"/>
          <a:endParaRPr lang="ar-SA"/>
        </a:p>
      </dgm:t>
    </dgm:pt>
    <dgm:pt modelId="{7E424910-0D37-49DD-AB54-077A6A82B73D}" type="pres">
      <dgm:prSet presAssocID="{0D60A612-8A94-4EB7-9CF7-D635B58C65B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78B6A3-B965-4B25-9FA2-73D2F0187A0E}" type="pres">
      <dgm:prSet presAssocID="{35BD50A0-3148-47FC-8E40-0A1B5F3F0AB1}" presName="sibTrans" presStyleLbl="sibTrans2D1" presStyleIdx="1" presStyleCnt="11"/>
      <dgm:spPr/>
      <dgm:t>
        <a:bodyPr/>
        <a:lstStyle/>
        <a:p>
          <a:pPr rtl="1"/>
          <a:endParaRPr lang="ar-SA"/>
        </a:p>
      </dgm:t>
    </dgm:pt>
    <dgm:pt modelId="{5738C01A-FEFB-446A-A4C9-26B9A7E0594C}" type="pres">
      <dgm:prSet presAssocID="{35BD50A0-3148-47FC-8E40-0A1B5F3F0AB1}" presName="connectorText" presStyleLbl="sibTrans2D1" presStyleIdx="1" presStyleCnt="11"/>
      <dgm:spPr/>
      <dgm:t>
        <a:bodyPr/>
        <a:lstStyle/>
        <a:p>
          <a:pPr rtl="1"/>
          <a:endParaRPr lang="ar-SA"/>
        </a:p>
      </dgm:t>
    </dgm:pt>
    <dgm:pt modelId="{DA6A382A-D7B8-461E-9C80-A1A64065B941}" type="pres">
      <dgm:prSet presAssocID="{0F0CE5DD-1806-40DF-84C9-F578732FF4A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20C31A-1C03-475F-9100-2C11D1B9B62D}" type="pres">
      <dgm:prSet presAssocID="{0F6440FF-14EB-4C75-8357-A4E268B476EA}" presName="sibTrans" presStyleLbl="sibTrans2D1" presStyleIdx="2" presStyleCnt="11"/>
      <dgm:spPr/>
      <dgm:t>
        <a:bodyPr/>
        <a:lstStyle/>
        <a:p>
          <a:pPr rtl="1"/>
          <a:endParaRPr lang="ar-SA"/>
        </a:p>
      </dgm:t>
    </dgm:pt>
    <dgm:pt modelId="{8B3796E2-FCEF-499D-9DE8-9C5DFC40F844}" type="pres">
      <dgm:prSet presAssocID="{0F6440FF-14EB-4C75-8357-A4E268B476EA}" presName="connectorText" presStyleLbl="sibTrans2D1" presStyleIdx="2" presStyleCnt="11"/>
      <dgm:spPr/>
      <dgm:t>
        <a:bodyPr/>
        <a:lstStyle/>
        <a:p>
          <a:pPr rtl="1"/>
          <a:endParaRPr lang="ar-SA"/>
        </a:p>
      </dgm:t>
    </dgm:pt>
    <dgm:pt modelId="{09BED1A0-2B1C-466E-A144-A22B979145B6}" type="pres">
      <dgm:prSet presAssocID="{8E11BF68-F6B1-4BF6-9D88-B1FD66234DE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AA76B2-6295-45B4-95A5-E21DCDEE1496}" type="pres">
      <dgm:prSet presAssocID="{BB5F7B94-0FF2-4A48-9999-D9FAD0CB0C36}" presName="sibTrans" presStyleLbl="sibTrans2D1" presStyleIdx="3" presStyleCnt="11"/>
      <dgm:spPr/>
      <dgm:t>
        <a:bodyPr/>
        <a:lstStyle/>
        <a:p>
          <a:pPr rtl="1"/>
          <a:endParaRPr lang="ar-SA"/>
        </a:p>
      </dgm:t>
    </dgm:pt>
    <dgm:pt modelId="{37E7F79A-F111-436D-9F39-7CF1114B2694}" type="pres">
      <dgm:prSet presAssocID="{BB5F7B94-0FF2-4A48-9999-D9FAD0CB0C36}" presName="connectorText" presStyleLbl="sibTrans2D1" presStyleIdx="3" presStyleCnt="11"/>
      <dgm:spPr/>
      <dgm:t>
        <a:bodyPr/>
        <a:lstStyle/>
        <a:p>
          <a:pPr rtl="1"/>
          <a:endParaRPr lang="ar-SA"/>
        </a:p>
      </dgm:t>
    </dgm:pt>
    <dgm:pt modelId="{918E064B-1D7E-4CB4-B9F0-F7FA9A9C229B}" type="pres">
      <dgm:prSet presAssocID="{D1775DAD-BDE1-4D16-B585-933F1F9809A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E12AC8-E14F-4359-8897-2B0E61BB9115}" type="pres">
      <dgm:prSet presAssocID="{83EFCF79-7D5F-480B-B44D-4CC66029C334}" presName="sibTrans" presStyleLbl="sibTrans2D1" presStyleIdx="4" presStyleCnt="11"/>
      <dgm:spPr/>
      <dgm:t>
        <a:bodyPr/>
        <a:lstStyle/>
        <a:p>
          <a:pPr rtl="1"/>
          <a:endParaRPr lang="ar-SA"/>
        </a:p>
      </dgm:t>
    </dgm:pt>
    <dgm:pt modelId="{1683FE24-95BA-4E3B-9A4A-3D73A80E54A2}" type="pres">
      <dgm:prSet presAssocID="{83EFCF79-7D5F-480B-B44D-4CC66029C334}" presName="connectorText" presStyleLbl="sibTrans2D1" presStyleIdx="4" presStyleCnt="11"/>
      <dgm:spPr/>
      <dgm:t>
        <a:bodyPr/>
        <a:lstStyle/>
        <a:p>
          <a:pPr rtl="1"/>
          <a:endParaRPr lang="ar-SA"/>
        </a:p>
      </dgm:t>
    </dgm:pt>
    <dgm:pt modelId="{FF7D0C3E-C6E0-4151-A5F0-23989EBDDAF7}" type="pres">
      <dgm:prSet presAssocID="{85679E74-CDA8-4984-82FA-E429BCD7D17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A143CD-BEF6-4F58-80CE-AC05E12FAA1A}" type="pres">
      <dgm:prSet presAssocID="{1E2BC344-B830-4E70-A2AC-CC329023C415}" presName="sibTrans" presStyleLbl="sibTrans2D1" presStyleIdx="5" presStyleCnt="11"/>
      <dgm:spPr/>
      <dgm:t>
        <a:bodyPr/>
        <a:lstStyle/>
        <a:p>
          <a:pPr rtl="1"/>
          <a:endParaRPr lang="ar-SA"/>
        </a:p>
      </dgm:t>
    </dgm:pt>
    <dgm:pt modelId="{5A03B5AC-390E-4FCA-8391-BEF34F8737E8}" type="pres">
      <dgm:prSet presAssocID="{1E2BC344-B830-4E70-A2AC-CC329023C415}" presName="connectorText" presStyleLbl="sibTrans2D1" presStyleIdx="5" presStyleCnt="11"/>
      <dgm:spPr/>
      <dgm:t>
        <a:bodyPr/>
        <a:lstStyle/>
        <a:p>
          <a:pPr rtl="1"/>
          <a:endParaRPr lang="ar-SA"/>
        </a:p>
      </dgm:t>
    </dgm:pt>
    <dgm:pt modelId="{7F200935-494F-44D4-B074-0D8CB5A1D99A}" type="pres">
      <dgm:prSet presAssocID="{8F575CC5-A0A3-46F8-A82A-9BB2AB96D9C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C9581C-DF84-4434-AB5F-6FEE4A1F79CD}" type="pres">
      <dgm:prSet presAssocID="{477BEF14-1881-4DAA-9F24-8F2A90F1F60F}" presName="sibTrans" presStyleLbl="sibTrans2D1" presStyleIdx="6" presStyleCnt="11"/>
      <dgm:spPr/>
      <dgm:t>
        <a:bodyPr/>
        <a:lstStyle/>
        <a:p>
          <a:pPr rtl="1"/>
          <a:endParaRPr lang="ar-SA"/>
        </a:p>
      </dgm:t>
    </dgm:pt>
    <dgm:pt modelId="{D8496AA1-D104-46D4-AB15-D72E14225FA5}" type="pres">
      <dgm:prSet presAssocID="{477BEF14-1881-4DAA-9F24-8F2A90F1F60F}" presName="connectorText" presStyleLbl="sibTrans2D1" presStyleIdx="6" presStyleCnt="11"/>
      <dgm:spPr/>
      <dgm:t>
        <a:bodyPr/>
        <a:lstStyle/>
        <a:p>
          <a:pPr rtl="1"/>
          <a:endParaRPr lang="ar-SA"/>
        </a:p>
      </dgm:t>
    </dgm:pt>
    <dgm:pt modelId="{2D47B909-804A-4D76-95C0-FD50AAEA4577}" type="pres">
      <dgm:prSet presAssocID="{264D576E-6B54-4964-99C9-D30C1B441188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5DB99D-DABD-49BF-9962-1ABBA669E902}" type="pres">
      <dgm:prSet presAssocID="{B4C3FC48-4224-4B7D-ABD6-42041F8AAA85}" presName="sibTrans" presStyleLbl="sibTrans2D1" presStyleIdx="7" presStyleCnt="11"/>
      <dgm:spPr/>
      <dgm:t>
        <a:bodyPr/>
        <a:lstStyle/>
        <a:p>
          <a:pPr rtl="1"/>
          <a:endParaRPr lang="ar-SA"/>
        </a:p>
      </dgm:t>
    </dgm:pt>
    <dgm:pt modelId="{FE055C6E-0255-4F5D-9F62-287EE1DF7B29}" type="pres">
      <dgm:prSet presAssocID="{B4C3FC48-4224-4B7D-ABD6-42041F8AAA85}" presName="connectorText" presStyleLbl="sibTrans2D1" presStyleIdx="7" presStyleCnt="11"/>
      <dgm:spPr/>
      <dgm:t>
        <a:bodyPr/>
        <a:lstStyle/>
        <a:p>
          <a:pPr rtl="1"/>
          <a:endParaRPr lang="ar-SA"/>
        </a:p>
      </dgm:t>
    </dgm:pt>
    <dgm:pt modelId="{74B3772B-F1BA-48CE-832B-8647284CE3DD}" type="pres">
      <dgm:prSet presAssocID="{A1D81F50-26EC-4EEB-ACB6-DBED7D3F265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931762-AF06-40D1-BFE8-7F32959887AD}" type="pres">
      <dgm:prSet presAssocID="{8F0BA5D2-A3C8-4D87-B072-35F119DFC24A}" presName="sibTrans" presStyleLbl="sibTrans2D1" presStyleIdx="8" presStyleCnt="11"/>
      <dgm:spPr/>
      <dgm:t>
        <a:bodyPr/>
        <a:lstStyle/>
        <a:p>
          <a:pPr rtl="1"/>
          <a:endParaRPr lang="ar-SA"/>
        </a:p>
      </dgm:t>
    </dgm:pt>
    <dgm:pt modelId="{0AABF411-0DE2-49D9-9996-9D9E10864446}" type="pres">
      <dgm:prSet presAssocID="{8F0BA5D2-A3C8-4D87-B072-35F119DFC24A}" presName="connectorText" presStyleLbl="sibTrans2D1" presStyleIdx="8" presStyleCnt="11"/>
      <dgm:spPr/>
      <dgm:t>
        <a:bodyPr/>
        <a:lstStyle/>
        <a:p>
          <a:pPr rtl="1"/>
          <a:endParaRPr lang="ar-SA"/>
        </a:p>
      </dgm:t>
    </dgm:pt>
    <dgm:pt modelId="{EA3D8744-167A-42AD-8F82-D924196DBF2B}" type="pres">
      <dgm:prSet presAssocID="{46A5DB15-7C46-42A4-8B92-6719358D93D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C881D4-6680-4610-857E-48120C09E937}" type="pres">
      <dgm:prSet presAssocID="{40AA0D6B-8783-40D8-9012-CE6FCBB495BD}" presName="sibTrans" presStyleLbl="sibTrans2D1" presStyleIdx="9" presStyleCnt="11"/>
      <dgm:spPr/>
      <dgm:t>
        <a:bodyPr/>
        <a:lstStyle/>
        <a:p>
          <a:pPr rtl="1"/>
          <a:endParaRPr lang="ar-SA"/>
        </a:p>
      </dgm:t>
    </dgm:pt>
    <dgm:pt modelId="{63AC191E-E4F7-4E53-8985-F9D5943EFF8F}" type="pres">
      <dgm:prSet presAssocID="{40AA0D6B-8783-40D8-9012-CE6FCBB495BD}" presName="connectorText" presStyleLbl="sibTrans2D1" presStyleIdx="9" presStyleCnt="11"/>
      <dgm:spPr/>
      <dgm:t>
        <a:bodyPr/>
        <a:lstStyle/>
        <a:p>
          <a:pPr rtl="1"/>
          <a:endParaRPr lang="ar-SA"/>
        </a:p>
      </dgm:t>
    </dgm:pt>
    <dgm:pt modelId="{C7DE3F93-B666-43D8-8A0D-8DF0B7026B8C}" type="pres">
      <dgm:prSet presAssocID="{87CE3916-CF16-46AA-ACD5-F45F84A9262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219657-8A11-4B4D-8DAD-03E5B0650854}" type="pres">
      <dgm:prSet presAssocID="{01A4562C-8EB5-4DCC-87F8-20C421ED5D54}" presName="sibTrans" presStyleLbl="sibTrans2D1" presStyleIdx="10" presStyleCnt="11"/>
      <dgm:spPr/>
      <dgm:t>
        <a:bodyPr/>
        <a:lstStyle/>
        <a:p>
          <a:pPr rtl="1"/>
          <a:endParaRPr lang="ar-SA"/>
        </a:p>
      </dgm:t>
    </dgm:pt>
    <dgm:pt modelId="{D4775E10-FF06-477B-8F1D-0102F2682E80}" type="pres">
      <dgm:prSet presAssocID="{01A4562C-8EB5-4DCC-87F8-20C421ED5D54}" presName="connectorText" presStyleLbl="sibTrans2D1" presStyleIdx="10" presStyleCnt="11"/>
      <dgm:spPr/>
      <dgm:t>
        <a:bodyPr/>
        <a:lstStyle/>
        <a:p>
          <a:pPr rtl="1"/>
          <a:endParaRPr lang="ar-SA"/>
        </a:p>
      </dgm:t>
    </dgm:pt>
    <dgm:pt modelId="{97CCB547-10C6-4151-BAF4-F10F82B58078}" type="pres">
      <dgm:prSet presAssocID="{A151B225-9187-47E9-8FBB-E1FF7029F9B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8955AF0-EC2F-4626-95A7-79DD7DE1130A}" type="presOf" srcId="{01A4562C-8EB5-4DCC-87F8-20C421ED5D54}" destId="{F9219657-8A11-4B4D-8DAD-03E5B0650854}" srcOrd="0" destOrd="0" presId="urn:microsoft.com/office/officeart/2005/8/layout/process5"/>
    <dgm:cxn modelId="{3657D4F8-1AEF-4EB3-9797-128D4218A16F}" type="presOf" srcId="{40AA0D6B-8783-40D8-9012-CE6FCBB495BD}" destId="{EFC881D4-6680-4610-857E-48120C09E937}" srcOrd="0" destOrd="0" presId="urn:microsoft.com/office/officeart/2005/8/layout/process5"/>
    <dgm:cxn modelId="{E3FCD9D9-F6FC-46B6-B9A4-9549FC0DB293}" type="presOf" srcId="{40AA0D6B-8783-40D8-9012-CE6FCBB495BD}" destId="{63AC191E-E4F7-4E53-8985-F9D5943EFF8F}" srcOrd="1" destOrd="0" presId="urn:microsoft.com/office/officeart/2005/8/layout/process5"/>
    <dgm:cxn modelId="{FBACC4F6-21EB-45E4-82B2-01A7AA1E8329}" srcId="{65175B89-181C-4E02-B4ED-1938569EDB20}" destId="{A67B6C4E-0DEB-45C6-8FC1-407E27D3BCAB}" srcOrd="0" destOrd="0" parTransId="{72EFFEB9-4CD3-4FE6-AF0B-DD5709EECAE6}" sibTransId="{2856CB53-53AD-491A-9B3F-52D30A26DDB7}"/>
    <dgm:cxn modelId="{A2E5E874-B364-4A9E-8E8F-2340E77D90D2}" srcId="{65175B89-181C-4E02-B4ED-1938569EDB20}" destId="{85679E74-CDA8-4984-82FA-E429BCD7D170}" srcOrd="5" destOrd="0" parTransId="{7B75A4B5-AF40-4632-8E29-3C9318B5C7AC}" sibTransId="{1E2BC344-B830-4E70-A2AC-CC329023C415}"/>
    <dgm:cxn modelId="{88E9EDD0-DB5E-4383-8AAD-E56071BB0F5F}" srcId="{65175B89-181C-4E02-B4ED-1938569EDB20}" destId="{D1775DAD-BDE1-4D16-B585-933F1F9809A3}" srcOrd="4" destOrd="0" parTransId="{97DC075D-4F94-4FFE-865F-874FCAEB097F}" sibTransId="{83EFCF79-7D5F-480B-B44D-4CC66029C334}"/>
    <dgm:cxn modelId="{1150E090-96D3-4830-A307-E3B477B1D07D}" type="presOf" srcId="{0F0CE5DD-1806-40DF-84C9-F578732FF4AA}" destId="{DA6A382A-D7B8-461E-9C80-A1A64065B941}" srcOrd="0" destOrd="0" presId="urn:microsoft.com/office/officeart/2005/8/layout/process5"/>
    <dgm:cxn modelId="{1E9C197F-7846-4C3B-A4CD-F3C5E13E6AD2}" type="presOf" srcId="{B4C3FC48-4224-4B7D-ABD6-42041F8AAA85}" destId="{335DB99D-DABD-49BF-9962-1ABBA669E902}" srcOrd="0" destOrd="0" presId="urn:microsoft.com/office/officeart/2005/8/layout/process5"/>
    <dgm:cxn modelId="{86DEED80-C3B2-440C-BB80-F67495205FCF}" type="presOf" srcId="{1E2BC344-B830-4E70-A2AC-CC329023C415}" destId="{5A03B5AC-390E-4FCA-8391-BEF34F8737E8}" srcOrd="1" destOrd="0" presId="urn:microsoft.com/office/officeart/2005/8/layout/process5"/>
    <dgm:cxn modelId="{5B78074F-73CD-49DA-85A4-4A02764EDF6C}" type="presOf" srcId="{D1775DAD-BDE1-4D16-B585-933F1F9809A3}" destId="{918E064B-1D7E-4CB4-B9F0-F7FA9A9C229B}" srcOrd="0" destOrd="0" presId="urn:microsoft.com/office/officeart/2005/8/layout/process5"/>
    <dgm:cxn modelId="{601392EC-C598-4A27-AD89-9D156983EE79}" srcId="{65175B89-181C-4E02-B4ED-1938569EDB20}" destId="{0D60A612-8A94-4EB7-9CF7-D635B58C65BE}" srcOrd="1" destOrd="0" parTransId="{0BCC6DB0-DCB0-4BB2-8C16-811AF7C23018}" sibTransId="{35BD50A0-3148-47FC-8E40-0A1B5F3F0AB1}"/>
    <dgm:cxn modelId="{0409AB0C-38C6-48EE-81B8-8F21D1B7DA66}" srcId="{65175B89-181C-4E02-B4ED-1938569EDB20}" destId="{8E11BF68-F6B1-4BF6-9D88-B1FD66234DE0}" srcOrd="3" destOrd="0" parTransId="{B72CD70C-AF82-452C-92AE-F3BE15738755}" sibTransId="{BB5F7B94-0FF2-4A48-9999-D9FAD0CB0C36}"/>
    <dgm:cxn modelId="{9DCD4E30-41A9-457C-BF69-FFA5083FBD8D}" srcId="{65175B89-181C-4E02-B4ED-1938569EDB20}" destId="{A151B225-9187-47E9-8FBB-E1FF7029F9B1}" srcOrd="11" destOrd="0" parTransId="{4A534B48-B49F-4E44-8641-785218B52309}" sibTransId="{5D5A96C7-7D6C-4178-93CD-13860A5D0D5A}"/>
    <dgm:cxn modelId="{9FAB0482-D009-467E-B88D-F707FB6B133F}" type="presOf" srcId="{8F575CC5-A0A3-46F8-A82A-9BB2AB96D9C6}" destId="{7F200935-494F-44D4-B074-0D8CB5A1D99A}" srcOrd="0" destOrd="0" presId="urn:microsoft.com/office/officeart/2005/8/layout/process5"/>
    <dgm:cxn modelId="{B486B434-F5FB-4DD8-BFD9-793A670C80A3}" type="presOf" srcId="{477BEF14-1881-4DAA-9F24-8F2A90F1F60F}" destId="{8AC9581C-DF84-4434-AB5F-6FEE4A1F79CD}" srcOrd="0" destOrd="0" presId="urn:microsoft.com/office/officeart/2005/8/layout/process5"/>
    <dgm:cxn modelId="{0506CB4B-ED00-4CE7-B5C4-0B15344D1645}" srcId="{65175B89-181C-4E02-B4ED-1938569EDB20}" destId="{0F0CE5DD-1806-40DF-84C9-F578732FF4AA}" srcOrd="2" destOrd="0" parTransId="{60647632-D458-4441-9122-B03387A0569C}" sibTransId="{0F6440FF-14EB-4C75-8357-A4E268B476EA}"/>
    <dgm:cxn modelId="{662793BE-27B6-4430-A8FA-A523F951000E}" srcId="{65175B89-181C-4E02-B4ED-1938569EDB20}" destId="{87CE3916-CF16-46AA-ACD5-F45F84A92627}" srcOrd="10" destOrd="0" parTransId="{42DAA342-7377-43E4-92C7-4016A86E9BA2}" sibTransId="{01A4562C-8EB5-4DCC-87F8-20C421ED5D54}"/>
    <dgm:cxn modelId="{A9268013-F117-442B-B4BB-8A51131393FA}" type="presOf" srcId="{BB5F7B94-0FF2-4A48-9999-D9FAD0CB0C36}" destId="{54AA76B2-6295-45B4-95A5-E21DCDEE1496}" srcOrd="0" destOrd="0" presId="urn:microsoft.com/office/officeart/2005/8/layout/process5"/>
    <dgm:cxn modelId="{4DD24F46-1516-4927-B9DD-BB7FF0B44BDC}" type="presOf" srcId="{8F0BA5D2-A3C8-4D87-B072-35F119DFC24A}" destId="{67931762-AF06-40D1-BFE8-7F32959887AD}" srcOrd="0" destOrd="0" presId="urn:microsoft.com/office/officeart/2005/8/layout/process5"/>
    <dgm:cxn modelId="{34BC9DD8-D4C4-477C-BBA7-D1CFF9CEAB94}" type="presOf" srcId="{A1D81F50-26EC-4EEB-ACB6-DBED7D3F2651}" destId="{74B3772B-F1BA-48CE-832B-8647284CE3DD}" srcOrd="0" destOrd="0" presId="urn:microsoft.com/office/officeart/2005/8/layout/process5"/>
    <dgm:cxn modelId="{53F31F01-17E7-400F-B067-C36BE00A2B81}" type="presOf" srcId="{A151B225-9187-47E9-8FBB-E1FF7029F9B1}" destId="{97CCB547-10C6-4151-BAF4-F10F82B58078}" srcOrd="0" destOrd="0" presId="urn:microsoft.com/office/officeart/2005/8/layout/process5"/>
    <dgm:cxn modelId="{69CE8FD7-637C-424A-942F-C23BB1D77D1E}" type="presOf" srcId="{83EFCF79-7D5F-480B-B44D-4CC66029C334}" destId="{90E12AC8-E14F-4359-8897-2B0E61BB9115}" srcOrd="0" destOrd="0" presId="urn:microsoft.com/office/officeart/2005/8/layout/process5"/>
    <dgm:cxn modelId="{E5A3728D-9CE0-4736-AA52-E95156B8D189}" type="presOf" srcId="{BB5F7B94-0FF2-4A48-9999-D9FAD0CB0C36}" destId="{37E7F79A-F111-436D-9F39-7CF1114B2694}" srcOrd="1" destOrd="0" presId="urn:microsoft.com/office/officeart/2005/8/layout/process5"/>
    <dgm:cxn modelId="{CFD4B6C8-2CC9-4E1B-8FDB-D8D01D263B1B}" srcId="{65175B89-181C-4E02-B4ED-1938569EDB20}" destId="{264D576E-6B54-4964-99C9-D30C1B441188}" srcOrd="7" destOrd="0" parTransId="{8EC91A8D-10D3-4E07-882B-7197F7FE2D4A}" sibTransId="{B4C3FC48-4224-4B7D-ABD6-42041F8AAA85}"/>
    <dgm:cxn modelId="{AFA98366-C76A-479F-9305-A24292DC7A48}" type="presOf" srcId="{1E2BC344-B830-4E70-A2AC-CC329023C415}" destId="{32A143CD-BEF6-4F58-80CE-AC05E12FAA1A}" srcOrd="0" destOrd="0" presId="urn:microsoft.com/office/officeart/2005/8/layout/process5"/>
    <dgm:cxn modelId="{9928DF41-D91F-4CB4-8477-F148C39EFD35}" type="presOf" srcId="{8E11BF68-F6B1-4BF6-9D88-B1FD66234DE0}" destId="{09BED1A0-2B1C-466E-A144-A22B979145B6}" srcOrd="0" destOrd="0" presId="urn:microsoft.com/office/officeart/2005/8/layout/process5"/>
    <dgm:cxn modelId="{EF6F1220-71CF-4588-AE8B-9A9D690EEAAF}" type="presOf" srcId="{0D60A612-8A94-4EB7-9CF7-D635B58C65BE}" destId="{7E424910-0D37-49DD-AB54-077A6A82B73D}" srcOrd="0" destOrd="0" presId="urn:microsoft.com/office/officeart/2005/8/layout/process5"/>
    <dgm:cxn modelId="{8A028A4B-1945-40B0-871D-A1278C15F742}" type="presOf" srcId="{35BD50A0-3148-47FC-8E40-0A1B5F3F0AB1}" destId="{5738C01A-FEFB-446A-A4C9-26B9A7E0594C}" srcOrd="1" destOrd="0" presId="urn:microsoft.com/office/officeart/2005/8/layout/process5"/>
    <dgm:cxn modelId="{014C8287-FF50-4405-A4FF-FA2348C05762}" type="presOf" srcId="{01A4562C-8EB5-4DCC-87F8-20C421ED5D54}" destId="{D4775E10-FF06-477B-8F1D-0102F2682E80}" srcOrd="1" destOrd="0" presId="urn:microsoft.com/office/officeart/2005/8/layout/process5"/>
    <dgm:cxn modelId="{3DF43799-B0C5-4E15-A943-8C8422CFBC5F}" type="presOf" srcId="{8F0BA5D2-A3C8-4D87-B072-35F119DFC24A}" destId="{0AABF411-0DE2-49D9-9996-9D9E10864446}" srcOrd="1" destOrd="0" presId="urn:microsoft.com/office/officeart/2005/8/layout/process5"/>
    <dgm:cxn modelId="{C9E05269-CA1D-41C1-AEE7-5513734C920A}" type="presOf" srcId="{264D576E-6B54-4964-99C9-D30C1B441188}" destId="{2D47B909-804A-4D76-95C0-FD50AAEA4577}" srcOrd="0" destOrd="0" presId="urn:microsoft.com/office/officeart/2005/8/layout/process5"/>
    <dgm:cxn modelId="{8CEFDD83-8719-4FF4-826E-BC2A03C55726}" type="presOf" srcId="{46A5DB15-7C46-42A4-8B92-6719358D93D5}" destId="{EA3D8744-167A-42AD-8F82-D924196DBF2B}" srcOrd="0" destOrd="0" presId="urn:microsoft.com/office/officeart/2005/8/layout/process5"/>
    <dgm:cxn modelId="{0F64AF19-75AD-40DC-A6FE-344925BD91BE}" type="presOf" srcId="{A67B6C4E-0DEB-45C6-8FC1-407E27D3BCAB}" destId="{981F01F9-C9B4-4F5F-8D59-2A42410551FB}" srcOrd="0" destOrd="0" presId="urn:microsoft.com/office/officeart/2005/8/layout/process5"/>
    <dgm:cxn modelId="{19D36A87-D20A-48E5-AA57-D6C13661E3CF}" type="presOf" srcId="{B4C3FC48-4224-4B7D-ABD6-42041F8AAA85}" destId="{FE055C6E-0255-4F5D-9F62-287EE1DF7B29}" srcOrd="1" destOrd="0" presId="urn:microsoft.com/office/officeart/2005/8/layout/process5"/>
    <dgm:cxn modelId="{61E2D6D3-8CF1-41F4-98CF-E507A1D9DA0D}" type="presOf" srcId="{477BEF14-1881-4DAA-9F24-8F2A90F1F60F}" destId="{D8496AA1-D104-46D4-AB15-D72E14225FA5}" srcOrd="1" destOrd="0" presId="urn:microsoft.com/office/officeart/2005/8/layout/process5"/>
    <dgm:cxn modelId="{77AC74B0-C67E-43F2-8405-4D35AB852859}" type="presOf" srcId="{0F6440FF-14EB-4C75-8357-A4E268B476EA}" destId="{7420C31A-1C03-475F-9100-2C11D1B9B62D}" srcOrd="0" destOrd="0" presId="urn:microsoft.com/office/officeart/2005/8/layout/process5"/>
    <dgm:cxn modelId="{02CB20B5-7C89-48F5-8085-B054B3E68128}" type="presOf" srcId="{2856CB53-53AD-491A-9B3F-52D30A26DDB7}" destId="{E9A74D9A-E121-4181-8DA7-64352B63BB12}" srcOrd="0" destOrd="0" presId="urn:microsoft.com/office/officeart/2005/8/layout/process5"/>
    <dgm:cxn modelId="{88D55F07-59C1-46DE-9273-36460DC70669}" type="presOf" srcId="{65175B89-181C-4E02-B4ED-1938569EDB20}" destId="{71925791-6F04-4ED0-AB1B-4A1796148C2F}" srcOrd="0" destOrd="0" presId="urn:microsoft.com/office/officeart/2005/8/layout/process5"/>
    <dgm:cxn modelId="{E280228D-B4C3-43A9-B168-F062363F3628}" type="presOf" srcId="{35BD50A0-3148-47FC-8E40-0A1B5F3F0AB1}" destId="{BF78B6A3-B965-4B25-9FA2-73D2F0187A0E}" srcOrd="0" destOrd="0" presId="urn:microsoft.com/office/officeart/2005/8/layout/process5"/>
    <dgm:cxn modelId="{4BFC894F-4EDC-4810-96F8-3C73EBFDC8FE}" type="presOf" srcId="{85679E74-CDA8-4984-82FA-E429BCD7D170}" destId="{FF7D0C3E-C6E0-4151-A5F0-23989EBDDAF7}" srcOrd="0" destOrd="0" presId="urn:microsoft.com/office/officeart/2005/8/layout/process5"/>
    <dgm:cxn modelId="{A0B4E043-99A3-425E-B6D6-50BB8A4C5947}" type="presOf" srcId="{0F6440FF-14EB-4C75-8357-A4E268B476EA}" destId="{8B3796E2-FCEF-499D-9DE8-9C5DFC40F844}" srcOrd="1" destOrd="0" presId="urn:microsoft.com/office/officeart/2005/8/layout/process5"/>
    <dgm:cxn modelId="{3625F9D1-F413-421E-8F62-2177292B0FCF}" srcId="{65175B89-181C-4E02-B4ED-1938569EDB20}" destId="{A1D81F50-26EC-4EEB-ACB6-DBED7D3F2651}" srcOrd="8" destOrd="0" parTransId="{4716398E-365D-4B11-A195-912FB1ADE9B9}" sibTransId="{8F0BA5D2-A3C8-4D87-B072-35F119DFC24A}"/>
    <dgm:cxn modelId="{1E637C54-CD36-486B-8649-BCCDC794E789}" type="presOf" srcId="{87CE3916-CF16-46AA-ACD5-F45F84A92627}" destId="{C7DE3F93-B666-43D8-8A0D-8DF0B7026B8C}" srcOrd="0" destOrd="0" presId="urn:microsoft.com/office/officeart/2005/8/layout/process5"/>
    <dgm:cxn modelId="{C1BC1A69-BACC-4571-BDF0-F0A99127DDBC}" type="presOf" srcId="{2856CB53-53AD-491A-9B3F-52D30A26DDB7}" destId="{188FB614-3479-4E47-AFF1-AC2DD4969159}" srcOrd="1" destOrd="0" presId="urn:microsoft.com/office/officeart/2005/8/layout/process5"/>
    <dgm:cxn modelId="{F4DE4E0C-66D7-4C1D-9E8C-3C0C0A47AE11}" srcId="{65175B89-181C-4E02-B4ED-1938569EDB20}" destId="{46A5DB15-7C46-42A4-8B92-6719358D93D5}" srcOrd="9" destOrd="0" parTransId="{BEA369EB-CA37-47D7-8E76-6B045541F664}" sibTransId="{40AA0D6B-8783-40D8-9012-CE6FCBB495BD}"/>
    <dgm:cxn modelId="{52A76CB6-86FB-45FA-9F7E-6C5678A01AD9}" type="presOf" srcId="{83EFCF79-7D5F-480B-B44D-4CC66029C334}" destId="{1683FE24-95BA-4E3B-9A4A-3D73A80E54A2}" srcOrd="1" destOrd="0" presId="urn:microsoft.com/office/officeart/2005/8/layout/process5"/>
    <dgm:cxn modelId="{41596163-0025-47DE-BE04-F8EAA2AF4E1B}" srcId="{65175B89-181C-4E02-B4ED-1938569EDB20}" destId="{8F575CC5-A0A3-46F8-A82A-9BB2AB96D9C6}" srcOrd="6" destOrd="0" parTransId="{171694B1-5FC1-4CF4-BE15-D326153C90B6}" sibTransId="{477BEF14-1881-4DAA-9F24-8F2A90F1F60F}"/>
    <dgm:cxn modelId="{5419AC02-4A66-4BC2-A660-63F998AD504E}" type="presParOf" srcId="{71925791-6F04-4ED0-AB1B-4A1796148C2F}" destId="{981F01F9-C9B4-4F5F-8D59-2A42410551FB}" srcOrd="0" destOrd="0" presId="urn:microsoft.com/office/officeart/2005/8/layout/process5"/>
    <dgm:cxn modelId="{A4426C18-F6F2-4D91-B995-D68C946C3466}" type="presParOf" srcId="{71925791-6F04-4ED0-AB1B-4A1796148C2F}" destId="{E9A74D9A-E121-4181-8DA7-64352B63BB12}" srcOrd="1" destOrd="0" presId="urn:microsoft.com/office/officeart/2005/8/layout/process5"/>
    <dgm:cxn modelId="{42A488A4-4471-4940-A2FD-37F5585CC267}" type="presParOf" srcId="{E9A74D9A-E121-4181-8DA7-64352B63BB12}" destId="{188FB614-3479-4E47-AFF1-AC2DD4969159}" srcOrd="0" destOrd="0" presId="urn:microsoft.com/office/officeart/2005/8/layout/process5"/>
    <dgm:cxn modelId="{0ACF64EE-733C-4F59-BF06-AD028B52CEA8}" type="presParOf" srcId="{71925791-6F04-4ED0-AB1B-4A1796148C2F}" destId="{7E424910-0D37-49DD-AB54-077A6A82B73D}" srcOrd="2" destOrd="0" presId="urn:microsoft.com/office/officeart/2005/8/layout/process5"/>
    <dgm:cxn modelId="{81B5EB47-7E4F-4DBE-B3A1-B292F984662C}" type="presParOf" srcId="{71925791-6F04-4ED0-AB1B-4A1796148C2F}" destId="{BF78B6A3-B965-4B25-9FA2-73D2F0187A0E}" srcOrd="3" destOrd="0" presId="urn:microsoft.com/office/officeart/2005/8/layout/process5"/>
    <dgm:cxn modelId="{7C41014D-9006-436C-8ACF-4F3AA078F39A}" type="presParOf" srcId="{BF78B6A3-B965-4B25-9FA2-73D2F0187A0E}" destId="{5738C01A-FEFB-446A-A4C9-26B9A7E0594C}" srcOrd="0" destOrd="0" presId="urn:microsoft.com/office/officeart/2005/8/layout/process5"/>
    <dgm:cxn modelId="{D268AE69-7FF5-45B9-B5D8-E83C99F52BE1}" type="presParOf" srcId="{71925791-6F04-4ED0-AB1B-4A1796148C2F}" destId="{DA6A382A-D7B8-461E-9C80-A1A64065B941}" srcOrd="4" destOrd="0" presId="urn:microsoft.com/office/officeart/2005/8/layout/process5"/>
    <dgm:cxn modelId="{8C260D2F-5884-4E59-90F5-135935EAE013}" type="presParOf" srcId="{71925791-6F04-4ED0-AB1B-4A1796148C2F}" destId="{7420C31A-1C03-475F-9100-2C11D1B9B62D}" srcOrd="5" destOrd="0" presId="urn:microsoft.com/office/officeart/2005/8/layout/process5"/>
    <dgm:cxn modelId="{1176C0EA-BC2B-4E80-808B-C5CBEF2C385B}" type="presParOf" srcId="{7420C31A-1C03-475F-9100-2C11D1B9B62D}" destId="{8B3796E2-FCEF-499D-9DE8-9C5DFC40F844}" srcOrd="0" destOrd="0" presId="urn:microsoft.com/office/officeart/2005/8/layout/process5"/>
    <dgm:cxn modelId="{962B3C10-60EC-4C19-B068-446DA2797CD1}" type="presParOf" srcId="{71925791-6F04-4ED0-AB1B-4A1796148C2F}" destId="{09BED1A0-2B1C-466E-A144-A22B979145B6}" srcOrd="6" destOrd="0" presId="urn:microsoft.com/office/officeart/2005/8/layout/process5"/>
    <dgm:cxn modelId="{CA5817B4-FB80-4EFF-841E-9C79A3DA2207}" type="presParOf" srcId="{71925791-6F04-4ED0-AB1B-4A1796148C2F}" destId="{54AA76B2-6295-45B4-95A5-E21DCDEE1496}" srcOrd="7" destOrd="0" presId="urn:microsoft.com/office/officeart/2005/8/layout/process5"/>
    <dgm:cxn modelId="{ABF9DD15-8699-4EE3-9BA5-0DEA43FEA72A}" type="presParOf" srcId="{54AA76B2-6295-45B4-95A5-E21DCDEE1496}" destId="{37E7F79A-F111-436D-9F39-7CF1114B2694}" srcOrd="0" destOrd="0" presId="urn:microsoft.com/office/officeart/2005/8/layout/process5"/>
    <dgm:cxn modelId="{8F3EF203-4849-48F3-B016-84434081BCC4}" type="presParOf" srcId="{71925791-6F04-4ED0-AB1B-4A1796148C2F}" destId="{918E064B-1D7E-4CB4-B9F0-F7FA9A9C229B}" srcOrd="8" destOrd="0" presId="urn:microsoft.com/office/officeart/2005/8/layout/process5"/>
    <dgm:cxn modelId="{A9F3BB73-792E-461C-95BC-A10320FFAA25}" type="presParOf" srcId="{71925791-6F04-4ED0-AB1B-4A1796148C2F}" destId="{90E12AC8-E14F-4359-8897-2B0E61BB9115}" srcOrd="9" destOrd="0" presId="urn:microsoft.com/office/officeart/2005/8/layout/process5"/>
    <dgm:cxn modelId="{A1D6AEB0-57AA-4AE2-BE99-1CE836F5DB2F}" type="presParOf" srcId="{90E12AC8-E14F-4359-8897-2B0E61BB9115}" destId="{1683FE24-95BA-4E3B-9A4A-3D73A80E54A2}" srcOrd="0" destOrd="0" presId="urn:microsoft.com/office/officeart/2005/8/layout/process5"/>
    <dgm:cxn modelId="{AEEE62E9-5763-423A-BBCD-D2B5437C44A8}" type="presParOf" srcId="{71925791-6F04-4ED0-AB1B-4A1796148C2F}" destId="{FF7D0C3E-C6E0-4151-A5F0-23989EBDDAF7}" srcOrd="10" destOrd="0" presId="urn:microsoft.com/office/officeart/2005/8/layout/process5"/>
    <dgm:cxn modelId="{7F5B0113-CCD4-454B-8B78-8B50B2CADCC3}" type="presParOf" srcId="{71925791-6F04-4ED0-AB1B-4A1796148C2F}" destId="{32A143CD-BEF6-4F58-80CE-AC05E12FAA1A}" srcOrd="11" destOrd="0" presId="urn:microsoft.com/office/officeart/2005/8/layout/process5"/>
    <dgm:cxn modelId="{C06E3B71-BFF4-436B-8C1C-C855D8BBA94D}" type="presParOf" srcId="{32A143CD-BEF6-4F58-80CE-AC05E12FAA1A}" destId="{5A03B5AC-390E-4FCA-8391-BEF34F8737E8}" srcOrd="0" destOrd="0" presId="urn:microsoft.com/office/officeart/2005/8/layout/process5"/>
    <dgm:cxn modelId="{F06E6FCF-7222-4CF2-9376-8A084842E266}" type="presParOf" srcId="{71925791-6F04-4ED0-AB1B-4A1796148C2F}" destId="{7F200935-494F-44D4-B074-0D8CB5A1D99A}" srcOrd="12" destOrd="0" presId="urn:microsoft.com/office/officeart/2005/8/layout/process5"/>
    <dgm:cxn modelId="{078C9FE7-C46B-4F7D-9D2D-77954B678F40}" type="presParOf" srcId="{71925791-6F04-4ED0-AB1B-4A1796148C2F}" destId="{8AC9581C-DF84-4434-AB5F-6FEE4A1F79CD}" srcOrd="13" destOrd="0" presId="urn:microsoft.com/office/officeart/2005/8/layout/process5"/>
    <dgm:cxn modelId="{5EC72BC7-BCEE-4C45-9956-E038045BF0DC}" type="presParOf" srcId="{8AC9581C-DF84-4434-AB5F-6FEE4A1F79CD}" destId="{D8496AA1-D104-46D4-AB15-D72E14225FA5}" srcOrd="0" destOrd="0" presId="urn:microsoft.com/office/officeart/2005/8/layout/process5"/>
    <dgm:cxn modelId="{D5677F8C-1B67-4B5A-8697-13C1C5C129D2}" type="presParOf" srcId="{71925791-6F04-4ED0-AB1B-4A1796148C2F}" destId="{2D47B909-804A-4D76-95C0-FD50AAEA4577}" srcOrd="14" destOrd="0" presId="urn:microsoft.com/office/officeart/2005/8/layout/process5"/>
    <dgm:cxn modelId="{FECE3267-C3EC-484D-87A9-8F9A57356A9A}" type="presParOf" srcId="{71925791-6F04-4ED0-AB1B-4A1796148C2F}" destId="{335DB99D-DABD-49BF-9962-1ABBA669E902}" srcOrd="15" destOrd="0" presId="urn:microsoft.com/office/officeart/2005/8/layout/process5"/>
    <dgm:cxn modelId="{D8FD20A0-8854-49E4-8E61-9B58CBCD8393}" type="presParOf" srcId="{335DB99D-DABD-49BF-9962-1ABBA669E902}" destId="{FE055C6E-0255-4F5D-9F62-287EE1DF7B29}" srcOrd="0" destOrd="0" presId="urn:microsoft.com/office/officeart/2005/8/layout/process5"/>
    <dgm:cxn modelId="{F59E2CC5-0990-4545-A07D-08008844EB3F}" type="presParOf" srcId="{71925791-6F04-4ED0-AB1B-4A1796148C2F}" destId="{74B3772B-F1BA-48CE-832B-8647284CE3DD}" srcOrd="16" destOrd="0" presId="urn:microsoft.com/office/officeart/2005/8/layout/process5"/>
    <dgm:cxn modelId="{49266561-AAE2-48EF-B298-A86FB141C969}" type="presParOf" srcId="{71925791-6F04-4ED0-AB1B-4A1796148C2F}" destId="{67931762-AF06-40D1-BFE8-7F32959887AD}" srcOrd="17" destOrd="0" presId="urn:microsoft.com/office/officeart/2005/8/layout/process5"/>
    <dgm:cxn modelId="{184593B4-F9DE-41BC-A388-D67F4DED8715}" type="presParOf" srcId="{67931762-AF06-40D1-BFE8-7F32959887AD}" destId="{0AABF411-0DE2-49D9-9996-9D9E10864446}" srcOrd="0" destOrd="0" presId="urn:microsoft.com/office/officeart/2005/8/layout/process5"/>
    <dgm:cxn modelId="{6D998419-67C8-4534-980D-3CFBB625AD0B}" type="presParOf" srcId="{71925791-6F04-4ED0-AB1B-4A1796148C2F}" destId="{EA3D8744-167A-42AD-8F82-D924196DBF2B}" srcOrd="18" destOrd="0" presId="urn:microsoft.com/office/officeart/2005/8/layout/process5"/>
    <dgm:cxn modelId="{51CD7C8E-81F2-4872-85C7-6A007F4BAAC5}" type="presParOf" srcId="{71925791-6F04-4ED0-AB1B-4A1796148C2F}" destId="{EFC881D4-6680-4610-857E-48120C09E937}" srcOrd="19" destOrd="0" presId="urn:microsoft.com/office/officeart/2005/8/layout/process5"/>
    <dgm:cxn modelId="{AF58CBC0-C1E8-46B1-BBF0-6434D3D5CC2F}" type="presParOf" srcId="{EFC881D4-6680-4610-857E-48120C09E937}" destId="{63AC191E-E4F7-4E53-8985-F9D5943EFF8F}" srcOrd="0" destOrd="0" presId="urn:microsoft.com/office/officeart/2005/8/layout/process5"/>
    <dgm:cxn modelId="{207D1FE2-2C9F-4B73-8FCA-55926ED3375B}" type="presParOf" srcId="{71925791-6F04-4ED0-AB1B-4A1796148C2F}" destId="{C7DE3F93-B666-43D8-8A0D-8DF0B7026B8C}" srcOrd="20" destOrd="0" presId="urn:microsoft.com/office/officeart/2005/8/layout/process5"/>
    <dgm:cxn modelId="{AA973CA4-2BAD-441A-99AA-5DCA443AB057}" type="presParOf" srcId="{71925791-6F04-4ED0-AB1B-4A1796148C2F}" destId="{F9219657-8A11-4B4D-8DAD-03E5B0650854}" srcOrd="21" destOrd="0" presId="urn:microsoft.com/office/officeart/2005/8/layout/process5"/>
    <dgm:cxn modelId="{E03E8979-E59F-41A9-BD70-33FC97FD195F}" type="presParOf" srcId="{F9219657-8A11-4B4D-8DAD-03E5B0650854}" destId="{D4775E10-FF06-477B-8F1D-0102F2682E80}" srcOrd="0" destOrd="0" presId="urn:microsoft.com/office/officeart/2005/8/layout/process5"/>
    <dgm:cxn modelId="{2A3E9902-9443-4A4D-9684-A266755A9D43}" type="presParOf" srcId="{71925791-6F04-4ED0-AB1B-4A1796148C2F}" destId="{97CCB547-10C6-4151-BAF4-F10F82B58078}" srcOrd="22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D0D1F0E-3618-4426-BE1A-E4CC2068AB12}" type="doc">
      <dgm:prSet loTypeId="urn:microsoft.com/office/officeart/2005/8/layout/cycle2" loCatId="cycle" qsTypeId="urn:microsoft.com/office/officeart/2005/8/quickstyle/simple5" qsCatId="simple" csTypeId="urn:microsoft.com/office/officeart/2005/8/colors/colorful1#3" csCatId="colorful"/>
      <dgm:spPr/>
      <dgm:t>
        <a:bodyPr/>
        <a:lstStyle/>
        <a:p>
          <a:pPr rtl="1"/>
          <a:endParaRPr lang="ar-SA"/>
        </a:p>
      </dgm:t>
    </dgm:pt>
    <dgm:pt modelId="{F019E6FF-013B-4D91-B23E-8AF9DABFB1F8}">
      <dgm:prSet/>
      <dgm:spPr/>
      <dgm:t>
        <a:bodyPr/>
        <a:lstStyle/>
        <a:p>
          <a:pPr rtl="1"/>
          <a:r>
            <a:rPr lang="ar-SA" dirty="0" smtClean="0"/>
            <a:t>يقظة لا متصلبة</a:t>
          </a:r>
          <a:endParaRPr lang="ar-SA" dirty="0"/>
        </a:p>
      </dgm:t>
    </dgm:pt>
    <dgm:pt modelId="{9D61717D-B6C5-4FF6-B253-94AC59A5424F}" type="parTrans" cxnId="{33734960-D195-4A70-963E-A45D0253FE9C}">
      <dgm:prSet/>
      <dgm:spPr/>
      <dgm:t>
        <a:bodyPr/>
        <a:lstStyle/>
        <a:p>
          <a:pPr rtl="1"/>
          <a:endParaRPr lang="ar-SA"/>
        </a:p>
      </dgm:t>
    </dgm:pt>
    <dgm:pt modelId="{591992E7-B5F2-4DE9-A6DA-F03D59D5CCB4}" type="sibTrans" cxnId="{33734960-D195-4A70-963E-A45D0253FE9C}">
      <dgm:prSet/>
      <dgm:spPr/>
      <dgm:t>
        <a:bodyPr/>
        <a:lstStyle/>
        <a:p>
          <a:pPr rtl="1"/>
          <a:endParaRPr lang="ar-SA"/>
        </a:p>
      </dgm:t>
    </dgm:pt>
    <dgm:pt modelId="{71EF030A-7D7B-4F78-8EB2-934EF475CB4D}">
      <dgm:prSet/>
      <dgm:spPr/>
      <dgm:t>
        <a:bodyPr/>
        <a:lstStyle/>
        <a:p>
          <a:pPr rtl="1"/>
          <a:r>
            <a:rPr lang="ar-SA" dirty="0" smtClean="0"/>
            <a:t>مرتخية لا مائعة</a:t>
          </a:r>
          <a:endParaRPr lang="ar-SA" dirty="0"/>
        </a:p>
      </dgm:t>
    </dgm:pt>
    <dgm:pt modelId="{067CEAAE-8E0A-410C-BEA2-BD6F9765FEEB}" type="parTrans" cxnId="{73716690-EEEF-4876-9F4D-E5D4BC66EEB3}">
      <dgm:prSet/>
      <dgm:spPr/>
      <dgm:t>
        <a:bodyPr/>
        <a:lstStyle/>
        <a:p>
          <a:pPr rtl="1"/>
          <a:endParaRPr lang="ar-SA"/>
        </a:p>
      </dgm:t>
    </dgm:pt>
    <dgm:pt modelId="{F13CFF04-2149-4F53-A977-A27BB080A7DD}" type="sibTrans" cxnId="{73716690-EEEF-4876-9F4D-E5D4BC66EEB3}">
      <dgm:prSet/>
      <dgm:spPr/>
      <dgm:t>
        <a:bodyPr/>
        <a:lstStyle/>
        <a:p>
          <a:pPr rtl="1"/>
          <a:endParaRPr lang="ar-SA"/>
        </a:p>
      </dgm:t>
    </dgm:pt>
    <dgm:pt modelId="{80804A68-4A3A-4941-A906-D4737299BDF7}">
      <dgm:prSet/>
      <dgm:spPr/>
      <dgm:t>
        <a:bodyPr/>
        <a:lstStyle/>
        <a:p>
          <a:pPr rtl="1"/>
          <a:r>
            <a:rPr lang="ar-SA" dirty="0" smtClean="0"/>
            <a:t>غير من وقفتك</a:t>
          </a:r>
          <a:endParaRPr lang="ar-SA" dirty="0"/>
        </a:p>
      </dgm:t>
    </dgm:pt>
    <dgm:pt modelId="{70EDC355-8B8C-4CDD-A95A-3F51A30E953B}" type="parTrans" cxnId="{BA460510-A89D-4EF4-8A61-606DDE1813FB}">
      <dgm:prSet/>
      <dgm:spPr/>
      <dgm:t>
        <a:bodyPr/>
        <a:lstStyle/>
        <a:p>
          <a:pPr rtl="1"/>
          <a:endParaRPr lang="ar-SA"/>
        </a:p>
      </dgm:t>
    </dgm:pt>
    <dgm:pt modelId="{9752F75B-6E82-4818-893A-7E39C121D12F}" type="sibTrans" cxnId="{BA460510-A89D-4EF4-8A61-606DDE1813FB}">
      <dgm:prSet/>
      <dgm:spPr/>
      <dgm:t>
        <a:bodyPr/>
        <a:lstStyle/>
        <a:p>
          <a:pPr rtl="1"/>
          <a:endParaRPr lang="ar-SA"/>
        </a:p>
      </dgm:t>
    </dgm:pt>
    <dgm:pt modelId="{BED31EBA-4A8B-4B93-BB5C-DE50F34A96F3}" type="pres">
      <dgm:prSet presAssocID="{7D0D1F0E-3618-4426-BE1A-E4CC2068AB12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0D2743-97AB-4FFF-8513-ADAC2FAF5784}" type="pres">
      <dgm:prSet presAssocID="{F019E6FF-013B-4D91-B23E-8AF9DABFB1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C2CA569-B7F7-4011-9296-9B3A442EFAEE}" type="pres">
      <dgm:prSet presAssocID="{591992E7-B5F2-4DE9-A6DA-F03D59D5CCB4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3FCC62F8-60AD-45B0-B55D-51FD0D5C2460}" type="pres">
      <dgm:prSet presAssocID="{591992E7-B5F2-4DE9-A6DA-F03D59D5CCB4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45B82193-A873-430B-B5E0-C5B452797A85}" type="pres">
      <dgm:prSet presAssocID="{71EF030A-7D7B-4F78-8EB2-934EF475CB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9EE2AD-D083-4503-B670-86B337D0380D}" type="pres">
      <dgm:prSet presAssocID="{F13CFF04-2149-4F53-A977-A27BB080A7DD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17050026-6FEB-4C6D-9D75-FE94257588D3}" type="pres">
      <dgm:prSet presAssocID="{F13CFF04-2149-4F53-A977-A27BB080A7DD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3B32557B-6644-440C-AAF5-4C4B26B3F26A}" type="pres">
      <dgm:prSet presAssocID="{80804A68-4A3A-4941-A906-D4737299BD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76DF2B-F9A0-4C7E-B06E-2F9D414A135D}" type="pres">
      <dgm:prSet presAssocID="{9752F75B-6E82-4818-893A-7E39C121D12F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7A634895-C113-4E82-A6F6-2C64E4D5C27F}" type="pres">
      <dgm:prSet presAssocID="{9752F75B-6E82-4818-893A-7E39C121D12F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33734960-D195-4A70-963E-A45D0253FE9C}" srcId="{7D0D1F0E-3618-4426-BE1A-E4CC2068AB12}" destId="{F019E6FF-013B-4D91-B23E-8AF9DABFB1F8}" srcOrd="0" destOrd="0" parTransId="{9D61717D-B6C5-4FF6-B253-94AC59A5424F}" sibTransId="{591992E7-B5F2-4DE9-A6DA-F03D59D5CCB4}"/>
    <dgm:cxn modelId="{5096D5B7-1D73-4D68-AD0C-4CDED157B88C}" type="presOf" srcId="{591992E7-B5F2-4DE9-A6DA-F03D59D5CCB4}" destId="{CC2CA569-B7F7-4011-9296-9B3A442EFAEE}" srcOrd="0" destOrd="0" presId="urn:microsoft.com/office/officeart/2005/8/layout/cycle2"/>
    <dgm:cxn modelId="{7D0DC54D-D56C-4453-9BC5-49DC0CCCA239}" type="presOf" srcId="{F019E6FF-013B-4D91-B23E-8AF9DABFB1F8}" destId="{190D2743-97AB-4FFF-8513-ADAC2FAF5784}" srcOrd="0" destOrd="0" presId="urn:microsoft.com/office/officeart/2005/8/layout/cycle2"/>
    <dgm:cxn modelId="{73716690-EEEF-4876-9F4D-E5D4BC66EEB3}" srcId="{7D0D1F0E-3618-4426-BE1A-E4CC2068AB12}" destId="{71EF030A-7D7B-4F78-8EB2-934EF475CB4D}" srcOrd="1" destOrd="0" parTransId="{067CEAAE-8E0A-410C-BEA2-BD6F9765FEEB}" sibTransId="{F13CFF04-2149-4F53-A977-A27BB080A7DD}"/>
    <dgm:cxn modelId="{13A04953-FCD5-467B-817A-E6B68CB1B2E3}" type="presOf" srcId="{591992E7-B5F2-4DE9-A6DA-F03D59D5CCB4}" destId="{3FCC62F8-60AD-45B0-B55D-51FD0D5C2460}" srcOrd="1" destOrd="0" presId="urn:microsoft.com/office/officeart/2005/8/layout/cycle2"/>
    <dgm:cxn modelId="{5DC42D1C-1024-45F1-A9B1-0B7C4B9C6306}" type="presOf" srcId="{9752F75B-6E82-4818-893A-7E39C121D12F}" destId="{7A634895-C113-4E82-A6F6-2C64E4D5C27F}" srcOrd="1" destOrd="0" presId="urn:microsoft.com/office/officeart/2005/8/layout/cycle2"/>
    <dgm:cxn modelId="{287F6C70-27C0-4918-BEE7-F2F897BB3532}" type="presOf" srcId="{9752F75B-6E82-4818-893A-7E39C121D12F}" destId="{9276DF2B-F9A0-4C7E-B06E-2F9D414A135D}" srcOrd="0" destOrd="0" presId="urn:microsoft.com/office/officeart/2005/8/layout/cycle2"/>
    <dgm:cxn modelId="{BA460510-A89D-4EF4-8A61-606DDE1813FB}" srcId="{7D0D1F0E-3618-4426-BE1A-E4CC2068AB12}" destId="{80804A68-4A3A-4941-A906-D4737299BDF7}" srcOrd="2" destOrd="0" parTransId="{70EDC355-8B8C-4CDD-A95A-3F51A30E953B}" sibTransId="{9752F75B-6E82-4818-893A-7E39C121D12F}"/>
    <dgm:cxn modelId="{20E2F488-5974-482D-BEBE-875F5D317C15}" type="presOf" srcId="{80804A68-4A3A-4941-A906-D4737299BDF7}" destId="{3B32557B-6644-440C-AAF5-4C4B26B3F26A}" srcOrd="0" destOrd="0" presId="urn:microsoft.com/office/officeart/2005/8/layout/cycle2"/>
    <dgm:cxn modelId="{0EA520B3-8162-4692-A706-C238B1C2E5F8}" type="presOf" srcId="{F13CFF04-2149-4F53-A977-A27BB080A7DD}" destId="{17050026-6FEB-4C6D-9D75-FE94257588D3}" srcOrd="1" destOrd="0" presId="urn:microsoft.com/office/officeart/2005/8/layout/cycle2"/>
    <dgm:cxn modelId="{899121AB-767B-47FC-AFBF-506203441D26}" type="presOf" srcId="{71EF030A-7D7B-4F78-8EB2-934EF475CB4D}" destId="{45B82193-A873-430B-B5E0-C5B452797A85}" srcOrd="0" destOrd="0" presId="urn:microsoft.com/office/officeart/2005/8/layout/cycle2"/>
    <dgm:cxn modelId="{1E961BD6-7746-405E-88C1-E0665AFA2ED8}" type="presOf" srcId="{7D0D1F0E-3618-4426-BE1A-E4CC2068AB12}" destId="{BED31EBA-4A8B-4B93-BB5C-DE50F34A96F3}" srcOrd="0" destOrd="0" presId="urn:microsoft.com/office/officeart/2005/8/layout/cycle2"/>
    <dgm:cxn modelId="{675E5580-A658-4375-BC28-320E4F6397BF}" type="presOf" srcId="{F13CFF04-2149-4F53-A977-A27BB080A7DD}" destId="{E89EE2AD-D083-4503-B670-86B337D0380D}" srcOrd="0" destOrd="0" presId="urn:microsoft.com/office/officeart/2005/8/layout/cycle2"/>
    <dgm:cxn modelId="{EC3F21BD-AD74-4162-8FA2-8B322232AA7C}" type="presParOf" srcId="{BED31EBA-4A8B-4B93-BB5C-DE50F34A96F3}" destId="{190D2743-97AB-4FFF-8513-ADAC2FAF5784}" srcOrd="0" destOrd="0" presId="urn:microsoft.com/office/officeart/2005/8/layout/cycle2"/>
    <dgm:cxn modelId="{43DCA7F9-F01C-4692-80BF-44C50C82241F}" type="presParOf" srcId="{BED31EBA-4A8B-4B93-BB5C-DE50F34A96F3}" destId="{CC2CA569-B7F7-4011-9296-9B3A442EFAEE}" srcOrd="1" destOrd="0" presId="urn:microsoft.com/office/officeart/2005/8/layout/cycle2"/>
    <dgm:cxn modelId="{F7AAC297-934D-4F85-868E-E928BBBAD5D1}" type="presParOf" srcId="{CC2CA569-B7F7-4011-9296-9B3A442EFAEE}" destId="{3FCC62F8-60AD-45B0-B55D-51FD0D5C2460}" srcOrd="0" destOrd="0" presId="urn:microsoft.com/office/officeart/2005/8/layout/cycle2"/>
    <dgm:cxn modelId="{71D1DF4A-9789-40E5-8B7F-70680E65AB2D}" type="presParOf" srcId="{BED31EBA-4A8B-4B93-BB5C-DE50F34A96F3}" destId="{45B82193-A873-430B-B5E0-C5B452797A85}" srcOrd="2" destOrd="0" presId="urn:microsoft.com/office/officeart/2005/8/layout/cycle2"/>
    <dgm:cxn modelId="{7B54CFE5-9FD7-4633-B2A2-DFE7250A340C}" type="presParOf" srcId="{BED31EBA-4A8B-4B93-BB5C-DE50F34A96F3}" destId="{E89EE2AD-D083-4503-B670-86B337D0380D}" srcOrd="3" destOrd="0" presId="urn:microsoft.com/office/officeart/2005/8/layout/cycle2"/>
    <dgm:cxn modelId="{8C5804CC-C04D-467E-9992-D992E745C217}" type="presParOf" srcId="{E89EE2AD-D083-4503-B670-86B337D0380D}" destId="{17050026-6FEB-4C6D-9D75-FE94257588D3}" srcOrd="0" destOrd="0" presId="urn:microsoft.com/office/officeart/2005/8/layout/cycle2"/>
    <dgm:cxn modelId="{A58B4C41-39C2-4733-9939-609D01988B3E}" type="presParOf" srcId="{BED31EBA-4A8B-4B93-BB5C-DE50F34A96F3}" destId="{3B32557B-6644-440C-AAF5-4C4B26B3F26A}" srcOrd="4" destOrd="0" presId="urn:microsoft.com/office/officeart/2005/8/layout/cycle2"/>
    <dgm:cxn modelId="{552AD5DD-C87C-444D-A14B-BB60E9B896EA}" type="presParOf" srcId="{BED31EBA-4A8B-4B93-BB5C-DE50F34A96F3}" destId="{9276DF2B-F9A0-4C7E-B06E-2F9D414A135D}" srcOrd="5" destOrd="0" presId="urn:microsoft.com/office/officeart/2005/8/layout/cycle2"/>
    <dgm:cxn modelId="{58BA31A1-BD18-4EAE-B28E-5551C5CC9191}" type="presParOf" srcId="{9276DF2B-F9A0-4C7E-B06E-2F9D414A135D}" destId="{7A634895-C113-4E82-A6F6-2C64E4D5C2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705057-F354-4B5F-B05D-1B9A5B821133}" type="doc">
      <dgm:prSet loTypeId="urn:microsoft.com/office/officeart/2005/8/layout/cycle6" loCatId="relationship" qsTypeId="urn:microsoft.com/office/officeart/2005/8/quickstyle/3d2" qsCatId="3D" csTypeId="urn:microsoft.com/office/officeart/2005/8/colors/colorful5" csCatId="colorful"/>
      <dgm:spPr/>
      <dgm:t>
        <a:bodyPr/>
        <a:lstStyle/>
        <a:p>
          <a:pPr rtl="1"/>
          <a:endParaRPr lang="ar-SA"/>
        </a:p>
      </dgm:t>
    </dgm:pt>
    <dgm:pt modelId="{6C425E75-F4DA-468B-A33A-2F209B9FD1BE}">
      <dgm:prSet/>
      <dgm:spPr/>
      <dgm:t>
        <a:bodyPr/>
        <a:lstStyle/>
        <a:p>
          <a:pPr rtl="1"/>
          <a:r>
            <a:rPr lang="ar-SA" dirty="0" smtClean="0"/>
            <a:t>الرأس</a:t>
          </a:r>
          <a:endParaRPr lang="ar-SA" dirty="0"/>
        </a:p>
      </dgm:t>
    </dgm:pt>
    <dgm:pt modelId="{9569D060-4679-48A3-A526-D7BBE918B87D}" type="parTrans" cxnId="{C09BDCF2-22A1-4A45-90F6-8F3873A335D1}">
      <dgm:prSet/>
      <dgm:spPr/>
      <dgm:t>
        <a:bodyPr/>
        <a:lstStyle/>
        <a:p>
          <a:pPr rtl="1"/>
          <a:endParaRPr lang="ar-SA"/>
        </a:p>
      </dgm:t>
    </dgm:pt>
    <dgm:pt modelId="{F01D9C15-E5B2-421C-981F-C6809CB6C5BA}" type="sibTrans" cxnId="{C09BDCF2-22A1-4A45-90F6-8F3873A335D1}">
      <dgm:prSet/>
      <dgm:spPr/>
      <dgm:t>
        <a:bodyPr/>
        <a:lstStyle/>
        <a:p>
          <a:pPr rtl="1"/>
          <a:endParaRPr lang="ar-SA"/>
        </a:p>
      </dgm:t>
    </dgm:pt>
    <dgm:pt modelId="{1D4738E0-28FC-4EE4-A024-422C8C7B7427}">
      <dgm:prSet/>
      <dgm:spPr/>
      <dgm:t>
        <a:bodyPr/>
        <a:lstStyle/>
        <a:p>
          <a:pPr rtl="1"/>
          <a:r>
            <a:rPr lang="ar-SA" dirty="0" smtClean="0"/>
            <a:t>الأكتاف</a:t>
          </a:r>
          <a:endParaRPr lang="ar-SA" dirty="0"/>
        </a:p>
      </dgm:t>
    </dgm:pt>
    <dgm:pt modelId="{F13D0F6E-AA97-4928-BABD-E39AE7C29C1B}" type="parTrans" cxnId="{6AAF6F06-86CD-444F-A8AB-0B9E6EBF85C4}">
      <dgm:prSet/>
      <dgm:spPr/>
      <dgm:t>
        <a:bodyPr/>
        <a:lstStyle/>
        <a:p>
          <a:pPr rtl="1"/>
          <a:endParaRPr lang="ar-SA"/>
        </a:p>
      </dgm:t>
    </dgm:pt>
    <dgm:pt modelId="{713A67A6-905C-4E29-AABC-75E6AC81EF50}" type="sibTrans" cxnId="{6AAF6F06-86CD-444F-A8AB-0B9E6EBF85C4}">
      <dgm:prSet/>
      <dgm:spPr/>
      <dgm:t>
        <a:bodyPr/>
        <a:lstStyle/>
        <a:p>
          <a:pPr rtl="1"/>
          <a:endParaRPr lang="ar-SA"/>
        </a:p>
      </dgm:t>
    </dgm:pt>
    <dgm:pt modelId="{56926472-34B5-4E3C-ACAA-08E1EC6739B8}">
      <dgm:prSet/>
      <dgm:spPr/>
      <dgm:t>
        <a:bodyPr/>
        <a:lstStyle/>
        <a:p>
          <a:pPr rtl="1"/>
          <a:r>
            <a:rPr lang="ar-SA" dirty="0" smtClean="0"/>
            <a:t>الأرجل</a:t>
          </a:r>
          <a:endParaRPr lang="ar-SA" dirty="0"/>
        </a:p>
      </dgm:t>
    </dgm:pt>
    <dgm:pt modelId="{87A77875-A58C-4597-9B9A-A6FE391EC649}" type="parTrans" cxnId="{DB8EA434-D392-42C4-B39F-DBCF2D960C0D}">
      <dgm:prSet/>
      <dgm:spPr/>
      <dgm:t>
        <a:bodyPr/>
        <a:lstStyle/>
        <a:p>
          <a:pPr rtl="1"/>
          <a:endParaRPr lang="ar-SA"/>
        </a:p>
      </dgm:t>
    </dgm:pt>
    <dgm:pt modelId="{151F8494-9864-463B-84AC-798F45722891}" type="sibTrans" cxnId="{DB8EA434-D392-42C4-B39F-DBCF2D960C0D}">
      <dgm:prSet/>
      <dgm:spPr/>
      <dgm:t>
        <a:bodyPr/>
        <a:lstStyle/>
        <a:p>
          <a:pPr rtl="1"/>
          <a:endParaRPr lang="ar-SA"/>
        </a:p>
      </dgm:t>
    </dgm:pt>
    <dgm:pt modelId="{2610713F-40BF-45C2-8E81-74B7C436EBAD}">
      <dgm:prSet/>
      <dgm:spPr/>
      <dgm:t>
        <a:bodyPr/>
        <a:lstStyle/>
        <a:p>
          <a:pPr rtl="1"/>
          <a:r>
            <a:rPr lang="ar-SA" dirty="0" smtClean="0"/>
            <a:t>اليدين</a:t>
          </a:r>
          <a:endParaRPr lang="ar-SA" dirty="0"/>
        </a:p>
      </dgm:t>
    </dgm:pt>
    <dgm:pt modelId="{225A0113-DC8D-475D-B4C9-C71512B5CD1B}" type="parTrans" cxnId="{6D0C4DDC-19CE-4E80-8B5F-0FE7DA755996}">
      <dgm:prSet/>
      <dgm:spPr/>
      <dgm:t>
        <a:bodyPr/>
        <a:lstStyle/>
        <a:p>
          <a:pPr rtl="1"/>
          <a:endParaRPr lang="ar-SA"/>
        </a:p>
      </dgm:t>
    </dgm:pt>
    <dgm:pt modelId="{F9E1273E-886E-4445-A976-BB7B9630DAED}" type="sibTrans" cxnId="{6D0C4DDC-19CE-4E80-8B5F-0FE7DA755996}">
      <dgm:prSet/>
      <dgm:spPr/>
      <dgm:t>
        <a:bodyPr/>
        <a:lstStyle/>
        <a:p>
          <a:pPr rtl="1"/>
          <a:endParaRPr lang="ar-SA"/>
        </a:p>
      </dgm:t>
    </dgm:pt>
    <dgm:pt modelId="{5CF2944A-AC1D-40E9-9B83-4702B8045A3E}" type="pres">
      <dgm:prSet presAssocID="{F1705057-F354-4B5F-B05D-1B9A5B821133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073EEA8-DE01-40D8-8DE3-D6F2EE91F3DB}" type="pres">
      <dgm:prSet presAssocID="{6C425E75-F4DA-468B-A33A-2F209B9FD1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F03907-34D5-4D95-893E-9B94C896D57C}" type="pres">
      <dgm:prSet presAssocID="{6C425E75-F4DA-468B-A33A-2F209B9FD1BE}" presName="spNode" presStyleCnt="0"/>
      <dgm:spPr/>
    </dgm:pt>
    <dgm:pt modelId="{1716E645-59D0-4783-B776-4E0B02579FB2}" type="pres">
      <dgm:prSet presAssocID="{F01D9C15-E5B2-421C-981F-C6809CB6C5BA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8295F589-ECA2-42F2-A29B-E332151201D1}" type="pres">
      <dgm:prSet presAssocID="{1D4738E0-28FC-4EE4-A024-422C8C7B74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22434B-9F86-47DD-9309-7B1EB7C00180}" type="pres">
      <dgm:prSet presAssocID="{1D4738E0-28FC-4EE4-A024-422C8C7B7427}" presName="spNode" presStyleCnt="0"/>
      <dgm:spPr/>
    </dgm:pt>
    <dgm:pt modelId="{0F40F744-85F6-4993-A249-7FE1ECEAE83C}" type="pres">
      <dgm:prSet presAssocID="{713A67A6-905C-4E29-AABC-75E6AC81EF50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CF120375-B949-4FC6-AB65-C02141AB58EA}" type="pres">
      <dgm:prSet presAssocID="{56926472-34B5-4E3C-ACAA-08E1EC6739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5AE762-CBFA-424D-99E8-E9D1195C04AC}" type="pres">
      <dgm:prSet presAssocID="{56926472-34B5-4E3C-ACAA-08E1EC6739B8}" presName="spNode" presStyleCnt="0"/>
      <dgm:spPr/>
    </dgm:pt>
    <dgm:pt modelId="{C4F4BBE6-5E89-4F13-A369-5ADCE636C6A1}" type="pres">
      <dgm:prSet presAssocID="{151F8494-9864-463B-84AC-798F45722891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17C1AE85-1557-4CE5-BFBD-D4CBC84C19D9}" type="pres">
      <dgm:prSet presAssocID="{2610713F-40BF-45C2-8E81-74B7C436EB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41637C-436A-441C-9B32-1FBDFAA581CB}" type="pres">
      <dgm:prSet presAssocID="{2610713F-40BF-45C2-8E81-74B7C436EBAD}" presName="spNode" presStyleCnt="0"/>
      <dgm:spPr/>
    </dgm:pt>
    <dgm:pt modelId="{81150B3B-AA22-4790-AE95-73BE49E4EF0F}" type="pres">
      <dgm:prSet presAssocID="{F9E1273E-886E-4445-A976-BB7B9630DAED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B4DCEDAE-6CAF-4FD1-891B-7E8B6294C11F}" type="presOf" srcId="{151F8494-9864-463B-84AC-798F45722891}" destId="{C4F4BBE6-5E89-4F13-A369-5ADCE636C6A1}" srcOrd="0" destOrd="0" presId="urn:microsoft.com/office/officeart/2005/8/layout/cycle6"/>
    <dgm:cxn modelId="{0B94B16D-2955-46FD-BEB1-0372DB3B0D15}" type="presOf" srcId="{F9E1273E-886E-4445-A976-BB7B9630DAED}" destId="{81150B3B-AA22-4790-AE95-73BE49E4EF0F}" srcOrd="0" destOrd="0" presId="urn:microsoft.com/office/officeart/2005/8/layout/cycle6"/>
    <dgm:cxn modelId="{DB8EA434-D392-42C4-B39F-DBCF2D960C0D}" srcId="{F1705057-F354-4B5F-B05D-1B9A5B821133}" destId="{56926472-34B5-4E3C-ACAA-08E1EC6739B8}" srcOrd="2" destOrd="0" parTransId="{87A77875-A58C-4597-9B9A-A6FE391EC649}" sibTransId="{151F8494-9864-463B-84AC-798F45722891}"/>
    <dgm:cxn modelId="{C09BDCF2-22A1-4A45-90F6-8F3873A335D1}" srcId="{F1705057-F354-4B5F-B05D-1B9A5B821133}" destId="{6C425E75-F4DA-468B-A33A-2F209B9FD1BE}" srcOrd="0" destOrd="0" parTransId="{9569D060-4679-48A3-A526-D7BBE918B87D}" sibTransId="{F01D9C15-E5B2-421C-981F-C6809CB6C5BA}"/>
    <dgm:cxn modelId="{ECEBC9EE-BCE7-4D14-8CFC-F2BF0B7F54BA}" type="presOf" srcId="{6C425E75-F4DA-468B-A33A-2F209B9FD1BE}" destId="{2073EEA8-DE01-40D8-8DE3-D6F2EE91F3DB}" srcOrd="0" destOrd="0" presId="urn:microsoft.com/office/officeart/2005/8/layout/cycle6"/>
    <dgm:cxn modelId="{C7EE5C10-3709-4180-836F-21417F70BC28}" type="presOf" srcId="{1D4738E0-28FC-4EE4-A024-422C8C7B7427}" destId="{8295F589-ECA2-42F2-A29B-E332151201D1}" srcOrd="0" destOrd="0" presId="urn:microsoft.com/office/officeart/2005/8/layout/cycle6"/>
    <dgm:cxn modelId="{6D0C4DDC-19CE-4E80-8B5F-0FE7DA755996}" srcId="{F1705057-F354-4B5F-B05D-1B9A5B821133}" destId="{2610713F-40BF-45C2-8E81-74B7C436EBAD}" srcOrd="3" destOrd="0" parTransId="{225A0113-DC8D-475D-B4C9-C71512B5CD1B}" sibTransId="{F9E1273E-886E-4445-A976-BB7B9630DAED}"/>
    <dgm:cxn modelId="{6AAF6F06-86CD-444F-A8AB-0B9E6EBF85C4}" srcId="{F1705057-F354-4B5F-B05D-1B9A5B821133}" destId="{1D4738E0-28FC-4EE4-A024-422C8C7B7427}" srcOrd="1" destOrd="0" parTransId="{F13D0F6E-AA97-4928-BABD-E39AE7C29C1B}" sibTransId="{713A67A6-905C-4E29-AABC-75E6AC81EF50}"/>
    <dgm:cxn modelId="{F78467AD-686D-4731-84AF-7B49C422963A}" type="presOf" srcId="{F1705057-F354-4B5F-B05D-1B9A5B821133}" destId="{5CF2944A-AC1D-40E9-9B83-4702B8045A3E}" srcOrd="0" destOrd="0" presId="urn:microsoft.com/office/officeart/2005/8/layout/cycle6"/>
    <dgm:cxn modelId="{15FB8F23-45C4-4F93-82C9-95D040E24B69}" type="presOf" srcId="{56926472-34B5-4E3C-ACAA-08E1EC6739B8}" destId="{CF120375-B949-4FC6-AB65-C02141AB58EA}" srcOrd="0" destOrd="0" presId="urn:microsoft.com/office/officeart/2005/8/layout/cycle6"/>
    <dgm:cxn modelId="{85013552-46A1-4CE7-81DD-5E361275FF0F}" type="presOf" srcId="{2610713F-40BF-45C2-8E81-74B7C436EBAD}" destId="{17C1AE85-1557-4CE5-BFBD-D4CBC84C19D9}" srcOrd="0" destOrd="0" presId="urn:microsoft.com/office/officeart/2005/8/layout/cycle6"/>
    <dgm:cxn modelId="{6FA13935-857A-410E-8C2B-2A1900E9F137}" type="presOf" srcId="{F01D9C15-E5B2-421C-981F-C6809CB6C5BA}" destId="{1716E645-59D0-4783-B776-4E0B02579FB2}" srcOrd="0" destOrd="0" presId="urn:microsoft.com/office/officeart/2005/8/layout/cycle6"/>
    <dgm:cxn modelId="{4954307D-80DB-4650-8638-219272F5DE8C}" type="presOf" srcId="{713A67A6-905C-4E29-AABC-75E6AC81EF50}" destId="{0F40F744-85F6-4993-A249-7FE1ECEAE83C}" srcOrd="0" destOrd="0" presId="urn:microsoft.com/office/officeart/2005/8/layout/cycle6"/>
    <dgm:cxn modelId="{B1C34F58-082C-456C-879A-4D37D536AB81}" type="presParOf" srcId="{5CF2944A-AC1D-40E9-9B83-4702B8045A3E}" destId="{2073EEA8-DE01-40D8-8DE3-D6F2EE91F3DB}" srcOrd="0" destOrd="0" presId="urn:microsoft.com/office/officeart/2005/8/layout/cycle6"/>
    <dgm:cxn modelId="{86574583-0AD6-4332-A584-EDC3BBCEFAA1}" type="presParOf" srcId="{5CF2944A-AC1D-40E9-9B83-4702B8045A3E}" destId="{F2F03907-34D5-4D95-893E-9B94C896D57C}" srcOrd="1" destOrd="0" presId="urn:microsoft.com/office/officeart/2005/8/layout/cycle6"/>
    <dgm:cxn modelId="{529C3F39-FF72-45EF-B32A-C3FC71E2D72B}" type="presParOf" srcId="{5CF2944A-AC1D-40E9-9B83-4702B8045A3E}" destId="{1716E645-59D0-4783-B776-4E0B02579FB2}" srcOrd="2" destOrd="0" presId="urn:microsoft.com/office/officeart/2005/8/layout/cycle6"/>
    <dgm:cxn modelId="{0DEB726E-AA69-4E5F-9188-FAB00B016E7C}" type="presParOf" srcId="{5CF2944A-AC1D-40E9-9B83-4702B8045A3E}" destId="{8295F589-ECA2-42F2-A29B-E332151201D1}" srcOrd="3" destOrd="0" presId="urn:microsoft.com/office/officeart/2005/8/layout/cycle6"/>
    <dgm:cxn modelId="{67FE6B3A-9D58-42F1-8CBE-2FFF1C919662}" type="presParOf" srcId="{5CF2944A-AC1D-40E9-9B83-4702B8045A3E}" destId="{8722434B-9F86-47DD-9309-7B1EB7C00180}" srcOrd="4" destOrd="0" presId="urn:microsoft.com/office/officeart/2005/8/layout/cycle6"/>
    <dgm:cxn modelId="{47FBD851-1096-4D82-875F-D21CFDCF25CB}" type="presParOf" srcId="{5CF2944A-AC1D-40E9-9B83-4702B8045A3E}" destId="{0F40F744-85F6-4993-A249-7FE1ECEAE83C}" srcOrd="5" destOrd="0" presId="urn:microsoft.com/office/officeart/2005/8/layout/cycle6"/>
    <dgm:cxn modelId="{E91B7C75-AE11-44B3-BEC0-FB07F8433EC9}" type="presParOf" srcId="{5CF2944A-AC1D-40E9-9B83-4702B8045A3E}" destId="{CF120375-B949-4FC6-AB65-C02141AB58EA}" srcOrd="6" destOrd="0" presId="urn:microsoft.com/office/officeart/2005/8/layout/cycle6"/>
    <dgm:cxn modelId="{B58220FA-21B6-4908-99DE-C89FA549552F}" type="presParOf" srcId="{5CF2944A-AC1D-40E9-9B83-4702B8045A3E}" destId="{A35AE762-CBFA-424D-99E8-E9D1195C04AC}" srcOrd="7" destOrd="0" presId="urn:microsoft.com/office/officeart/2005/8/layout/cycle6"/>
    <dgm:cxn modelId="{DE7B2359-1867-4B97-89F5-8F24EA3CD6B2}" type="presParOf" srcId="{5CF2944A-AC1D-40E9-9B83-4702B8045A3E}" destId="{C4F4BBE6-5E89-4F13-A369-5ADCE636C6A1}" srcOrd="8" destOrd="0" presId="urn:microsoft.com/office/officeart/2005/8/layout/cycle6"/>
    <dgm:cxn modelId="{AE0A8F93-076A-4334-BD7E-94C48FA69AC7}" type="presParOf" srcId="{5CF2944A-AC1D-40E9-9B83-4702B8045A3E}" destId="{17C1AE85-1557-4CE5-BFBD-D4CBC84C19D9}" srcOrd="9" destOrd="0" presId="urn:microsoft.com/office/officeart/2005/8/layout/cycle6"/>
    <dgm:cxn modelId="{3EA40D28-D8B7-49C2-B196-977D8717B171}" type="presParOf" srcId="{5CF2944A-AC1D-40E9-9B83-4702B8045A3E}" destId="{D741637C-436A-441C-9B32-1FBDFAA581CB}" srcOrd="10" destOrd="0" presId="urn:microsoft.com/office/officeart/2005/8/layout/cycle6"/>
    <dgm:cxn modelId="{BB135059-CB22-44B9-BE5F-CB9B548CA865}" type="presParOf" srcId="{5CF2944A-AC1D-40E9-9B83-4702B8045A3E}" destId="{81150B3B-AA22-4790-AE95-73BE49E4EF0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D60BDE5-6FE6-4346-8C82-E9AA59AF1D6E}" type="doc">
      <dgm:prSet loTypeId="urn:microsoft.com/office/officeart/2005/8/layout/matrix3" loCatId="matrix" qsTypeId="urn:microsoft.com/office/officeart/2005/8/quickstyle/3d1" qsCatId="3D" csTypeId="urn:microsoft.com/office/officeart/2005/8/colors/colorful4" csCatId="colorful"/>
      <dgm:spPr/>
      <dgm:t>
        <a:bodyPr/>
        <a:lstStyle/>
        <a:p>
          <a:pPr rtl="1"/>
          <a:endParaRPr lang="ar-SA"/>
        </a:p>
      </dgm:t>
    </dgm:pt>
    <dgm:pt modelId="{D3D55A04-720C-4CE3-874E-25422EFEFD07}">
      <dgm:prSet/>
      <dgm:spPr/>
      <dgm:t>
        <a:bodyPr/>
        <a:lstStyle/>
        <a:p>
          <a:pPr rtl="1"/>
          <a:r>
            <a:rPr lang="ar-SA" dirty="0" smtClean="0"/>
            <a:t>قوة ضائعة</a:t>
          </a:r>
          <a:endParaRPr lang="ar-SA" dirty="0"/>
        </a:p>
      </dgm:t>
    </dgm:pt>
    <dgm:pt modelId="{6535C6EC-A439-4E1F-896F-BF3656A5BC17}" type="parTrans" cxnId="{206069B0-C185-4838-BD7D-BBC19DD5725E}">
      <dgm:prSet/>
      <dgm:spPr/>
      <dgm:t>
        <a:bodyPr/>
        <a:lstStyle/>
        <a:p>
          <a:pPr rtl="1"/>
          <a:endParaRPr lang="ar-SA"/>
        </a:p>
      </dgm:t>
    </dgm:pt>
    <dgm:pt modelId="{F4A9F725-0B7A-47AE-868C-DB3418EB5EAB}" type="sibTrans" cxnId="{206069B0-C185-4838-BD7D-BBC19DD5725E}">
      <dgm:prSet/>
      <dgm:spPr/>
      <dgm:t>
        <a:bodyPr/>
        <a:lstStyle/>
        <a:p>
          <a:pPr rtl="1"/>
          <a:endParaRPr lang="ar-SA"/>
        </a:p>
      </dgm:t>
    </dgm:pt>
    <dgm:pt modelId="{3F8846D5-5679-46BC-918C-C8BD92DA65E6}">
      <dgm:prSet/>
      <dgm:spPr/>
      <dgm:t>
        <a:bodyPr/>
        <a:lstStyle/>
        <a:p>
          <a:pPr rtl="1"/>
          <a:r>
            <a:rPr lang="ar-SA" dirty="0" smtClean="0"/>
            <a:t>لغة الهنود الحمر-الصم</a:t>
          </a:r>
          <a:endParaRPr lang="ar-SA" dirty="0"/>
        </a:p>
      </dgm:t>
    </dgm:pt>
    <dgm:pt modelId="{3DECF1A6-7F37-42A3-8102-5E345BD23BCB}" type="parTrans" cxnId="{35F8922A-FD5B-4A93-AC17-9AAAB8B4B248}">
      <dgm:prSet/>
      <dgm:spPr/>
      <dgm:t>
        <a:bodyPr/>
        <a:lstStyle/>
        <a:p>
          <a:pPr rtl="1"/>
          <a:endParaRPr lang="ar-SA"/>
        </a:p>
      </dgm:t>
    </dgm:pt>
    <dgm:pt modelId="{9A719433-3F22-47EA-A7F7-5480347C697D}" type="sibTrans" cxnId="{35F8922A-FD5B-4A93-AC17-9AAAB8B4B248}">
      <dgm:prSet/>
      <dgm:spPr/>
      <dgm:t>
        <a:bodyPr/>
        <a:lstStyle/>
        <a:p>
          <a:pPr rtl="1"/>
          <a:endParaRPr lang="ar-SA"/>
        </a:p>
      </dgm:t>
    </dgm:pt>
    <dgm:pt modelId="{FDEA5148-5BB6-4AD9-8FEA-36086295AC5C}">
      <dgm:prSet/>
      <dgm:spPr/>
      <dgm:t>
        <a:bodyPr/>
        <a:lstStyle/>
        <a:p>
          <a:pPr rtl="1"/>
          <a:r>
            <a:rPr lang="ar-SA" dirty="0" smtClean="0"/>
            <a:t>معانيها ناتج ثقافتنا</a:t>
          </a:r>
          <a:endParaRPr lang="ar-SA" dirty="0"/>
        </a:p>
      </dgm:t>
    </dgm:pt>
    <dgm:pt modelId="{6023E7D8-E566-4C60-8552-87F31CE3FA52}" type="parTrans" cxnId="{F8D371D8-1758-49F5-B5BA-3D23C6EA7921}">
      <dgm:prSet/>
      <dgm:spPr/>
      <dgm:t>
        <a:bodyPr/>
        <a:lstStyle/>
        <a:p>
          <a:pPr rtl="1"/>
          <a:endParaRPr lang="ar-SA"/>
        </a:p>
      </dgm:t>
    </dgm:pt>
    <dgm:pt modelId="{0AAE839D-2785-49D8-9D21-45A1888AD750}" type="sibTrans" cxnId="{F8D371D8-1758-49F5-B5BA-3D23C6EA7921}">
      <dgm:prSet/>
      <dgm:spPr/>
      <dgm:t>
        <a:bodyPr/>
        <a:lstStyle/>
        <a:p>
          <a:pPr rtl="1"/>
          <a:endParaRPr lang="ar-SA"/>
        </a:p>
      </dgm:t>
    </dgm:pt>
    <dgm:pt modelId="{27C36B87-0D2A-4599-9432-94558196622F}">
      <dgm:prSet/>
      <dgm:spPr/>
      <dgm:t>
        <a:bodyPr/>
        <a:lstStyle/>
        <a:p>
          <a:pPr rtl="1"/>
          <a:r>
            <a:rPr lang="ar-SA" dirty="0" smtClean="0"/>
            <a:t>خاصة لكل شعب</a:t>
          </a:r>
          <a:endParaRPr lang="ar-SA" dirty="0"/>
        </a:p>
      </dgm:t>
    </dgm:pt>
    <dgm:pt modelId="{12D68855-F7FC-46A4-BC3B-1CF730875E0C}" type="parTrans" cxnId="{B8124063-EA6F-43CF-9913-C8832E81A8F2}">
      <dgm:prSet/>
      <dgm:spPr/>
      <dgm:t>
        <a:bodyPr/>
        <a:lstStyle/>
        <a:p>
          <a:pPr rtl="1"/>
          <a:endParaRPr lang="ar-SA"/>
        </a:p>
      </dgm:t>
    </dgm:pt>
    <dgm:pt modelId="{13F38675-7EDD-4253-9B01-72EABCF00C6A}" type="sibTrans" cxnId="{B8124063-EA6F-43CF-9913-C8832E81A8F2}">
      <dgm:prSet/>
      <dgm:spPr/>
      <dgm:t>
        <a:bodyPr/>
        <a:lstStyle/>
        <a:p>
          <a:pPr rtl="1"/>
          <a:endParaRPr lang="ar-SA"/>
        </a:p>
      </dgm:t>
    </dgm:pt>
    <dgm:pt modelId="{EAB9DEBD-0A86-4120-A1B3-87A2C7003032}" type="pres">
      <dgm:prSet presAssocID="{6D60BDE5-6FE6-4346-8C82-E9AA59AF1D6E}" presName="matrix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25E93FE-9F19-47BD-869C-CBE6109B33B4}" type="pres">
      <dgm:prSet presAssocID="{6D60BDE5-6FE6-4346-8C82-E9AA59AF1D6E}" presName="diamond" presStyleLbl="bgShp" presStyleIdx="0" presStyleCnt="1"/>
      <dgm:spPr/>
    </dgm:pt>
    <dgm:pt modelId="{62ABB6FB-95DD-4889-A307-2470E106388B}" type="pres">
      <dgm:prSet presAssocID="{6D60BDE5-6FE6-4346-8C82-E9AA59AF1D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950669-7767-4E87-849E-96E75D9067BF}" type="pres">
      <dgm:prSet presAssocID="{6D60BDE5-6FE6-4346-8C82-E9AA59AF1D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63A55E-BC19-47C7-8246-CBDA5F3C957D}" type="pres">
      <dgm:prSet presAssocID="{6D60BDE5-6FE6-4346-8C82-E9AA59AF1D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53CFE6-DC75-4CE6-8930-092138E96EBA}" type="pres">
      <dgm:prSet presAssocID="{6D60BDE5-6FE6-4346-8C82-E9AA59AF1D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9B924B-41A3-4840-A286-FB934C9FCDE2}" type="presOf" srcId="{D3D55A04-720C-4CE3-874E-25422EFEFD07}" destId="{62ABB6FB-95DD-4889-A307-2470E106388B}" srcOrd="0" destOrd="0" presId="urn:microsoft.com/office/officeart/2005/8/layout/matrix3"/>
    <dgm:cxn modelId="{1AA075DC-853F-4878-9F7C-0844D2B18954}" type="presOf" srcId="{FDEA5148-5BB6-4AD9-8FEA-36086295AC5C}" destId="{2763A55E-BC19-47C7-8246-CBDA5F3C957D}" srcOrd="0" destOrd="0" presId="urn:microsoft.com/office/officeart/2005/8/layout/matrix3"/>
    <dgm:cxn modelId="{0D634911-08BA-404C-BC0B-DCC51DF979EA}" type="presOf" srcId="{27C36B87-0D2A-4599-9432-94558196622F}" destId="{0353CFE6-DC75-4CE6-8930-092138E96EBA}" srcOrd="0" destOrd="0" presId="urn:microsoft.com/office/officeart/2005/8/layout/matrix3"/>
    <dgm:cxn modelId="{2027914F-098C-4B28-862C-F4F0ACCE1B4B}" type="presOf" srcId="{6D60BDE5-6FE6-4346-8C82-E9AA59AF1D6E}" destId="{EAB9DEBD-0A86-4120-A1B3-87A2C7003032}" srcOrd="0" destOrd="0" presId="urn:microsoft.com/office/officeart/2005/8/layout/matrix3"/>
    <dgm:cxn modelId="{FD428B23-7807-4EBB-8BFF-C51451FACD7A}" type="presOf" srcId="{3F8846D5-5679-46BC-918C-C8BD92DA65E6}" destId="{89950669-7767-4E87-849E-96E75D9067BF}" srcOrd="0" destOrd="0" presId="urn:microsoft.com/office/officeart/2005/8/layout/matrix3"/>
    <dgm:cxn modelId="{35F8922A-FD5B-4A93-AC17-9AAAB8B4B248}" srcId="{6D60BDE5-6FE6-4346-8C82-E9AA59AF1D6E}" destId="{3F8846D5-5679-46BC-918C-C8BD92DA65E6}" srcOrd="1" destOrd="0" parTransId="{3DECF1A6-7F37-42A3-8102-5E345BD23BCB}" sibTransId="{9A719433-3F22-47EA-A7F7-5480347C697D}"/>
    <dgm:cxn modelId="{206069B0-C185-4838-BD7D-BBC19DD5725E}" srcId="{6D60BDE5-6FE6-4346-8C82-E9AA59AF1D6E}" destId="{D3D55A04-720C-4CE3-874E-25422EFEFD07}" srcOrd="0" destOrd="0" parTransId="{6535C6EC-A439-4E1F-896F-BF3656A5BC17}" sibTransId="{F4A9F725-0B7A-47AE-868C-DB3418EB5EAB}"/>
    <dgm:cxn modelId="{B8124063-EA6F-43CF-9913-C8832E81A8F2}" srcId="{6D60BDE5-6FE6-4346-8C82-E9AA59AF1D6E}" destId="{27C36B87-0D2A-4599-9432-94558196622F}" srcOrd="3" destOrd="0" parTransId="{12D68855-F7FC-46A4-BC3B-1CF730875E0C}" sibTransId="{13F38675-7EDD-4253-9B01-72EABCF00C6A}"/>
    <dgm:cxn modelId="{F8D371D8-1758-49F5-B5BA-3D23C6EA7921}" srcId="{6D60BDE5-6FE6-4346-8C82-E9AA59AF1D6E}" destId="{FDEA5148-5BB6-4AD9-8FEA-36086295AC5C}" srcOrd="2" destOrd="0" parTransId="{6023E7D8-E566-4C60-8552-87F31CE3FA52}" sibTransId="{0AAE839D-2785-49D8-9D21-45A1888AD750}"/>
    <dgm:cxn modelId="{FDF55F9C-B200-40DE-A3BE-54187ABEFC23}" type="presParOf" srcId="{EAB9DEBD-0A86-4120-A1B3-87A2C7003032}" destId="{425E93FE-9F19-47BD-869C-CBE6109B33B4}" srcOrd="0" destOrd="0" presId="urn:microsoft.com/office/officeart/2005/8/layout/matrix3"/>
    <dgm:cxn modelId="{FE021C16-C297-4B38-860D-E540632CD305}" type="presParOf" srcId="{EAB9DEBD-0A86-4120-A1B3-87A2C7003032}" destId="{62ABB6FB-95DD-4889-A307-2470E106388B}" srcOrd="1" destOrd="0" presId="urn:microsoft.com/office/officeart/2005/8/layout/matrix3"/>
    <dgm:cxn modelId="{B930E015-93B9-4E63-819E-D790746C5831}" type="presParOf" srcId="{EAB9DEBD-0A86-4120-A1B3-87A2C7003032}" destId="{89950669-7767-4E87-849E-96E75D9067BF}" srcOrd="2" destOrd="0" presId="urn:microsoft.com/office/officeart/2005/8/layout/matrix3"/>
    <dgm:cxn modelId="{5552363C-6652-4DE3-9D07-A31FC658322D}" type="presParOf" srcId="{EAB9DEBD-0A86-4120-A1B3-87A2C7003032}" destId="{2763A55E-BC19-47C7-8246-CBDA5F3C957D}" srcOrd="3" destOrd="0" presId="urn:microsoft.com/office/officeart/2005/8/layout/matrix3"/>
    <dgm:cxn modelId="{F0464413-41D5-40D3-8145-A9AD3B95A850}" type="presParOf" srcId="{EAB9DEBD-0A86-4120-A1B3-87A2C7003032}" destId="{0353CFE6-DC75-4CE6-8930-092138E96EB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1B3108-622D-48AF-BE34-879AD7416F12}" type="doc">
      <dgm:prSet loTypeId="urn:microsoft.com/office/officeart/2005/8/layout/default#3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3CD79324-B844-46FF-BECA-76F7750EC875}">
      <dgm:prSet/>
      <dgm:spPr/>
      <dgm:t>
        <a:bodyPr/>
        <a:lstStyle/>
        <a:p>
          <a:pPr rtl="1"/>
          <a:r>
            <a:rPr lang="ar-SA" dirty="0" smtClean="0"/>
            <a:t>وصفية</a:t>
          </a:r>
          <a:endParaRPr lang="ar-SA" dirty="0"/>
        </a:p>
      </dgm:t>
    </dgm:pt>
    <dgm:pt modelId="{8E9E1DC5-778C-4B56-8577-A6B2DD496AE8}" type="parTrans" cxnId="{09BFB111-820A-487A-A3B7-5C6EED9BF7C0}">
      <dgm:prSet/>
      <dgm:spPr/>
      <dgm:t>
        <a:bodyPr/>
        <a:lstStyle/>
        <a:p>
          <a:pPr rtl="1"/>
          <a:endParaRPr lang="ar-SA"/>
        </a:p>
      </dgm:t>
    </dgm:pt>
    <dgm:pt modelId="{0D74DAC2-2218-4EE1-BA12-B735747AE7BF}" type="sibTrans" cxnId="{09BFB111-820A-487A-A3B7-5C6EED9BF7C0}">
      <dgm:prSet/>
      <dgm:spPr/>
      <dgm:t>
        <a:bodyPr/>
        <a:lstStyle/>
        <a:p>
          <a:pPr rtl="1"/>
          <a:endParaRPr lang="ar-SA"/>
        </a:p>
      </dgm:t>
    </dgm:pt>
    <dgm:pt modelId="{4FAA1314-F28C-4F07-A515-EA9726F68F01}">
      <dgm:prSet/>
      <dgm:spPr/>
      <dgm:t>
        <a:bodyPr/>
        <a:lstStyle/>
        <a:p>
          <a:pPr rtl="1"/>
          <a:r>
            <a:rPr lang="ar-SA" dirty="0" smtClean="0"/>
            <a:t>تأكيدية</a:t>
          </a:r>
          <a:endParaRPr lang="ar-SA" dirty="0"/>
        </a:p>
      </dgm:t>
    </dgm:pt>
    <dgm:pt modelId="{C1F2A848-FA87-484A-A4CF-294E6FD63F3F}" type="parTrans" cxnId="{A3D08A7A-7844-4334-ABDE-9F60DD0904F3}">
      <dgm:prSet/>
      <dgm:spPr/>
      <dgm:t>
        <a:bodyPr/>
        <a:lstStyle/>
        <a:p>
          <a:pPr rtl="1"/>
          <a:endParaRPr lang="ar-SA"/>
        </a:p>
      </dgm:t>
    </dgm:pt>
    <dgm:pt modelId="{53192619-9B0B-4714-92F6-FBBD6414476E}" type="sibTrans" cxnId="{A3D08A7A-7844-4334-ABDE-9F60DD0904F3}">
      <dgm:prSet/>
      <dgm:spPr/>
      <dgm:t>
        <a:bodyPr/>
        <a:lstStyle/>
        <a:p>
          <a:pPr rtl="1"/>
          <a:endParaRPr lang="ar-SA"/>
        </a:p>
      </dgm:t>
    </dgm:pt>
    <dgm:pt modelId="{08327355-B60D-4774-B85C-2F4EEE65B24B}">
      <dgm:prSet/>
      <dgm:spPr/>
      <dgm:t>
        <a:bodyPr/>
        <a:lstStyle/>
        <a:p>
          <a:pPr rtl="1"/>
          <a:r>
            <a:rPr lang="ar-SA" dirty="0" smtClean="0"/>
            <a:t>اقتراح</a:t>
          </a:r>
          <a:endParaRPr lang="ar-SA" dirty="0"/>
        </a:p>
      </dgm:t>
    </dgm:pt>
    <dgm:pt modelId="{9F6894B5-6711-4662-BA83-A995F9A3ABE9}" type="parTrans" cxnId="{3B39F533-7ADD-4069-B80D-E5F0E4C3E167}">
      <dgm:prSet/>
      <dgm:spPr/>
      <dgm:t>
        <a:bodyPr/>
        <a:lstStyle/>
        <a:p>
          <a:pPr rtl="1"/>
          <a:endParaRPr lang="ar-SA"/>
        </a:p>
      </dgm:t>
    </dgm:pt>
    <dgm:pt modelId="{13C63ABE-EC46-4025-A94D-061E9FEBD3CF}" type="sibTrans" cxnId="{3B39F533-7ADD-4069-B80D-E5F0E4C3E167}">
      <dgm:prSet/>
      <dgm:spPr/>
      <dgm:t>
        <a:bodyPr/>
        <a:lstStyle/>
        <a:p>
          <a:pPr rtl="1"/>
          <a:endParaRPr lang="ar-SA"/>
        </a:p>
      </dgm:t>
    </dgm:pt>
    <dgm:pt modelId="{F4EA8A4D-3602-4B34-AAD1-A2FB45FA050B}">
      <dgm:prSet/>
      <dgm:spPr/>
      <dgm:t>
        <a:bodyPr/>
        <a:lstStyle/>
        <a:p>
          <a:pPr rtl="1"/>
          <a:r>
            <a:rPr lang="ar-SA" dirty="0" smtClean="0"/>
            <a:t>حثيه</a:t>
          </a:r>
          <a:endParaRPr lang="ar-SA" dirty="0"/>
        </a:p>
      </dgm:t>
    </dgm:pt>
    <dgm:pt modelId="{C246AFE7-E33A-4718-A36B-42A8E6BAF8A1}" type="parTrans" cxnId="{5978BB8C-2566-4A62-97BD-F2B4E174A71F}">
      <dgm:prSet/>
      <dgm:spPr/>
      <dgm:t>
        <a:bodyPr/>
        <a:lstStyle/>
        <a:p>
          <a:pPr rtl="1"/>
          <a:endParaRPr lang="ar-SA"/>
        </a:p>
      </dgm:t>
    </dgm:pt>
    <dgm:pt modelId="{B101393E-91EE-44EB-99B3-E42BA223B73E}" type="sibTrans" cxnId="{5978BB8C-2566-4A62-97BD-F2B4E174A71F}">
      <dgm:prSet/>
      <dgm:spPr/>
      <dgm:t>
        <a:bodyPr/>
        <a:lstStyle/>
        <a:p>
          <a:pPr rtl="1"/>
          <a:endParaRPr lang="ar-SA"/>
        </a:p>
      </dgm:t>
    </dgm:pt>
    <dgm:pt modelId="{4E5A1116-564F-4E44-BEB2-3ED6EE633132}" type="pres">
      <dgm:prSet presAssocID="{3D1B3108-622D-48AF-BE34-879AD7416F12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7D1BEAA-E739-45AC-9B60-E048D59D38A3}" type="pres">
      <dgm:prSet presAssocID="{3CD79324-B844-46FF-BECA-76F7750EC8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544982-07ED-4CE9-B3FA-3713FC0E5F10}" type="pres">
      <dgm:prSet presAssocID="{0D74DAC2-2218-4EE1-BA12-B735747AE7BF}" presName="sibTrans" presStyleCnt="0"/>
      <dgm:spPr/>
      <dgm:t>
        <a:bodyPr/>
        <a:lstStyle/>
        <a:p>
          <a:pPr rtl="1"/>
          <a:endParaRPr lang="ar-SA"/>
        </a:p>
      </dgm:t>
    </dgm:pt>
    <dgm:pt modelId="{295B6223-7865-45B8-A935-C554A49666C4}" type="pres">
      <dgm:prSet presAssocID="{4FAA1314-F28C-4F07-A515-EA9726F68F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6EC40C-54A0-4164-9928-91745AABEB67}" type="pres">
      <dgm:prSet presAssocID="{53192619-9B0B-4714-92F6-FBBD6414476E}" presName="sibTrans" presStyleCnt="0"/>
      <dgm:spPr/>
      <dgm:t>
        <a:bodyPr/>
        <a:lstStyle/>
        <a:p>
          <a:pPr rtl="1"/>
          <a:endParaRPr lang="ar-SA"/>
        </a:p>
      </dgm:t>
    </dgm:pt>
    <dgm:pt modelId="{3E1AA3FD-354C-4AFE-84D6-36C86341ED83}" type="pres">
      <dgm:prSet presAssocID="{08327355-B60D-4774-B85C-2F4EEE65B2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6E582D-FD74-4889-804F-150CE1DC3DBD}" type="pres">
      <dgm:prSet presAssocID="{13C63ABE-EC46-4025-A94D-061E9FEBD3CF}" presName="sibTrans" presStyleCnt="0"/>
      <dgm:spPr/>
      <dgm:t>
        <a:bodyPr/>
        <a:lstStyle/>
        <a:p>
          <a:pPr rtl="1"/>
          <a:endParaRPr lang="ar-SA"/>
        </a:p>
      </dgm:t>
    </dgm:pt>
    <dgm:pt modelId="{6B247F56-EF21-48F7-84CB-25175B4F73FC}" type="pres">
      <dgm:prSet presAssocID="{F4EA8A4D-3602-4B34-AAD1-A2FB45FA05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3D08A7A-7844-4334-ABDE-9F60DD0904F3}" srcId="{3D1B3108-622D-48AF-BE34-879AD7416F12}" destId="{4FAA1314-F28C-4F07-A515-EA9726F68F01}" srcOrd="1" destOrd="0" parTransId="{C1F2A848-FA87-484A-A4CF-294E6FD63F3F}" sibTransId="{53192619-9B0B-4714-92F6-FBBD6414476E}"/>
    <dgm:cxn modelId="{88B1FCEE-DE77-4703-9584-6B72E354A821}" type="presOf" srcId="{3CD79324-B844-46FF-BECA-76F7750EC875}" destId="{A7D1BEAA-E739-45AC-9B60-E048D59D38A3}" srcOrd="0" destOrd="0" presId="urn:microsoft.com/office/officeart/2005/8/layout/default#3"/>
    <dgm:cxn modelId="{D81636BD-2626-4ABC-8735-B370393C23E1}" type="presOf" srcId="{3D1B3108-622D-48AF-BE34-879AD7416F12}" destId="{4E5A1116-564F-4E44-BEB2-3ED6EE633132}" srcOrd="0" destOrd="0" presId="urn:microsoft.com/office/officeart/2005/8/layout/default#3"/>
    <dgm:cxn modelId="{07748D32-6EA7-43FC-8DFF-92CE1ABBC7F9}" type="presOf" srcId="{F4EA8A4D-3602-4B34-AAD1-A2FB45FA050B}" destId="{6B247F56-EF21-48F7-84CB-25175B4F73FC}" srcOrd="0" destOrd="0" presId="urn:microsoft.com/office/officeart/2005/8/layout/default#3"/>
    <dgm:cxn modelId="{E140D9F1-48A2-4C0A-8480-58C7382D8C3B}" type="presOf" srcId="{4FAA1314-F28C-4F07-A515-EA9726F68F01}" destId="{295B6223-7865-45B8-A935-C554A49666C4}" srcOrd="0" destOrd="0" presId="urn:microsoft.com/office/officeart/2005/8/layout/default#3"/>
    <dgm:cxn modelId="{3B39F533-7ADD-4069-B80D-E5F0E4C3E167}" srcId="{3D1B3108-622D-48AF-BE34-879AD7416F12}" destId="{08327355-B60D-4774-B85C-2F4EEE65B24B}" srcOrd="2" destOrd="0" parTransId="{9F6894B5-6711-4662-BA83-A995F9A3ABE9}" sibTransId="{13C63ABE-EC46-4025-A94D-061E9FEBD3CF}"/>
    <dgm:cxn modelId="{A192CBF5-81FF-4F55-BB4C-02AC3F587763}" type="presOf" srcId="{08327355-B60D-4774-B85C-2F4EEE65B24B}" destId="{3E1AA3FD-354C-4AFE-84D6-36C86341ED83}" srcOrd="0" destOrd="0" presId="urn:microsoft.com/office/officeart/2005/8/layout/default#3"/>
    <dgm:cxn modelId="{5978BB8C-2566-4A62-97BD-F2B4E174A71F}" srcId="{3D1B3108-622D-48AF-BE34-879AD7416F12}" destId="{F4EA8A4D-3602-4B34-AAD1-A2FB45FA050B}" srcOrd="3" destOrd="0" parTransId="{C246AFE7-E33A-4718-A36B-42A8E6BAF8A1}" sibTransId="{B101393E-91EE-44EB-99B3-E42BA223B73E}"/>
    <dgm:cxn modelId="{09BFB111-820A-487A-A3B7-5C6EED9BF7C0}" srcId="{3D1B3108-622D-48AF-BE34-879AD7416F12}" destId="{3CD79324-B844-46FF-BECA-76F7750EC875}" srcOrd="0" destOrd="0" parTransId="{8E9E1DC5-778C-4B56-8577-A6B2DD496AE8}" sibTransId="{0D74DAC2-2218-4EE1-BA12-B735747AE7BF}"/>
    <dgm:cxn modelId="{431419A2-CF74-43C4-AA26-354D4CE2BC91}" type="presParOf" srcId="{4E5A1116-564F-4E44-BEB2-3ED6EE633132}" destId="{A7D1BEAA-E739-45AC-9B60-E048D59D38A3}" srcOrd="0" destOrd="0" presId="urn:microsoft.com/office/officeart/2005/8/layout/default#3"/>
    <dgm:cxn modelId="{22C05FF5-C25B-40DA-925E-0F0CBB2E1569}" type="presParOf" srcId="{4E5A1116-564F-4E44-BEB2-3ED6EE633132}" destId="{73544982-07ED-4CE9-B3FA-3713FC0E5F10}" srcOrd="1" destOrd="0" presId="urn:microsoft.com/office/officeart/2005/8/layout/default#3"/>
    <dgm:cxn modelId="{FEC7AEB2-EDA7-4DCB-8BEF-F1B24E455BD4}" type="presParOf" srcId="{4E5A1116-564F-4E44-BEB2-3ED6EE633132}" destId="{295B6223-7865-45B8-A935-C554A49666C4}" srcOrd="2" destOrd="0" presId="urn:microsoft.com/office/officeart/2005/8/layout/default#3"/>
    <dgm:cxn modelId="{7C8218A3-573A-4ACC-B8C7-C5D5522A8266}" type="presParOf" srcId="{4E5A1116-564F-4E44-BEB2-3ED6EE633132}" destId="{386EC40C-54A0-4164-9928-91745AABEB67}" srcOrd="3" destOrd="0" presId="urn:microsoft.com/office/officeart/2005/8/layout/default#3"/>
    <dgm:cxn modelId="{E1263C7F-1E1C-4D29-B3EE-C2306A5D291C}" type="presParOf" srcId="{4E5A1116-564F-4E44-BEB2-3ED6EE633132}" destId="{3E1AA3FD-354C-4AFE-84D6-36C86341ED83}" srcOrd="4" destOrd="0" presId="urn:microsoft.com/office/officeart/2005/8/layout/default#3"/>
    <dgm:cxn modelId="{393E115E-9844-4CED-AB5F-BD609098127C}" type="presParOf" srcId="{4E5A1116-564F-4E44-BEB2-3ED6EE633132}" destId="{0F6E582D-FD74-4889-804F-150CE1DC3DBD}" srcOrd="5" destOrd="0" presId="urn:microsoft.com/office/officeart/2005/8/layout/default#3"/>
    <dgm:cxn modelId="{DD3D7783-73EE-43EC-948A-790BDA9CD430}" type="presParOf" srcId="{4E5A1116-564F-4E44-BEB2-3ED6EE633132}" destId="{6B247F56-EF21-48F7-84CB-25175B4F73FC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EFB3E-BE2D-4413-A3C1-A127E44291BE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901D83F8-E8B0-41C2-AAAF-40873C094DC2}">
      <dgm:prSet/>
      <dgm:spPr/>
      <dgm:t>
        <a:bodyPr/>
        <a:lstStyle/>
        <a:p>
          <a:pPr rtl="1"/>
          <a:r>
            <a:rPr lang="ar-S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الوجه</a:t>
          </a:r>
          <a:endParaRPr lang="ar-S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4301575-7F93-4840-BA6F-744C27A78ACD}" type="parTrans" cxnId="{F29BF8B2-D8DA-4E68-96D1-BB515A4D966F}">
      <dgm:prSet/>
      <dgm:spPr/>
      <dgm:t>
        <a:bodyPr/>
        <a:lstStyle/>
        <a:p>
          <a:pPr rtl="1"/>
          <a:endParaRPr lang="ar-SA"/>
        </a:p>
      </dgm:t>
    </dgm:pt>
    <dgm:pt modelId="{C1958381-3B1B-4B05-8BAB-0AAF82AF9978}" type="sibTrans" cxnId="{F29BF8B2-D8DA-4E68-96D1-BB515A4D966F}">
      <dgm:prSet/>
      <dgm:spPr/>
      <dgm:t>
        <a:bodyPr/>
        <a:lstStyle/>
        <a:p>
          <a:pPr rtl="1"/>
          <a:endParaRPr lang="ar-SA"/>
        </a:p>
      </dgm:t>
    </dgm:pt>
    <dgm:pt modelId="{83EA81AF-6559-47EA-BA37-B7521C43A801}">
      <dgm:prSet/>
      <dgm:spPr/>
      <dgm:t>
        <a:bodyPr/>
        <a:lstStyle/>
        <a:p>
          <a:pPr rtl="1"/>
          <a:r>
            <a:rPr lang="ar-S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اليدين</a:t>
          </a:r>
          <a:endParaRPr lang="ar-S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8A92796-56D6-4CE7-A12F-AEDFE0476ACD}" type="parTrans" cxnId="{B00406B6-D962-4C99-99E5-CF6691037E89}">
      <dgm:prSet/>
      <dgm:spPr/>
      <dgm:t>
        <a:bodyPr/>
        <a:lstStyle/>
        <a:p>
          <a:pPr rtl="1"/>
          <a:endParaRPr lang="ar-SA"/>
        </a:p>
      </dgm:t>
    </dgm:pt>
    <dgm:pt modelId="{5B78C5EF-BF83-4D07-B093-203BE963ED81}" type="sibTrans" cxnId="{B00406B6-D962-4C99-99E5-CF6691037E89}">
      <dgm:prSet/>
      <dgm:spPr/>
      <dgm:t>
        <a:bodyPr/>
        <a:lstStyle/>
        <a:p>
          <a:pPr rtl="1"/>
          <a:endParaRPr lang="ar-SA"/>
        </a:p>
      </dgm:t>
    </dgm:pt>
    <dgm:pt modelId="{09FEB351-3995-4997-9C4C-6F915F98AEE4}">
      <dgm:prSet/>
      <dgm:spPr/>
      <dgm:t>
        <a:bodyPr/>
        <a:lstStyle/>
        <a:p>
          <a:pPr rtl="1"/>
          <a:r>
            <a:rPr lang="ar-S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الجسم</a:t>
          </a:r>
          <a:endParaRPr lang="ar-S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7D3C058-EA91-434E-B901-93553F644AAA}" type="parTrans" cxnId="{E89E47D6-EA50-425E-A1FA-9CDF054DC9DF}">
      <dgm:prSet/>
      <dgm:spPr/>
      <dgm:t>
        <a:bodyPr/>
        <a:lstStyle/>
        <a:p>
          <a:pPr rtl="1"/>
          <a:endParaRPr lang="ar-SA"/>
        </a:p>
      </dgm:t>
    </dgm:pt>
    <dgm:pt modelId="{2A86B4EB-94FF-476E-88FD-30AE28E387F1}" type="sibTrans" cxnId="{E89E47D6-EA50-425E-A1FA-9CDF054DC9DF}">
      <dgm:prSet/>
      <dgm:spPr/>
      <dgm:t>
        <a:bodyPr/>
        <a:lstStyle/>
        <a:p>
          <a:pPr rtl="1"/>
          <a:endParaRPr lang="ar-SA"/>
        </a:p>
      </dgm:t>
    </dgm:pt>
    <dgm:pt modelId="{37E4C07E-520C-44D0-9880-ED5FB5B1ADBE}">
      <dgm:prSet/>
      <dgm:spPr/>
      <dgm:t>
        <a:bodyPr/>
        <a:lstStyle/>
        <a:p>
          <a:pPr rtl="1"/>
          <a:r>
            <a:rPr lang="ar-S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البصر</a:t>
          </a:r>
          <a:endParaRPr lang="ar-S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BB8AA-D99C-400E-ABF8-5A19E97B1A83}" type="parTrans" cxnId="{90A03DE3-0B4E-477B-B510-8A9823F2D2E2}">
      <dgm:prSet/>
      <dgm:spPr/>
      <dgm:t>
        <a:bodyPr/>
        <a:lstStyle/>
        <a:p>
          <a:pPr rtl="1"/>
          <a:endParaRPr lang="ar-SA"/>
        </a:p>
      </dgm:t>
    </dgm:pt>
    <dgm:pt modelId="{9F1D81A7-E70F-4551-8777-F0C420541484}" type="sibTrans" cxnId="{90A03DE3-0B4E-477B-B510-8A9823F2D2E2}">
      <dgm:prSet/>
      <dgm:spPr/>
      <dgm:t>
        <a:bodyPr/>
        <a:lstStyle/>
        <a:p>
          <a:pPr rtl="1"/>
          <a:endParaRPr lang="ar-SA"/>
        </a:p>
      </dgm:t>
    </dgm:pt>
    <dgm:pt modelId="{8F339DA7-C2A8-42CA-8678-6F13BD24F347}">
      <dgm:prSet/>
      <dgm:spPr/>
      <dgm:t>
        <a:bodyPr/>
        <a:lstStyle/>
        <a:p>
          <a:pPr rtl="1"/>
          <a:r>
            <a:rPr lang="ar-S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الهيئة</a:t>
          </a:r>
          <a:endParaRPr lang="ar-S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2D90537-F5EB-4C25-96DA-4BA6A81DBCEC}" type="parTrans" cxnId="{03C2DD21-EF2E-4D0B-B932-2D72B8B4E961}">
      <dgm:prSet/>
      <dgm:spPr/>
      <dgm:t>
        <a:bodyPr/>
        <a:lstStyle/>
        <a:p>
          <a:pPr rtl="1"/>
          <a:endParaRPr lang="ar-SA"/>
        </a:p>
      </dgm:t>
    </dgm:pt>
    <dgm:pt modelId="{AE8E51C1-A5B1-41AE-95E8-5788AF00AA25}" type="sibTrans" cxnId="{03C2DD21-EF2E-4D0B-B932-2D72B8B4E961}">
      <dgm:prSet/>
      <dgm:spPr/>
      <dgm:t>
        <a:bodyPr/>
        <a:lstStyle/>
        <a:p>
          <a:pPr rtl="1"/>
          <a:endParaRPr lang="ar-SA"/>
        </a:p>
      </dgm:t>
    </dgm:pt>
    <dgm:pt modelId="{3FC4835C-ED5F-407A-BC1F-E7670BC70122}" type="pres">
      <dgm:prSet presAssocID="{8DBEFB3E-BE2D-4413-A3C1-A127E44291B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AAE1AB6-D1B8-4011-9544-22BCB0890A61}" type="pres">
      <dgm:prSet presAssocID="{901D83F8-E8B0-41C2-AAAF-40873C094DC2}" presName="compNode" presStyleCnt="0"/>
      <dgm:spPr/>
    </dgm:pt>
    <dgm:pt modelId="{8AB522F6-B2E8-42B3-9D2D-62052FFDF7E2}" type="pres">
      <dgm:prSet presAssocID="{901D83F8-E8B0-41C2-AAAF-40873C094DC2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9E48290D-D24B-4B73-BD31-2BB5AB089412}" type="pres">
      <dgm:prSet presAssocID="{901D83F8-E8B0-41C2-AAAF-40873C094DC2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B0E2AE-E73B-4467-B385-AF8F2964AE39}" type="pres">
      <dgm:prSet presAssocID="{C1958381-3B1B-4B05-8BAB-0AAF82AF997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85D34B86-8720-4C5D-A9E5-1D45D64A4830}" type="pres">
      <dgm:prSet presAssocID="{83EA81AF-6559-47EA-BA37-B7521C43A801}" presName="compNode" presStyleCnt="0"/>
      <dgm:spPr/>
    </dgm:pt>
    <dgm:pt modelId="{82275A8A-A02C-4F77-B629-E1353344A6B3}" type="pres">
      <dgm:prSet presAssocID="{83EA81AF-6559-47EA-BA37-B7521C43A801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6A405A8-611B-4551-B932-A8AAAD8BD611}" type="pres">
      <dgm:prSet presAssocID="{83EA81AF-6559-47EA-BA37-B7521C43A80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6D6C83-16C3-4E8B-8F7A-0D377C58ED55}" type="pres">
      <dgm:prSet presAssocID="{5B78C5EF-BF83-4D07-B093-203BE963ED81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4F5EDBAC-DF11-4E28-A9C0-18249009A1BD}" type="pres">
      <dgm:prSet presAssocID="{09FEB351-3995-4997-9C4C-6F915F98AEE4}" presName="compNode" presStyleCnt="0"/>
      <dgm:spPr/>
    </dgm:pt>
    <dgm:pt modelId="{239A9A44-5655-4F6C-B34A-1F23C482C9A3}" type="pres">
      <dgm:prSet presAssocID="{09FEB351-3995-4997-9C4C-6F915F98AEE4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EF19DDE-1990-4825-9368-E29D7B0F14DE}" type="pres">
      <dgm:prSet presAssocID="{09FEB351-3995-4997-9C4C-6F915F98AEE4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F9A45C-B296-4264-A885-FE64C85BBEAD}" type="pres">
      <dgm:prSet presAssocID="{2A86B4EB-94FF-476E-88FD-30AE28E387F1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9E3A527-9D9E-4BE1-951A-192BB284FD0C}" type="pres">
      <dgm:prSet presAssocID="{37E4C07E-520C-44D0-9880-ED5FB5B1ADBE}" presName="compNode" presStyleCnt="0"/>
      <dgm:spPr/>
    </dgm:pt>
    <dgm:pt modelId="{558CBD28-31FA-4B71-8C14-609A31CA7332}" type="pres">
      <dgm:prSet presAssocID="{37E4C07E-520C-44D0-9880-ED5FB5B1ADBE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9ABEE87-675C-4373-AC93-B09DEE557C08}" type="pres">
      <dgm:prSet presAssocID="{37E4C07E-520C-44D0-9880-ED5FB5B1ADB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2828C0-5AAD-4C73-BDEE-2EBE2FF28182}" type="pres">
      <dgm:prSet presAssocID="{9F1D81A7-E70F-4551-8777-F0C42054148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FEBD5985-81E1-4C13-89E8-F50AFC0D642F}" type="pres">
      <dgm:prSet presAssocID="{8F339DA7-C2A8-42CA-8678-6F13BD24F347}" presName="compNode" presStyleCnt="0"/>
      <dgm:spPr/>
    </dgm:pt>
    <dgm:pt modelId="{5DFB505B-8787-4487-A312-E6729BDFFB06}" type="pres">
      <dgm:prSet presAssocID="{8F339DA7-C2A8-42CA-8678-6F13BD24F347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C3089AC-AC64-4635-9572-5D55FD00F7E5}" type="pres">
      <dgm:prSet presAssocID="{8F339DA7-C2A8-42CA-8678-6F13BD24F347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29BF8B2-D8DA-4E68-96D1-BB515A4D966F}" srcId="{8DBEFB3E-BE2D-4413-A3C1-A127E44291BE}" destId="{901D83F8-E8B0-41C2-AAAF-40873C094DC2}" srcOrd="0" destOrd="0" parTransId="{D4301575-7F93-4840-BA6F-744C27A78ACD}" sibTransId="{C1958381-3B1B-4B05-8BAB-0AAF82AF9978}"/>
    <dgm:cxn modelId="{BCF2D00B-F16E-48D3-93A7-5CADF34F6A92}" type="presOf" srcId="{8F339DA7-C2A8-42CA-8678-6F13BD24F347}" destId="{6C3089AC-AC64-4635-9572-5D55FD00F7E5}" srcOrd="0" destOrd="0" presId="urn:microsoft.com/office/officeart/2005/8/layout/pList1#1"/>
    <dgm:cxn modelId="{E89E47D6-EA50-425E-A1FA-9CDF054DC9DF}" srcId="{8DBEFB3E-BE2D-4413-A3C1-A127E44291BE}" destId="{09FEB351-3995-4997-9C4C-6F915F98AEE4}" srcOrd="2" destOrd="0" parTransId="{07D3C058-EA91-434E-B901-93553F644AAA}" sibTransId="{2A86B4EB-94FF-476E-88FD-30AE28E387F1}"/>
    <dgm:cxn modelId="{E59D8237-2F4C-4B72-B228-6E3AD3FDAF2A}" type="presOf" srcId="{83EA81AF-6559-47EA-BA37-B7521C43A801}" destId="{B6A405A8-611B-4551-B932-A8AAAD8BD611}" srcOrd="0" destOrd="0" presId="urn:microsoft.com/office/officeart/2005/8/layout/pList1#1"/>
    <dgm:cxn modelId="{C986B6C9-C085-4033-8B11-9E718BABDEB2}" type="presOf" srcId="{C1958381-3B1B-4B05-8BAB-0AAF82AF9978}" destId="{16B0E2AE-E73B-4467-B385-AF8F2964AE39}" srcOrd="0" destOrd="0" presId="urn:microsoft.com/office/officeart/2005/8/layout/pList1#1"/>
    <dgm:cxn modelId="{875645C7-2624-419C-BE9F-52BF0F3E2F91}" type="presOf" srcId="{901D83F8-E8B0-41C2-AAAF-40873C094DC2}" destId="{9E48290D-D24B-4B73-BD31-2BB5AB089412}" srcOrd="0" destOrd="0" presId="urn:microsoft.com/office/officeart/2005/8/layout/pList1#1"/>
    <dgm:cxn modelId="{C8F2F91A-7DF6-4FD4-BE33-62B40F8B4BAE}" type="presOf" srcId="{2A86B4EB-94FF-476E-88FD-30AE28E387F1}" destId="{21F9A45C-B296-4264-A885-FE64C85BBEAD}" srcOrd="0" destOrd="0" presId="urn:microsoft.com/office/officeart/2005/8/layout/pList1#1"/>
    <dgm:cxn modelId="{071D3264-1467-45F7-8B38-73508A3E0FD3}" type="presOf" srcId="{5B78C5EF-BF83-4D07-B093-203BE963ED81}" destId="{C36D6C83-16C3-4E8B-8F7A-0D377C58ED55}" srcOrd="0" destOrd="0" presId="urn:microsoft.com/office/officeart/2005/8/layout/pList1#1"/>
    <dgm:cxn modelId="{90A03DE3-0B4E-477B-B510-8A9823F2D2E2}" srcId="{8DBEFB3E-BE2D-4413-A3C1-A127E44291BE}" destId="{37E4C07E-520C-44D0-9880-ED5FB5B1ADBE}" srcOrd="3" destOrd="0" parTransId="{1ACBB8AA-D99C-400E-ABF8-5A19E97B1A83}" sibTransId="{9F1D81A7-E70F-4551-8777-F0C420541484}"/>
    <dgm:cxn modelId="{B00406B6-D962-4C99-99E5-CF6691037E89}" srcId="{8DBEFB3E-BE2D-4413-A3C1-A127E44291BE}" destId="{83EA81AF-6559-47EA-BA37-B7521C43A801}" srcOrd="1" destOrd="0" parTransId="{98A92796-56D6-4CE7-A12F-AEDFE0476ACD}" sibTransId="{5B78C5EF-BF83-4D07-B093-203BE963ED81}"/>
    <dgm:cxn modelId="{018F2636-83DE-43F3-A92E-0326B2341ED2}" type="presOf" srcId="{37E4C07E-520C-44D0-9880-ED5FB5B1ADBE}" destId="{69ABEE87-675C-4373-AC93-B09DEE557C08}" srcOrd="0" destOrd="0" presId="urn:microsoft.com/office/officeart/2005/8/layout/pList1#1"/>
    <dgm:cxn modelId="{9BE8B10E-1D2A-40AF-848D-6106B4DEF25E}" type="presOf" srcId="{09FEB351-3995-4997-9C4C-6F915F98AEE4}" destId="{2EF19DDE-1990-4825-9368-E29D7B0F14DE}" srcOrd="0" destOrd="0" presId="urn:microsoft.com/office/officeart/2005/8/layout/pList1#1"/>
    <dgm:cxn modelId="{CA538804-B77E-42DD-AD53-F1F2974C7DCA}" type="presOf" srcId="{9F1D81A7-E70F-4551-8777-F0C420541484}" destId="{E62828C0-5AAD-4C73-BDEE-2EBE2FF28182}" srcOrd="0" destOrd="0" presId="urn:microsoft.com/office/officeart/2005/8/layout/pList1#1"/>
    <dgm:cxn modelId="{AEFC465C-3FE8-4BA1-9074-9A667F87804B}" type="presOf" srcId="{8DBEFB3E-BE2D-4413-A3C1-A127E44291BE}" destId="{3FC4835C-ED5F-407A-BC1F-E7670BC70122}" srcOrd="0" destOrd="0" presId="urn:microsoft.com/office/officeart/2005/8/layout/pList1#1"/>
    <dgm:cxn modelId="{03C2DD21-EF2E-4D0B-B932-2D72B8B4E961}" srcId="{8DBEFB3E-BE2D-4413-A3C1-A127E44291BE}" destId="{8F339DA7-C2A8-42CA-8678-6F13BD24F347}" srcOrd="4" destOrd="0" parTransId="{E2D90537-F5EB-4C25-96DA-4BA6A81DBCEC}" sibTransId="{AE8E51C1-A5B1-41AE-95E8-5788AF00AA25}"/>
    <dgm:cxn modelId="{3EA6D93D-1860-4FF8-8CF5-C7A3DE0E016A}" type="presParOf" srcId="{3FC4835C-ED5F-407A-BC1F-E7670BC70122}" destId="{7AAE1AB6-D1B8-4011-9544-22BCB0890A61}" srcOrd="0" destOrd="0" presId="urn:microsoft.com/office/officeart/2005/8/layout/pList1#1"/>
    <dgm:cxn modelId="{B1D3AE1E-43BD-4E15-8082-57D365675C2D}" type="presParOf" srcId="{7AAE1AB6-D1B8-4011-9544-22BCB0890A61}" destId="{8AB522F6-B2E8-42B3-9D2D-62052FFDF7E2}" srcOrd="0" destOrd="0" presId="urn:microsoft.com/office/officeart/2005/8/layout/pList1#1"/>
    <dgm:cxn modelId="{18955FFC-DAF1-4B02-ADB2-B89D5B2B530A}" type="presParOf" srcId="{7AAE1AB6-D1B8-4011-9544-22BCB0890A61}" destId="{9E48290D-D24B-4B73-BD31-2BB5AB089412}" srcOrd="1" destOrd="0" presId="urn:microsoft.com/office/officeart/2005/8/layout/pList1#1"/>
    <dgm:cxn modelId="{645085BC-9B5B-47C9-B211-406BA689C0CC}" type="presParOf" srcId="{3FC4835C-ED5F-407A-BC1F-E7670BC70122}" destId="{16B0E2AE-E73B-4467-B385-AF8F2964AE39}" srcOrd="1" destOrd="0" presId="urn:microsoft.com/office/officeart/2005/8/layout/pList1#1"/>
    <dgm:cxn modelId="{81D3DB75-7F46-4098-8FBD-E428700676A1}" type="presParOf" srcId="{3FC4835C-ED5F-407A-BC1F-E7670BC70122}" destId="{85D34B86-8720-4C5D-A9E5-1D45D64A4830}" srcOrd="2" destOrd="0" presId="urn:microsoft.com/office/officeart/2005/8/layout/pList1#1"/>
    <dgm:cxn modelId="{0BA5E984-7C65-47AB-B70A-7990A889C961}" type="presParOf" srcId="{85D34B86-8720-4C5D-A9E5-1D45D64A4830}" destId="{82275A8A-A02C-4F77-B629-E1353344A6B3}" srcOrd="0" destOrd="0" presId="urn:microsoft.com/office/officeart/2005/8/layout/pList1#1"/>
    <dgm:cxn modelId="{1B935A3F-B1A7-4B13-BE50-A4268876ABEB}" type="presParOf" srcId="{85D34B86-8720-4C5D-A9E5-1D45D64A4830}" destId="{B6A405A8-611B-4551-B932-A8AAAD8BD611}" srcOrd="1" destOrd="0" presId="urn:microsoft.com/office/officeart/2005/8/layout/pList1#1"/>
    <dgm:cxn modelId="{BF404E1C-CE60-4F35-8D98-0E00D4682BAC}" type="presParOf" srcId="{3FC4835C-ED5F-407A-BC1F-E7670BC70122}" destId="{C36D6C83-16C3-4E8B-8F7A-0D377C58ED55}" srcOrd="3" destOrd="0" presId="urn:microsoft.com/office/officeart/2005/8/layout/pList1#1"/>
    <dgm:cxn modelId="{C46E5A3A-D8E7-4CDB-BD8D-0BBECC11889E}" type="presParOf" srcId="{3FC4835C-ED5F-407A-BC1F-E7670BC70122}" destId="{4F5EDBAC-DF11-4E28-A9C0-18249009A1BD}" srcOrd="4" destOrd="0" presId="urn:microsoft.com/office/officeart/2005/8/layout/pList1#1"/>
    <dgm:cxn modelId="{0F3EE95F-83EF-49AD-B82A-000D74DB65D8}" type="presParOf" srcId="{4F5EDBAC-DF11-4E28-A9C0-18249009A1BD}" destId="{239A9A44-5655-4F6C-B34A-1F23C482C9A3}" srcOrd="0" destOrd="0" presId="urn:microsoft.com/office/officeart/2005/8/layout/pList1#1"/>
    <dgm:cxn modelId="{A4030E3B-E73C-4095-8FD7-7C0BCE3EFF5F}" type="presParOf" srcId="{4F5EDBAC-DF11-4E28-A9C0-18249009A1BD}" destId="{2EF19DDE-1990-4825-9368-E29D7B0F14DE}" srcOrd="1" destOrd="0" presId="urn:microsoft.com/office/officeart/2005/8/layout/pList1#1"/>
    <dgm:cxn modelId="{B42F4271-A578-44A3-86C1-4FA0D8B4C43C}" type="presParOf" srcId="{3FC4835C-ED5F-407A-BC1F-E7670BC70122}" destId="{21F9A45C-B296-4264-A885-FE64C85BBEAD}" srcOrd="5" destOrd="0" presId="urn:microsoft.com/office/officeart/2005/8/layout/pList1#1"/>
    <dgm:cxn modelId="{071CB89B-9578-4441-BF93-E0412726144E}" type="presParOf" srcId="{3FC4835C-ED5F-407A-BC1F-E7670BC70122}" destId="{B9E3A527-9D9E-4BE1-951A-192BB284FD0C}" srcOrd="6" destOrd="0" presId="urn:microsoft.com/office/officeart/2005/8/layout/pList1#1"/>
    <dgm:cxn modelId="{31199E42-1562-412D-9861-567B5759C98B}" type="presParOf" srcId="{B9E3A527-9D9E-4BE1-951A-192BB284FD0C}" destId="{558CBD28-31FA-4B71-8C14-609A31CA7332}" srcOrd="0" destOrd="0" presId="urn:microsoft.com/office/officeart/2005/8/layout/pList1#1"/>
    <dgm:cxn modelId="{418FA1F1-A582-4663-BB66-21A8BB484545}" type="presParOf" srcId="{B9E3A527-9D9E-4BE1-951A-192BB284FD0C}" destId="{69ABEE87-675C-4373-AC93-B09DEE557C08}" srcOrd="1" destOrd="0" presId="urn:microsoft.com/office/officeart/2005/8/layout/pList1#1"/>
    <dgm:cxn modelId="{C0FCCD22-34B6-425E-832F-4B443B54E316}" type="presParOf" srcId="{3FC4835C-ED5F-407A-BC1F-E7670BC70122}" destId="{E62828C0-5AAD-4C73-BDEE-2EBE2FF28182}" srcOrd="7" destOrd="0" presId="urn:microsoft.com/office/officeart/2005/8/layout/pList1#1"/>
    <dgm:cxn modelId="{ED01C9BD-2EEF-4754-91C9-1E3307D0B148}" type="presParOf" srcId="{3FC4835C-ED5F-407A-BC1F-E7670BC70122}" destId="{FEBD5985-81E1-4C13-89E8-F50AFC0D642F}" srcOrd="8" destOrd="0" presId="urn:microsoft.com/office/officeart/2005/8/layout/pList1#1"/>
    <dgm:cxn modelId="{15F923D8-7429-445D-9EEB-8B3BA9AB2553}" type="presParOf" srcId="{FEBD5985-81E1-4C13-89E8-F50AFC0D642F}" destId="{5DFB505B-8787-4487-A312-E6729BDFFB06}" srcOrd="0" destOrd="0" presId="urn:microsoft.com/office/officeart/2005/8/layout/pList1#1"/>
    <dgm:cxn modelId="{04923427-D4A9-4458-9BFF-32BABE20ADDA}" type="presParOf" srcId="{FEBD5985-81E1-4C13-89E8-F50AFC0D642F}" destId="{6C3089AC-AC64-4635-9572-5D55FD00F7E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19298F5-F823-4B31-AD6E-31D517D7E21F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089A8E5D-AE29-4135-AE1C-83028ED74F4F}">
      <dgm:prSet/>
      <dgm:spPr/>
      <dgm:t>
        <a:bodyPr/>
        <a:lstStyle/>
        <a:p>
          <a:pPr rtl="1"/>
          <a:r>
            <a:rPr lang="ar-SA" dirty="0" smtClean="0"/>
            <a:t>استجب لنفسك بشكل طبيعي</a:t>
          </a:r>
          <a:endParaRPr lang="ar-SA" dirty="0"/>
        </a:p>
      </dgm:t>
    </dgm:pt>
    <dgm:pt modelId="{19732F85-383F-45B9-81E0-D79C12CEEE19}" type="parTrans" cxnId="{91037782-5DAE-4E36-91BA-628BA8B1625C}">
      <dgm:prSet/>
      <dgm:spPr/>
      <dgm:t>
        <a:bodyPr/>
        <a:lstStyle/>
        <a:p>
          <a:pPr rtl="1"/>
          <a:endParaRPr lang="ar-SA"/>
        </a:p>
      </dgm:t>
    </dgm:pt>
    <dgm:pt modelId="{B8E2E8E7-4689-4F72-BFB6-4711C578DCE7}" type="sibTrans" cxnId="{91037782-5DAE-4E36-91BA-628BA8B1625C}">
      <dgm:prSet/>
      <dgm:spPr/>
      <dgm:t>
        <a:bodyPr/>
        <a:lstStyle/>
        <a:p>
          <a:pPr rtl="1"/>
          <a:endParaRPr lang="ar-SA"/>
        </a:p>
      </dgm:t>
    </dgm:pt>
    <dgm:pt modelId="{9AD1B4D3-C196-440D-88E6-2291F05F62C8}">
      <dgm:prSet/>
      <dgm:spPr/>
      <dgm:t>
        <a:bodyPr/>
        <a:lstStyle/>
        <a:p>
          <a:pPr rtl="1"/>
          <a:r>
            <a:rPr lang="ar-SA" dirty="0" smtClean="0"/>
            <a:t>اخلق الموقف</a:t>
          </a:r>
          <a:endParaRPr lang="ar-SA" dirty="0"/>
        </a:p>
      </dgm:t>
    </dgm:pt>
    <dgm:pt modelId="{F4CB66D3-A96E-4FDC-96C0-155D87B4334F}" type="parTrans" cxnId="{F628EA86-EB66-49DF-8B6B-E72C7A00C50F}">
      <dgm:prSet/>
      <dgm:spPr/>
      <dgm:t>
        <a:bodyPr/>
        <a:lstStyle/>
        <a:p>
          <a:pPr rtl="1"/>
          <a:endParaRPr lang="ar-SA"/>
        </a:p>
      </dgm:t>
    </dgm:pt>
    <dgm:pt modelId="{EEE443FD-292F-49F3-B1AB-982800A4B2D8}" type="sibTrans" cxnId="{F628EA86-EB66-49DF-8B6B-E72C7A00C50F}">
      <dgm:prSet/>
      <dgm:spPr/>
      <dgm:t>
        <a:bodyPr/>
        <a:lstStyle/>
        <a:p>
          <a:pPr rtl="1"/>
          <a:endParaRPr lang="ar-SA"/>
        </a:p>
      </dgm:t>
    </dgm:pt>
    <dgm:pt modelId="{70F0E078-0654-4451-9AC4-9316DCE5D07D}">
      <dgm:prSet/>
      <dgm:spPr/>
      <dgm:t>
        <a:bodyPr/>
        <a:lstStyle/>
        <a:p>
          <a:pPr rtl="1"/>
          <a:r>
            <a:rPr lang="ar-SA" dirty="0" smtClean="0"/>
            <a:t>مناسبة للكلمة</a:t>
          </a:r>
          <a:endParaRPr lang="ar-SA" dirty="0"/>
        </a:p>
      </dgm:t>
    </dgm:pt>
    <dgm:pt modelId="{71E3B782-7EAF-4494-8373-72094AD77C37}" type="parTrans" cxnId="{C2E66024-169B-4DE3-9F5A-1562000263F0}">
      <dgm:prSet/>
      <dgm:spPr/>
      <dgm:t>
        <a:bodyPr/>
        <a:lstStyle/>
        <a:p>
          <a:pPr rtl="1"/>
          <a:endParaRPr lang="ar-SA"/>
        </a:p>
      </dgm:t>
    </dgm:pt>
    <dgm:pt modelId="{765AD385-9B0B-4D94-84BC-6B0B243D8372}" type="sibTrans" cxnId="{C2E66024-169B-4DE3-9F5A-1562000263F0}">
      <dgm:prSet/>
      <dgm:spPr/>
      <dgm:t>
        <a:bodyPr/>
        <a:lstStyle/>
        <a:p>
          <a:pPr rtl="1"/>
          <a:endParaRPr lang="ar-SA"/>
        </a:p>
      </dgm:t>
    </dgm:pt>
    <dgm:pt modelId="{AF63328C-0107-4529-B8FD-B1317C11E45D}">
      <dgm:prSet/>
      <dgm:spPr/>
      <dgm:t>
        <a:bodyPr/>
        <a:lstStyle/>
        <a:p>
          <a:pPr rtl="1"/>
          <a:r>
            <a:rPr lang="ar-SA" dirty="0" smtClean="0"/>
            <a:t>مقنعة</a:t>
          </a:r>
          <a:endParaRPr lang="ar-SA" dirty="0"/>
        </a:p>
      </dgm:t>
    </dgm:pt>
    <dgm:pt modelId="{35F53609-8F2E-4397-8635-0F46BACAC286}" type="parTrans" cxnId="{B457574F-AA16-4955-9BA9-61F127252086}">
      <dgm:prSet/>
      <dgm:spPr/>
      <dgm:t>
        <a:bodyPr/>
        <a:lstStyle/>
        <a:p>
          <a:pPr rtl="1"/>
          <a:endParaRPr lang="ar-SA"/>
        </a:p>
      </dgm:t>
    </dgm:pt>
    <dgm:pt modelId="{4562C9F8-19CC-48FD-A06D-7BF2AF00F8FB}" type="sibTrans" cxnId="{B457574F-AA16-4955-9BA9-61F127252086}">
      <dgm:prSet/>
      <dgm:spPr/>
      <dgm:t>
        <a:bodyPr/>
        <a:lstStyle/>
        <a:p>
          <a:pPr rtl="1"/>
          <a:endParaRPr lang="ar-SA"/>
        </a:p>
      </dgm:t>
    </dgm:pt>
    <dgm:pt modelId="{3AAB7DDC-D85D-466C-A0C8-010AE6AB90C7}">
      <dgm:prSet/>
      <dgm:spPr/>
      <dgm:t>
        <a:bodyPr/>
        <a:lstStyle/>
        <a:p>
          <a:pPr rtl="1"/>
          <a:r>
            <a:rPr lang="ar-SA" dirty="0" smtClean="0"/>
            <a:t>سلسة</a:t>
          </a:r>
          <a:endParaRPr lang="ar-SA" dirty="0"/>
        </a:p>
      </dgm:t>
    </dgm:pt>
    <dgm:pt modelId="{6CA7C39A-6209-4A1C-93AD-4435B5B46725}" type="parTrans" cxnId="{29A98120-EEAA-45A3-9C6A-4E1F0020BB6C}">
      <dgm:prSet/>
      <dgm:spPr/>
      <dgm:t>
        <a:bodyPr/>
        <a:lstStyle/>
        <a:p>
          <a:pPr rtl="1"/>
          <a:endParaRPr lang="ar-SA"/>
        </a:p>
      </dgm:t>
    </dgm:pt>
    <dgm:pt modelId="{54DD63F7-796F-48C7-8FE5-3397EF254C2D}" type="sibTrans" cxnId="{29A98120-EEAA-45A3-9C6A-4E1F0020BB6C}">
      <dgm:prSet/>
      <dgm:spPr/>
      <dgm:t>
        <a:bodyPr/>
        <a:lstStyle/>
        <a:p>
          <a:pPr rtl="1"/>
          <a:endParaRPr lang="ar-SA"/>
        </a:p>
      </dgm:t>
    </dgm:pt>
    <dgm:pt modelId="{1C5BC68E-D9B3-435B-B885-098D96873DB5}" type="pres">
      <dgm:prSet presAssocID="{E19298F5-F823-4B31-AD6E-31D517D7E21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0D7ADB9-3F3E-4827-9CEE-F14039073147}" type="pres">
      <dgm:prSet presAssocID="{089A8E5D-AE29-4135-AE1C-83028ED74F4F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0D3DB1-30B6-4769-A3F3-2BE65A5892DA}" type="pres">
      <dgm:prSet presAssocID="{B8E2E8E7-4689-4F72-BFB6-4711C578DCE7}" presName="space" presStyleCnt="0"/>
      <dgm:spPr/>
    </dgm:pt>
    <dgm:pt modelId="{DD3AFA84-C6EF-460D-B918-04E2FF7FBF6F}" type="pres">
      <dgm:prSet presAssocID="{9AD1B4D3-C196-440D-88E6-2291F05F62C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6B9D8A-7A17-48F8-9CC5-B84A1D57D3CA}" type="pres">
      <dgm:prSet presAssocID="{EEE443FD-292F-49F3-B1AB-982800A4B2D8}" presName="space" presStyleCnt="0"/>
      <dgm:spPr/>
    </dgm:pt>
    <dgm:pt modelId="{0B0188DC-729D-44D5-8B39-33C83021A59F}" type="pres">
      <dgm:prSet presAssocID="{70F0E078-0654-4451-9AC4-9316DCE5D07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B6B2CB2-78C6-4C9B-A4BB-C68E8F2AD119}" type="pres">
      <dgm:prSet presAssocID="{765AD385-9B0B-4D94-84BC-6B0B243D8372}" presName="space" presStyleCnt="0"/>
      <dgm:spPr/>
    </dgm:pt>
    <dgm:pt modelId="{C30F3589-FB08-4F06-84FD-A3C208797677}" type="pres">
      <dgm:prSet presAssocID="{AF63328C-0107-4529-B8FD-B1317C11E45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AB2966-F6BD-4FF7-A27F-8CB2F31E485A}" type="pres">
      <dgm:prSet presAssocID="{4562C9F8-19CC-48FD-A06D-7BF2AF00F8FB}" presName="space" presStyleCnt="0"/>
      <dgm:spPr/>
    </dgm:pt>
    <dgm:pt modelId="{F8F8FB98-A276-41A4-80A0-E0D37D92CA0A}" type="pres">
      <dgm:prSet presAssocID="{3AAB7DDC-D85D-466C-A0C8-010AE6AB90C7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9127463-2B08-454B-80C7-42F296CCFB7A}" type="presOf" srcId="{E19298F5-F823-4B31-AD6E-31D517D7E21F}" destId="{1C5BC68E-D9B3-435B-B885-098D96873DB5}" srcOrd="0" destOrd="0" presId="urn:microsoft.com/office/officeart/2005/8/layout/venn3"/>
    <dgm:cxn modelId="{4061541B-57B5-4D45-BCFF-489A179CF31F}" type="presOf" srcId="{9AD1B4D3-C196-440D-88E6-2291F05F62C8}" destId="{DD3AFA84-C6EF-460D-B918-04E2FF7FBF6F}" srcOrd="0" destOrd="0" presId="urn:microsoft.com/office/officeart/2005/8/layout/venn3"/>
    <dgm:cxn modelId="{F628EA86-EB66-49DF-8B6B-E72C7A00C50F}" srcId="{E19298F5-F823-4B31-AD6E-31D517D7E21F}" destId="{9AD1B4D3-C196-440D-88E6-2291F05F62C8}" srcOrd="1" destOrd="0" parTransId="{F4CB66D3-A96E-4FDC-96C0-155D87B4334F}" sibTransId="{EEE443FD-292F-49F3-B1AB-982800A4B2D8}"/>
    <dgm:cxn modelId="{C151AFFC-F404-4C69-BBB6-D4EA9F4F6BD9}" type="presOf" srcId="{089A8E5D-AE29-4135-AE1C-83028ED74F4F}" destId="{70D7ADB9-3F3E-4827-9CEE-F14039073147}" srcOrd="0" destOrd="0" presId="urn:microsoft.com/office/officeart/2005/8/layout/venn3"/>
    <dgm:cxn modelId="{91037782-5DAE-4E36-91BA-628BA8B1625C}" srcId="{E19298F5-F823-4B31-AD6E-31D517D7E21F}" destId="{089A8E5D-AE29-4135-AE1C-83028ED74F4F}" srcOrd="0" destOrd="0" parTransId="{19732F85-383F-45B9-81E0-D79C12CEEE19}" sibTransId="{B8E2E8E7-4689-4F72-BFB6-4711C578DCE7}"/>
    <dgm:cxn modelId="{F33A9221-5647-436D-B68E-23062E88EAB0}" type="presOf" srcId="{70F0E078-0654-4451-9AC4-9316DCE5D07D}" destId="{0B0188DC-729D-44D5-8B39-33C83021A59F}" srcOrd="0" destOrd="0" presId="urn:microsoft.com/office/officeart/2005/8/layout/venn3"/>
    <dgm:cxn modelId="{AB497603-86D9-48C4-B053-29FA40D4D6F5}" type="presOf" srcId="{3AAB7DDC-D85D-466C-A0C8-010AE6AB90C7}" destId="{F8F8FB98-A276-41A4-80A0-E0D37D92CA0A}" srcOrd="0" destOrd="0" presId="urn:microsoft.com/office/officeart/2005/8/layout/venn3"/>
    <dgm:cxn modelId="{836AF8DF-566E-436A-9997-4F6B409F4027}" type="presOf" srcId="{AF63328C-0107-4529-B8FD-B1317C11E45D}" destId="{C30F3589-FB08-4F06-84FD-A3C208797677}" srcOrd="0" destOrd="0" presId="urn:microsoft.com/office/officeart/2005/8/layout/venn3"/>
    <dgm:cxn modelId="{C2E66024-169B-4DE3-9F5A-1562000263F0}" srcId="{E19298F5-F823-4B31-AD6E-31D517D7E21F}" destId="{70F0E078-0654-4451-9AC4-9316DCE5D07D}" srcOrd="2" destOrd="0" parTransId="{71E3B782-7EAF-4494-8373-72094AD77C37}" sibTransId="{765AD385-9B0B-4D94-84BC-6B0B243D8372}"/>
    <dgm:cxn modelId="{29A98120-EEAA-45A3-9C6A-4E1F0020BB6C}" srcId="{E19298F5-F823-4B31-AD6E-31D517D7E21F}" destId="{3AAB7DDC-D85D-466C-A0C8-010AE6AB90C7}" srcOrd="4" destOrd="0" parTransId="{6CA7C39A-6209-4A1C-93AD-4435B5B46725}" sibTransId="{54DD63F7-796F-48C7-8FE5-3397EF254C2D}"/>
    <dgm:cxn modelId="{B457574F-AA16-4955-9BA9-61F127252086}" srcId="{E19298F5-F823-4B31-AD6E-31D517D7E21F}" destId="{AF63328C-0107-4529-B8FD-B1317C11E45D}" srcOrd="3" destOrd="0" parTransId="{35F53609-8F2E-4397-8635-0F46BACAC286}" sibTransId="{4562C9F8-19CC-48FD-A06D-7BF2AF00F8FB}"/>
    <dgm:cxn modelId="{EBE68523-5DE1-4560-A123-D39002C07A5F}" type="presParOf" srcId="{1C5BC68E-D9B3-435B-B885-098D96873DB5}" destId="{70D7ADB9-3F3E-4827-9CEE-F14039073147}" srcOrd="0" destOrd="0" presId="urn:microsoft.com/office/officeart/2005/8/layout/venn3"/>
    <dgm:cxn modelId="{CA14615E-3FCB-48E4-AF8A-CD8DB62B0663}" type="presParOf" srcId="{1C5BC68E-D9B3-435B-B885-098D96873DB5}" destId="{A80D3DB1-30B6-4769-A3F3-2BE65A5892DA}" srcOrd="1" destOrd="0" presId="urn:microsoft.com/office/officeart/2005/8/layout/venn3"/>
    <dgm:cxn modelId="{46250399-9FD5-4C0B-8761-7F779370EA65}" type="presParOf" srcId="{1C5BC68E-D9B3-435B-B885-098D96873DB5}" destId="{DD3AFA84-C6EF-460D-B918-04E2FF7FBF6F}" srcOrd="2" destOrd="0" presId="urn:microsoft.com/office/officeart/2005/8/layout/venn3"/>
    <dgm:cxn modelId="{E9CBB19E-C73B-41DB-AF18-E6901137A1F0}" type="presParOf" srcId="{1C5BC68E-D9B3-435B-B885-098D96873DB5}" destId="{C66B9D8A-7A17-48F8-9CC5-B84A1D57D3CA}" srcOrd="3" destOrd="0" presId="urn:microsoft.com/office/officeart/2005/8/layout/venn3"/>
    <dgm:cxn modelId="{130916D3-516A-4EAE-B02F-01FBB6ECDAB2}" type="presParOf" srcId="{1C5BC68E-D9B3-435B-B885-098D96873DB5}" destId="{0B0188DC-729D-44D5-8B39-33C83021A59F}" srcOrd="4" destOrd="0" presId="urn:microsoft.com/office/officeart/2005/8/layout/venn3"/>
    <dgm:cxn modelId="{A8FE5D4F-45F9-4B7A-BB8A-88FC4501FF04}" type="presParOf" srcId="{1C5BC68E-D9B3-435B-B885-098D96873DB5}" destId="{DB6B2CB2-78C6-4C9B-A4BB-C68E8F2AD119}" srcOrd="5" destOrd="0" presId="urn:microsoft.com/office/officeart/2005/8/layout/venn3"/>
    <dgm:cxn modelId="{AEA84057-270E-4540-B344-4EC9FC083EF3}" type="presParOf" srcId="{1C5BC68E-D9B3-435B-B885-098D96873DB5}" destId="{C30F3589-FB08-4F06-84FD-A3C208797677}" srcOrd="6" destOrd="0" presId="urn:microsoft.com/office/officeart/2005/8/layout/venn3"/>
    <dgm:cxn modelId="{141B544E-91AA-44D6-8235-963C640EA24E}" type="presParOf" srcId="{1C5BC68E-D9B3-435B-B885-098D96873DB5}" destId="{06AB2966-F6BD-4FF7-A27F-8CB2F31E485A}" srcOrd="7" destOrd="0" presId="urn:microsoft.com/office/officeart/2005/8/layout/venn3"/>
    <dgm:cxn modelId="{A2951555-64D3-46D6-A2CF-EE55DBF559C5}" type="presParOf" srcId="{1C5BC68E-D9B3-435B-B885-098D96873DB5}" destId="{F8F8FB98-A276-41A4-80A0-E0D37D92CA0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9B9996A-CA9F-4C37-B45D-FDCBFB71F9FB}" type="doc">
      <dgm:prSet loTypeId="urn:microsoft.com/office/officeart/2005/8/layout/cycle8" loCatId="cycle" qsTypeId="urn:microsoft.com/office/officeart/2005/8/quickstyle/3d2" qsCatId="3D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A0E1E37C-D88E-474B-AFAF-887FF379A16F}">
      <dgm:prSet/>
      <dgm:spPr/>
      <dgm:t>
        <a:bodyPr/>
        <a:lstStyle/>
        <a:p>
          <a:pPr rtl="1"/>
          <a:r>
            <a:rPr lang="ar-SA" dirty="0" smtClean="0"/>
            <a:t>تغيير موضعك</a:t>
          </a:r>
          <a:endParaRPr lang="ar-SA" dirty="0"/>
        </a:p>
      </dgm:t>
    </dgm:pt>
    <dgm:pt modelId="{AA986F0C-C97C-480E-89F0-9B21613E6970}" type="parTrans" cxnId="{7E8976CF-E9F1-4F4D-8D9C-8CBAB975764C}">
      <dgm:prSet/>
      <dgm:spPr/>
      <dgm:t>
        <a:bodyPr/>
        <a:lstStyle/>
        <a:p>
          <a:pPr rtl="1"/>
          <a:endParaRPr lang="ar-SA"/>
        </a:p>
      </dgm:t>
    </dgm:pt>
    <dgm:pt modelId="{868844D4-2DCC-4EF9-BD1D-739B160FF56F}" type="sibTrans" cxnId="{7E8976CF-E9F1-4F4D-8D9C-8CBAB975764C}">
      <dgm:prSet/>
      <dgm:spPr/>
      <dgm:t>
        <a:bodyPr/>
        <a:lstStyle/>
        <a:p>
          <a:pPr rtl="1"/>
          <a:endParaRPr lang="ar-SA"/>
        </a:p>
      </dgm:t>
    </dgm:pt>
    <dgm:pt modelId="{2F70BA15-393E-45EC-AF55-6A522064CB77}">
      <dgm:prSet/>
      <dgm:spPr/>
      <dgm:t>
        <a:bodyPr/>
        <a:lstStyle/>
        <a:p>
          <a:pPr rtl="1"/>
          <a:r>
            <a:rPr lang="ar-SA" dirty="0" smtClean="0"/>
            <a:t>تدعم</a:t>
          </a:r>
          <a:endParaRPr lang="ar-SA" dirty="0"/>
        </a:p>
      </dgm:t>
    </dgm:pt>
    <dgm:pt modelId="{67E1705C-20BA-48DF-B465-9F90644049D1}" type="parTrans" cxnId="{7CFDD847-A8FA-4215-BAA9-9A328040A747}">
      <dgm:prSet/>
      <dgm:spPr/>
      <dgm:t>
        <a:bodyPr/>
        <a:lstStyle/>
        <a:p>
          <a:pPr rtl="1"/>
          <a:endParaRPr lang="ar-SA"/>
        </a:p>
      </dgm:t>
    </dgm:pt>
    <dgm:pt modelId="{292061E4-9367-4031-B465-813E50429BA8}" type="sibTrans" cxnId="{7CFDD847-A8FA-4215-BAA9-9A328040A747}">
      <dgm:prSet/>
      <dgm:spPr/>
      <dgm:t>
        <a:bodyPr/>
        <a:lstStyle/>
        <a:p>
          <a:pPr rtl="1"/>
          <a:endParaRPr lang="ar-SA"/>
        </a:p>
      </dgm:t>
    </dgm:pt>
    <dgm:pt modelId="{0E8ED7F4-76EF-4274-8B0E-41B9EADFFCEC}">
      <dgm:prSet/>
      <dgm:spPr/>
      <dgm:t>
        <a:bodyPr/>
        <a:lstStyle/>
        <a:p>
          <a:pPr rtl="1"/>
          <a:r>
            <a:rPr lang="ar-SA" dirty="0" smtClean="0"/>
            <a:t>تجذب</a:t>
          </a:r>
          <a:endParaRPr lang="ar-SA" dirty="0"/>
        </a:p>
      </dgm:t>
    </dgm:pt>
    <dgm:pt modelId="{5B3688A2-AF43-4D57-AB6D-57E85D3162E4}" type="parTrans" cxnId="{C812CA32-C3D8-4272-8313-6B1173CA554E}">
      <dgm:prSet/>
      <dgm:spPr/>
      <dgm:t>
        <a:bodyPr/>
        <a:lstStyle/>
        <a:p>
          <a:pPr rtl="1"/>
          <a:endParaRPr lang="ar-SA"/>
        </a:p>
      </dgm:t>
    </dgm:pt>
    <dgm:pt modelId="{43D4845F-6786-438C-8826-9EF928684AFA}" type="sibTrans" cxnId="{C812CA32-C3D8-4272-8313-6B1173CA554E}">
      <dgm:prSet/>
      <dgm:spPr/>
      <dgm:t>
        <a:bodyPr/>
        <a:lstStyle/>
        <a:p>
          <a:pPr rtl="1"/>
          <a:endParaRPr lang="ar-SA"/>
        </a:p>
      </dgm:t>
    </dgm:pt>
    <dgm:pt modelId="{BCCE9158-B8D0-4295-BA3D-ADF2B19B02E0}">
      <dgm:prSet/>
      <dgm:spPr/>
      <dgm:t>
        <a:bodyPr/>
        <a:lstStyle/>
        <a:p>
          <a:pPr rtl="1"/>
          <a:r>
            <a:rPr lang="ar-SA" dirty="0" smtClean="0"/>
            <a:t>تخلص من التوتر</a:t>
          </a:r>
          <a:endParaRPr lang="ar-SA" dirty="0"/>
        </a:p>
      </dgm:t>
    </dgm:pt>
    <dgm:pt modelId="{744B43E7-F502-433E-8FFB-274A50340FDC}" type="parTrans" cxnId="{091FA0D8-4242-4C69-896A-3C7DBCF5CCE4}">
      <dgm:prSet/>
      <dgm:spPr/>
      <dgm:t>
        <a:bodyPr/>
        <a:lstStyle/>
        <a:p>
          <a:pPr rtl="1"/>
          <a:endParaRPr lang="ar-SA"/>
        </a:p>
      </dgm:t>
    </dgm:pt>
    <dgm:pt modelId="{A24F42DE-2192-48C8-9483-68B1840E74DF}" type="sibTrans" cxnId="{091FA0D8-4242-4C69-896A-3C7DBCF5CCE4}">
      <dgm:prSet/>
      <dgm:spPr/>
      <dgm:t>
        <a:bodyPr/>
        <a:lstStyle/>
        <a:p>
          <a:pPr rtl="1"/>
          <a:endParaRPr lang="ar-SA"/>
        </a:p>
      </dgm:t>
    </dgm:pt>
    <dgm:pt modelId="{3254B9C2-89D3-444A-8896-FE458B45156D}">
      <dgm:prSet/>
      <dgm:spPr/>
      <dgm:t>
        <a:bodyPr/>
        <a:lstStyle/>
        <a:p>
          <a:pPr rtl="1"/>
          <a:r>
            <a:rPr lang="ar-SA" dirty="0" smtClean="0"/>
            <a:t>لا تتحرك من غير سبب</a:t>
          </a:r>
          <a:endParaRPr lang="ar-SA" dirty="0"/>
        </a:p>
      </dgm:t>
    </dgm:pt>
    <dgm:pt modelId="{634A87E9-1758-4D86-B182-967199BF8507}" type="parTrans" cxnId="{6E14626A-4AD6-4A9D-99D3-9B724553E7C4}">
      <dgm:prSet/>
      <dgm:spPr/>
      <dgm:t>
        <a:bodyPr/>
        <a:lstStyle/>
        <a:p>
          <a:pPr rtl="1"/>
          <a:endParaRPr lang="ar-SA"/>
        </a:p>
      </dgm:t>
    </dgm:pt>
    <dgm:pt modelId="{5EA5A35A-2242-449F-B6AF-39601907A44B}" type="sibTrans" cxnId="{6E14626A-4AD6-4A9D-99D3-9B724553E7C4}">
      <dgm:prSet/>
      <dgm:spPr/>
      <dgm:t>
        <a:bodyPr/>
        <a:lstStyle/>
        <a:p>
          <a:pPr rtl="1"/>
          <a:endParaRPr lang="ar-SA"/>
        </a:p>
      </dgm:t>
    </dgm:pt>
    <dgm:pt modelId="{432BC0A1-EFD6-4C79-9538-FD29711F078A}" type="pres">
      <dgm:prSet presAssocID="{09B9996A-CA9F-4C37-B45D-FDCBFB71F9F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370E3A5-9D2A-4A2E-B9AF-2BB127AF022F}" type="pres">
      <dgm:prSet presAssocID="{09B9996A-CA9F-4C37-B45D-FDCBFB71F9FB}" presName="wedge1" presStyleLbl="node1" presStyleIdx="0" presStyleCnt="5"/>
      <dgm:spPr/>
      <dgm:t>
        <a:bodyPr/>
        <a:lstStyle/>
        <a:p>
          <a:pPr rtl="1"/>
          <a:endParaRPr lang="ar-SA"/>
        </a:p>
      </dgm:t>
    </dgm:pt>
    <dgm:pt modelId="{F318BCBB-1135-4927-B8D8-1FFFFAC239B6}" type="pres">
      <dgm:prSet presAssocID="{09B9996A-CA9F-4C37-B45D-FDCBFB71F9FB}" presName="dummy1a" presStyleCnt="0"/>
      <dgm:spPr/>
    </dgm:pt>
    <dgm:pt modelId="{72329CF9-DAAC-483A-8354-1E289785921D}" type="pres">
      <dgm:prSet presAssocID="{09B9996A-CA9F-4C37-B45D-FDCBFB71F9FB}" presName="dummy1b" presStyleCnt="0"/>
      <dgm:spPr/>
    </dgm:pt>
    <dgm:pt modelId="{59A68D7F-DEC4-4E68-AF80-3A8F9BF50469}" type="pres">
      <dgm:prSet presAssocID="{09B9996A-CA9F-4C37-B45D-FDCBFB71F9F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1CFF51-C017-4AB8-ADB8-4DFE6D016D07}" type="pres">
      <dgm:prSet presAssocID="{09B9996A-CA9F-4C37-B45D-FDCBFB71F9FB}" presName="wedge2" presStyleLbl="node1" presStyleIdx="1" presStyleCnt="5"/>
      <dgm:spPr/>
      <dgm:t>
        <a:bodyPr/>
        <a:lstStyle/>
        <a:p>
          <a:pPr rtl="1"/>
          <a:endParaRPr lang="ar-SA"/>
        </a:p>
      </dgm:t>
    </dgm:pt>
    <dgm:pt modelId="{AA582123-E9DA-4151-90E4-75765905D128}" type="pres">
      <dgm:prSet presAssocID="{09B9996A-CA9F-4C37-B45D-FDCBFB71F9FB}" presName="dummy2a" presStyleCnt="0"/>
      <dgm:spPr/>
    </dgm:pt>
    <dgm:pt modelId="{B28954CC-B5CF-4497-BBDA-75D81DFB610E}" type="pres">
      <dgm:prSet presAssocID="{09B9996A-CA9F-4C37-B45D-FDCBFB71F9FB}" presName="dummy2b" presStyleCnt="0"/>
      <dgm:spPr/>
    </dgm:pt>
    <dgm:pt modelId="{9FE12E61-AC8A-46C1-AA9D-9FDA71026ED3}" type="pres">
      <dgm:prSet presAssocID="{09B9996A-CA9F-4C37-B45D-FDCBFB71F9F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D87116-378F-49BE-8634-484677522913}" type="pres">
      <dgm:prSet presAssocID="{09B9996A-CA9F-4C37-B45D-FDCBFB71F9FB}" presName="wedge3" presStyleLbl="node1" presStyleIdx="2" presStyleCnt="5"/>
      <dgm:spPr/>
      <dgm:t>
        <a:bodyPr/>
        <a:lstStyle/>
        <a:p>
          <a:pPr rtl="1"/>
          <a:endParaRPr lang="ar-SA"/>
        </a:p>
      </dgm:t>
    </dgm:pt>
    <dgm:pt modelId="{AAA5356A-8479-440D-9885-AA430A05574B}" type="pres">
      <dgm:prSet presAssocID="{09B9996A-CA9F-4C37-B45D-FDCBFB71F9FB}" presName="dummy3a" presStyleCnt="0"/>
      <dgm:spPr/>
    </dgm:pt>
    <dgm:pt modelId="{742E95B1-D462-497E-90C6-8C2A1B3EFDE8}" type="pres">
      <dgm:prSet presAssocID="{09B9996A-CA9F-4C37-B45D-FDCBFB71F9FB}" presName="dummy3b" presStyleCnt="0"/>
      <dgm:spPr/>
    </dgm:pt>
    <dgm:pt modelId="{A67D40C8-CCA7-40A9-A57B-4AAD705A49B3}" type="pres">
      <dgm:prSet presAssocID="{09B9996A-CA9F-4C37-B45D-FDCBFB71F9F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C02098-09FC-4445-9FEE-F802AF6D4FAA}" type="pres">
      <dgm:prSet presAssocID="{09B9996A-CA9F-4C37-B45D-FDCBFB71F9FB}" presName="wedge4" presStyleLbl="node1" presStyleIdx="3" presStyleCnt="5"/>
      <dgm:spPr/>
      <dgm:t>
        <a:bodyPr/>
        <a:lstStyle/>
        <a:p>
          <a:pPr rtl="1"/>
          <a:endParaRPr lang="ar-SA"/>
        </a:p>
      </dgm:t>
    </dgm:pt>
    <dgm:pt modelId="{2BB21BF2-B9E8-4863-AF72-E424F8E93A6F}" type="pres">
      <dgm:prSet presAssocID="{09B9996A-CA9F-4C37-B45D-FDCBFB71F9FB}" presName="dummy4a" presStyleCnt="0"/>
      <dgm:spPr/>
    </dgm:pt>
    <dgm:pt modelId="{C0A40C9E-2637-4F69-91F7-FE9BEF500941}" type="pres">
      <dgm:prSet presAssocID="{09B9996A-CA9F-4C37-B45D-FDCBFB71F9FB}" presName="dummy4b" presStyleCnt="0"/>
      <dgm:spPr/>
    </dgm:pt>
    <dgm:pt modelId="{CCFB45E4-61E0-4294-8A19-EB13AFF26B15}" type="pres">
      <dgm:prSet presAssocID="{09B9996A-CA9F-4C37-B45D-FDCBFB71F9F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5ED189-BCE1-495D-BC1B-0BD6C3701954}" type="pres">
      <dgm:prSet presAssocID="{09B9996A-CA9F-4C37-B45D-FDCBFB71F9FB}" presName="wedge5" presStyleLbl="node1" presStyleIdx="4" presStyleCnt="5"/>
      <dgm:spPr/>
      <dgm:t>
        <a:bodyPr/>
        <a:lstStyle/>
        <a:p>
          <a:pPr rtl="1"/>
          <a:endParaRPr lang="ar-SA"/>
        </a:p>
      </dgm:t>
    </dgm:pt>
    <dgm:pt modelId="{75CF4125-529E-4004-BC56-F26DB3C7A124}" type="pres">
      <dgm:prSet presAssocID="{09B9996A-CA9F-4C37-B45D-FDCBFB71F9FB}" presName="dummy5a" presStyleCnt="0"/>
      <dgm:spPr/>
    </dgm:pt>
    <dgm:pt modelId="{1E2AA871-F3CF-48B2-A91D-D2DDBC09568B}" type="pres">
      <dgm:prSet presAssocID="{09B9996A-CA9F-4C37-B45D-FDCBFB71F9FB}" presName="dummy5b" presStyleCnt="0"/>
      <dgm:spPr/>
    </dgm:pt>
    <dgm:pt modelId="{5C853C50-53FE-4B04-A2CD-99E17872BD7E}" type="pres">
      <dgm:prSet presAssocID="{09B9996A-CA9F-4C37-B45D-FDCBFB71F9F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E559E3-C54C-4F6D-BF0B-7DD045D14F77}" type="pres">
      <dgm:prSet presAssocID="{868844D4-2DCC-4EF9-BD1D-739B160FF56F}" presName="arrowWedge1" presStyleLbl="fgSibTrans2D1" presStyleIdx="0" presStyleCnt="5"/>
      <dgm:spPr/>
    </dgm:pt>
    <dgm:pt modelId="{9CE3EFCE-273F-4280-A501-B41C43384580}" type="pres">
      <dgm:prSet presAssocID="{292061E4-9367-4031-B465-813E50429BA8}" presName="arrowWedge2" presStyleLbl="fgSibTrans2D1" presStyleIdx="1" presStyleCnt="5"/>
      <dgm:spPr/>
    </dgm:pt>
    <dgm:pt modelId="{DDF3A690-F350-4B92-B62E-CF297E5C4CE8}" type="pres">
      <dgm:prSet presAssocID="{43D4845F-6786-438C-8826-9EF928684AFA}" presName="arrowWedge3" presStyleLbl="fgSibTrans2D1" presStyleIdx="2" presStyleCnt="5"/>
      <dgm:spPr/>
    </dgm:pt>
    <dgm:pt modelId="{4DE5A7AC-C92A-47FE-A38C-61A59B3BCAF1}" type="pres">
      <dgm:prSet presAssocID="{A24F42DE-2192-48C8-9483-68B1840E74DF}" presName="arrowWedge4" presStyleLbl="fgSibTrans2D1" presStyleIdx="3" presStyleCnt="5"/>
      <dgm:spPr/>
    </dgm:pt>
    <dgm:pt modelId="{947C7260-4B05-43D5-BA23-6E20E608C6F9}" type="pres">
      <dgm:prSet presAssocID="{5EA5A35A-2242-449F-B6AF-39601907A44B}" presName="arrowWedge5" presStyleLbl="fgSibTrans2D1" presStyleIdx="4" presStyleCnt="5"/>
      <dgm:spPr/>
    </dgm:pt>
  </dgm:ptLst>
  <dgm:cxnLst>
    <dgm:cxn modelId="{C812CA32-C3D8-4272-8313-6B1173CA554E}" srcId="{09B9996A-CA9F-4C37-B45D-FDCBFB71F9FB}" destId="{0E8ED7F4-76EF-4274-8B0E-41B9EADFFCEC}" srcOrd="2" destOrd="0" parTransId="{5B3688A2-AF43-4D57-AB6D-57E85D3162E4}" sibTransId="{43D4845F-6786-438C-8826-9EF928684AFA}"/>
    <dgm:cxn modelId="{D30D41CB-8EE9-4BCF-9A01-7AFAAA72BA94}" type="presOf" srcId="{3254B9C2-89D3-444A-8896-FE458B45156D}" destId="{5C853C50-53FE-4B04-A2CD-99E17872BD7E}" srcOrd="1" destOrd="0" presId="urn:microsoft.com/office/officeart/2005/8/layout/cycle8"/>
    <dgm:cxn modelId="{0035255D-31D4-47FA-B93B-FC22C4BCD0D1}" type="presOf" srcId="{0E8ED7F4-76EF-4274-8B0E-41B9EADFFCEC}" destId="{E5D87116-378F-49BE-8634-484677522913}" srcOrd="0" destOrd="0" presId="urn:microsoft.com/office/officeart/2005/8/layout/cycle8"/>
    <dgm:cxn modelId="{091FA0D8-4242-4C69-896A-3C7DBCF5CCE4}" srcId="{09B9996A-CA9F-4C37-B45D-FDCBFB71F9FB}" destId="{BCCE9158-B8D0-4295-BA3D-ADF2B19B02E0}" srcOrd="3" destOrd="0" parTransId="{744B43E7-F502-433E-8FFB-274A50340FDC}" sibTransId="{A24F42DE-2192-48C8-9483-68B1840E74DF}"/>
    <dgm:cxn modelId="{F2CE6D35-B77F-425F-B0E5-CB6FB17C1B99}" type="presOf" srcId="{A0E1E37C-D88E-474B-AFAF-887FF379A16F}" destId="{7370E3A5-9D2A-4A2E-B9AF-2BB127AF022F}" srcOrd="0" destOrd="0" presId="urn:microsoft.com/office/officeart/2005/8/layout/cycle8"/>
    <dgm:cxn modelId="{C4BAD635-B59D-4044-BB7A-D182F9A8DF56}" type="presOf" srcId="{BCCE9158-B8D0-4295-BA3D-ADF2B19B02E0}" destId="{AAC02098-09FC-4445-9FEE-F802AF6D4FAA}" srcOrd="0" destOrd="0" presId="urn:microsoft.com/office/officeart/2005/8/layout/cycle8"/>
    <dgm:cxn modelId="{2AEC3B12-173E-460B-813D-C4CB5FED677F}" type="presOf" srcId="{A0E1E37C-D88E-474B-AFAF-887FF379A16F}" destId="{59A68D7F-DEC4-4E68-AF80-3A8F9BF50469}" srcOrd="1" destOrd="0" presId="urn:microsoft.com/office/officeart/2005/8/layout/cycle8"/>
    <dgm:cxn modelId="{C41D743B-9866-46ED-B4D1-B7678B98E1BC}" type="presOf" srcId="{3254B9C2-89D3-444A-8896-FE458B45156D}" destId="{FB5ED189-BCE1-495D-BC1B-0BD6C3701954}" srcOrd="0" destOrd="0" presId="urn:microsoft.com/office/officeart/2005/8/layout/cycle8"/>
    <dgm:cxn modelId="{32A335D7-72F4-469C-9FF4-66A149FFFA67}" type="presOf" srcId="{0E8ED7F4-76EF-4274-8B0E-41B9EADFFCEC}" destId="{A67D40C8-CCA7-40A9-A57B-4AAD705A49B3}" srcOrd="1" destOrd="0" presId="urn:microsoft.com/office/officeart/2005/8/layout/cycle8"/>
    <dgm:cxn modelId="{FD42C397-CEC9-4384-B4AD-B36165C57412}" type="presOf" srcId="{2F70BA15-393E-45EC-AF55-6A522064CB77}" destId="{9FE12E61-AC8A-46C1-AA9D-9FDA71026ED3}" srcOrd="1" destOrd="0" presId="urn:microsoft.com/office/officeart/2005/8/layout/cycle8"/>
    <dgm:cxn modelId="{7E8976CF-E9F1-4F4D-8D9C-8CBAB975764C}" srcId="{09B9996A-CA9F-4C37-B45D-FDCBFB71F9FB}" destId="{A0E1E37C-D88E-474B-AFAF-887FF379A16F}" srcOrd="0" destOrd="0" parTransId="{AA986F0C-C97C-480E-89F0-9B21613E6970}" sibTransId="{868844D4-2DCC-4EF9-BD1D-739B160FF56F}"/>
    <dgm:cxn modelId="{675839FA-ED5A-4CF4-825C-FCF13BEE8580}" type="presOf" srcId="{2F70BA15-393E-45EC-AF55-6A522064CB77}" destId="{B91CFF51-C017-4AB8-ADB8-4DFE6D016D07}" srcOrd="0" destOrd="0" presId="urn:microsoft.com/office/officeart/2005/8/layout/cycle8"/>
    <dgm:cxn modelId="{6E14626A-4AD6-4A9D-99D3-9B724553E7C4}" srcId="{09B9996A-CA9F-4C37-B45D-FDCBFB71F9FB}" destId="{3254B9C2-89D3-444A-8896-FE458B45156D}" srcOrd="4" destOrd="0" parTransId="{634A87E9-1758-4D86-B182-967199BF8507}" sibTransId="{5EA5A35A-2242-449F-B6AF-39601907A44B}"/>
    <dgm:cxn modelId="{8C794912-2F0A-47F4-944F-1D2CD4B21127}" type="presOf" srcId="{09B9996A-CA9F-4C37-B45D-FDCBFB71F9FB}" destId="{432BC0A1-EFD6-4C79-9538-FD29711F078A}" srcOrd="0" destOrd="0" presId="urn:microsoft.com/office/officeart/2005/8/layout/cycle8"/>
    <dgm:cxn modelId="{2B131E75-83F1-4711-A37D-CC2C45A2D52D}" type="presOf" srcId="{BCCE9158-B8D0-4295-BA3D-ADF2B19B02E0}" destId="{CCFB45E4-61E0-4294-8A19-EB13AFF26B15}" srcOrd="1" destOrd="0" presId="urn:microsoft.com/office/officeart/2005/8/layout/cycle8"/>
    <dgm:cxn modelId="{7CFDD847-A8FA-4215-BAA9-9A328040A747}" srcId="{09B9996A-CA9F-4C37-B45D-FDCBFB71F9FB}" destId="{2F70BA15-393E-45EC-AF55-6A522064CB77}" srcOrd="1" destOrd="0" parTransId="{67E1705C-20BA-48DF-B465-9F90644049D1}" sibTransId="{292061E4-9367-4031-B465-813E50429BA8}"/>
    <dgm:cxn modelId="{840C408B-A218-401A-814A-834FD2404ADA}" type="presParOf" srcId="{432BC0A1-EFD6-4C79-9538-FD29711F078A}" destId="{7370E3A5-9D2A-4A2E-B9AF-2BB127AF022F}" srcOrd="0" destOrd="0" presId="urn:microsoft.com/office/officeart/2005/8/layout/cycle8"/>
    <dgm:cxn modelId="{12308456-2D85-4255-8F27-F99A18DB282D}" type="presParOf" srcId="{432BC0A1-EFD6-4C79-9538-FD29711F078A}" destId="{F318BCBB-1135-4927-B8D8-1FFFFAC239B6}" srcOrd="1" destOrd="0" presId="urn:microsoft.com/office/officeart/2005/8/layout/cycle8"/>
    <dgm:cxn modelId="{27E4FCB5-0D93-4C14-96BF-4710A43F9503}" type="presParOf" srcId="{432BC0A1-EFD6-4C79-9538-FD29711F078A}" destId="{72329CF9-DAAC-483A-8354-1E289785921D}" srcOrd="2" destOrd="0" presId="urn:microsoft.com/office/officeart/2005/8/layout/cycle8"/>
    <dgm:cxn modelId="{703BC120-726F-439F-BE36-16C229726584}" type="presParOf" srcId="{432BC0A1-EFD6-4C79-9538-FD29711F078A}" destId="{59A68D7F-DEC4-4E68-AF80-3A8F9BF50469}" srcOrd="3" destOrd="0" presId="urn:microsoft.com/office/officeart/2005/8/layout/cycle8"/>
    <dgm:cxn modelId="{719971F6-F2BE-4470-9DC3-009EA9ADEB6D}" type="presParOf" srcId="{432BC0A1-EFD6-4C79-9538-FD29711F078A}" destId="{B91CFF51-C017-4AB8-ADB8-4DFE6D016D07}" srcOrd="4" destOrd="0" presId="urn:microsoft.com/office/officeart/2005/8/layout/cycle8"/>
    <dgm:cxn modelId="{C5A057B1-8BBB-4466-B9F7-51183FF34371}" type="presParOf" srcId="{432BC0A1-EFD6-4C79-9538-FD29711F078A}" destId="{AA582123-E9DA-4151-90E4-75765905D128}" srcOrd="5" destOrd="0" presId="urn:microsoft.com/office/officeart/2005/8/layout/cycle8"/>
    <dgm:cxn modelId="{E4749356-F8A8-4320-9B41-01476D0DA615}" type="presParOf" srcId="{432BC0A1-EFD6-4C79-9538-FD29711F078A}" destId="{B28954CC-B5CF-4497-BBDA-75D81DFB610E}" srcOrd="6" destOrd="0" presId="urn:microsoft.com/office/officeart/2005/8/layout/cycle8"/>
    <dgm:cxn modelId="{B0A967EA-9C5A-44EB-ACE5-4BC10E846FA5}" type="presParOf" srcId="{432BC0A1-EFD6-4C79-9538-FD29711F078A}" destId="{9FE12E61-AC8A-46C1-AA9D-9FDA71026ED3}" srcOrd="7" destOrd="0" presId="urn:microsoft.com/office/officeart/2005/8/layout/cycle8"/>
    <dgm:cxn modelId="{E8F9C74B-443C-48CD-9AE5-46606AA49EE1}" type="presParOf" srcId="{432BC0A1-EFD6-4C79-9538-FD29711F078A}" destId="{E5D87116-378F-49BE-8634-484677522913}" srcOrd="8" destOrd="0" presId="urn:microsoft.com/office/officeart/2005/8/layout/cycle8"/>
    <dgm:cxn modelId="{9939E5C2-E31B-4076-A78E-7DA015126632}" type="presParOf" srcId="{432BC0A1-EFD6-4C79-9538-FD29711F078A}" destId="{AAA5356A-8479-440D-9885-AA430A05574B}" srcOrd="9" destOrd="0" presId="urn:microsoft.com/office/officeart/2005/8/layout/cycle8"/>
    <dgm:cxn modelId="{854C3AFD-D72E-4F9F-9067-982C3DBEAA47}" type="presParOf" srcId="{432BC0A1-EFD6-4C79-9538-FD29711F078A}" destId="{742E95B1-D462-497E-90C6-8C2A1B3EFDE8}" srcOrd="10" destOrd="0" presId="urn:microsoft.com/office/officeart/2005/8/layout/cycle8"/>
    <dgm:cxn modelId="{A7DA2FFF-5B11-4E8C-BE46-EFB67DE7B55C}" type="presParOf" srcId="{432BC0A1-EFD6-4C79-9538-FD29711F078A}" destId="{A67D40C8-CCA7-40A9-A57B-4AAD705A49B3}" srcOrd="11" destOrd="0" presId="urn:microsoft.com/office/officeart/2005/8/layout/cycle8"/>
    <dgm:cxn modelId="{F6563E20-B7A9-482D-94B6-736F01CB9AD2}" type="presParOf" srcId="{432BC0A1-EFD6-4C79-9538-FD29711F078A}" destId="{AAC02098-09FC-4445-9FEE-F802AF6D4FAA}" srcOrd="12" destOrd="0" presId="urn:microsoft.com/office/officeart/2005/8/layout/cycle8"/>
    <dgm:cxn modelId="{B809772E-33FD-46BC-9A6A-8D8B29C5F105}" type="presParOf" srcId="{432BC0A1-EFD6-4C79-9538-FD29711F078A}" destId="{2BB21BF2-B9E8-4863-AF72-E424F8E93A6F}" srcOrd="13" destOrd="0" presId="urn:microsoft.com/office/officeart/2005/8/layout/cycle8"/>
    <dgm:cxn modelId="{872CA520-343E-492F-9460-38D4D49C4F60}" type="presParOf" srcId="{432BC0A1-EFD6-4C79-9538-FD29711F078A}" destId="{C0A40C9E-2637-4F69-91F7-FE9BEF500941}" srcOrd="14" destOrd="0" presId="urn:microsoft.com/office/officeart/2005/8/layout/cycle8"/>
    <dgm:cxn modelId="{77C31D6B-F1EF-4046-98C9-EF209D8B36A6}" type="presParOf" srcId="{432BC0A1-EFD6-4C79-9538-FD29711F078A}" destId="{CCFB45E4-61E0-4294-8A19-EB13AFF26B15}" srcOrd="15" destOrd="0" presId="urn:microsoft.com/office/officeart/2005/8/layout/cycle8"/>
    <dgm:cxn modelId="{A61EA3F7-12B4-4807-BFCE-0E1FA706AB68}" type="presParOf" srcId="{432BC0A1-EFD6-4C79-9538-FD29711F078A}" destId="{FB5ED189-BCE1-495D-BC1B-0BD6C3701954}" srcOrd="16" destOrd="0" presId="urn:microsoft.com/office/officeart/2005/8/layout/cycle8"/>
    <dgm:cxn modelId="{D6531BBC-5705-4695-91A4-C460F82D59AF}" type="presParOf" srcId="{432BC0A1-EFD6-4C79-9538-FD29711F078A}" destId="{75CF4125-529E-4004-BC56-F26DB3C7A124}" srcOrd="17" destOrd="0" presId="urn:microsoft.com/office/officeart/2005/8/layout/cycle8"/>
    <dgm:cxn modelId="{902FC5AE-B28F-40E9-B7C8-8B8277AD1005}" type="presParOf" srcId="{432BC0A1-EFD6-4C79-9538-FD29711F078A}" destId="{1E2AA871-F3CF-48B2-A91D-D2DDBC09568B}" srcOrd="18" destOrd="0" presId="urn:microsoft.com/office/officeart/2005/8/layout/cycle8"/>
    <dgm:cxn modelId="{B3FD8298-BCEA-4678-818C-BC9D7FA4D36C}" type="presParOf" srcId="{432BC0A1-EFD6-4C79-9538-FD29711F078A}" destId="{5C853C50-53FE-4B04-A2CD-99E17872BD7E}" srcOrd="19" destOrd="0" presId="urn:microsoft.com/office/officeart/2005/8/layout/cycle8"/>
    <dgm:cxn modelId="{703F88ED-AA71-4F6A-81DD-109E83B27059}" type="presParOf" srcId="{432BC0A1-EFD6-4C79-9538-FD29711F078A}" destId="{2CE559E3-C54C-4F6D-BF0B-7DD045D14F77}" srcOrd="20" destOrd="0" presId="urn:microsoft.com/office/officeart/2005/8/layout/cycle8"/>
    <dgm:cxn modelId="{22CCC431-C38A-4D4B-8CF2-7509589796BD}" type="presParOf" srcId="{432BC0A1-EFD6-4C79-9538-FD29711F078A}" destId="{9CE3EFCE-273F-4280-A501-B41C43384580}" srcOrd="21" destOrd="0" presId="urn:microsoft.com/office/officeart/2005/8/layout/cycle8"/>
    <dgm:cxn modelId="{A20496C9-2D72-4312-9D53-D188FFFBE28A}" type="presParOf" srcId="{432BC0A1-EFD6-4C79-9538-FD29711F078A}" destId="{DDF3A690-F350-4B92-B62E-CF297E5C4CE8}" srcOrd="22" destOrd="0" presId="urn:microsoft.com/office/officeart/2005/8/layout/cycle8"/>
    <dgm:cxn modelId="{2A7B7B85-8957-468B-956D-39461EC4FE69}" type="presParOf" srcId="{432BC0A1-EFD6-4C79-9538-FD29711F078A}" destId="{4DE5A7AC-C92A-47FE-A38C-61A59B3BCAF1}" srcOrd="23" destOrd="0" presId="urn:microsoft.com/office/officeart/2005/8/layout/cycle8"/>
    <dgm:cxn modelId="{AD2A681A-8136-46AC-B38C-12126F5EC944}" type="presParOf" srcId="{432BC0A1-EFD6-4C79-9538-FD29711F078A}" destId="{947C7260-4B05-43D5-BA23-6E20E608C6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0EBACB-52EB-4BB6-ACE9-AD8DE03FDE6E}" type="doc">
      <dgm:prSet loTypeId="urn:microsoft.com/office/officeart/2005/8/layout/hList2#1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92CEE5CE-99B2-48FC-A3D5-2A69F608B4C2}">
      <dgm:prSet/>
      <dgm:spPr/>
      <dgm:t>
        <a:bodyPr/>
        <a:lstStyle/>
        <a:p>
          <a:pPr rtl="1"/>
          <a:r>
            <a:rPr lang="ar-SA" dirty="0" smtClean="0"/>
            <a:t>الخطوة للأمام</a:t>
          </a:r>
          <a:endParaRPr lang="ar-SA" dirty="0"/>
        </a:p>
      </dgm:t>
    </dgm:pt>
    <dgm:pt modelId="{0CE6E25A-B4AC-43D0-8988-1DF4FBDAD3D5}" type="parTrans" cxnId="{23D6000E-4D0C-4088-BC1F-0399B04C89FD}">
      <dgm:prSet/>
      <dgm:spPr/>
      <dgm:t>
        <a:bodyPr/>
        <a:lstStyle/>
        <a:p>
          <a:pPr rtl="1"/>
          <a:endParaRPr lang="ar-SA"/>
        </a:p>
      </dgm:t>
    </dgm:pt>
    <dgm:pt modelId="{318126D3-C98D-46EA-8E52-2FCFDE6D9E2A}" type="sibTrans" cxnId="{23D6000E-4D0C-4088-BC1F-0399B04C89FD}">
      <dgm:prSet/>
      <dgm:spPr/>
      <dgm:t>
        <a:bodyPr/>
        <a:lstStyle/>
        <a:p>
          <a:pPr rtl="1"/>
          <a:endParaRPr lang="ar-SA"/>
        </a:p>
      </dgm:t>
    </dgm:pt>
    <dgm:pt modelId="{D3D528CE-0508-4A2D-AF68-EBA592510C3D}">
      <dgm:prSet/>
      <dgm:spPr/>
      <dgm:t>
        <a:bodyPr/>
        <a:lstStyle/>
        <a:p>
          <a:pPr rtl="1"/>
          <a:r>
            <a:rPr lang="ar-SA" dirty="0" smtClean="0"/>
            <a:t>نقطة مهمة</a:t>
          </a:r>
          <a:endParaRPr lang="ar-SA" dirty="0"/>
        </a:p>
      </dgm:t>
    </dgm:pt>
    <dgm:pt modelId="{755901E1-DB67-4B1A-B1F0-FC37AD459DCF}" type="parTrans" cxnId="{05425FF7-2652-4AD7-B64F-0E729B71A060}">
      <dgm:prSet/>
      <dgm:spPr/>
      <dgm:t>
        <a:bodyPr/>
        <a:lstStyle/>
        <a:p>
          <a:pPr rtl="1"/>
          <a:endParaRPr lang="ar-SA"/>
        </a:p>
      </dgm:t>
    </dgm:pt>
    <dgm:pt modelId="{201C7A2E-6B52-457A-A82C-33088C557251}" type="sibTrans" cxnId="{05425FF7-2652-4AD7-B64F-0E729B71A060}">
      <dgm:prSet/>
      <dgm:spPr/>
      <dgm:t>
        <a:bodyPr/>
        <a:lstStyle/>
        <a:p>
          <a:pPr rtl="1"/>
          <a:endParaRPr lang="ar-SA"/>
        </a:p>
      </dgm:t>
    </dgm:pt>
    <dgm:pt modelId="{0D8B9D44-AA2E-4186-95F5-753CEE0D859C}">
      <dgm:prSet/>
      <dgm:spPr/>
      <dgm:t>
        <a:bodyPr/>
        <a:lstStyle/>
        <a:p>
          <a:pPr rtl="1"/>
          <a:r>
            <a:rPr lang="ar-SA" dirty="0" smtClean="0"/>
            <a:t>الخطوة للخلف</a:t>
          </a:r>
          <a:endParaRPr lang="ar-SA" dirty="0"/>
        </a:p>
      </dgm:t>
    </dgm:pt>
    <dgm:pt modelId="{F589E87A-80B0-4267-855F-C2547BE7A675}" type="parTrans" cxnId="{29E96822-2584-491E-B5AA-7C6E1F5F2A41}">
      <dgm:prSet/>
      <dgm:spPr/>
      <dgm:t>
        <a:bodyPr/>
        <a:lstStyle/>
        <a:p>
          <a:pPr rtl="1"/>
          <a:endParaRPr lang="ar-SA"/>
        </a:p>
      </dgm:t>
    </dgm:pt>
    <dgm:pt modelId="{B4FBB19F-A23E-47B2-9497-691969ECBDDB}" type="sibTrans" cxnId="{29E96822-2584-491E-B5AA-7C6E1F5F2A41}">
      <dgm:prSet/>
      <dgm:spPr/>
      <dgm:t>
        <a:bodyPr/>
        <a:lstStyle/>
        <a:p>
          <a:pPr rtl="1"/>
          <a:endParaRPr lang="ar-SA"/>
        </a:p>
      </dgm:t>
    </dgm:pt>
    <dgm:pt modelId="{64928178-BFFE-4E10-9EAA-10CDC30929D7}">
      <dgm:prSet/>
      <dgm:spPr/>
      <dgm:t>
        <a:bodyPr/>
        <a:lstStyle/>
        <a:p>
          <a:pPr rtl="1"/>
          <a:r>
            <a:rPr lang="ar-SA" dirty="0" smtClean="0"/>
            <a:t>أنهيت الفكرة</a:t>
          </a:r>
          <a:endParaRPr lang="ar-SA" dirty="0"/>
        </a:p>
      </dgm:t>
    </dgm:pt>
    <dgm:pt modelId="{51B50F42-5F1D-4768-B011-D1603785E0EC}" type="parTrans" cxnId="{2D58EE55-E757-436A-898E-51A4DAFC8FD6}">
      <dgm:prSet/>
      <dgm:spPr/>
      <dgm:t>
        <a:bodyPr/>
        <a:lstStyle/>
        <a:p>
          <a:pPr rtl="1"/>
          <a:endParaRPr lang="ar-SA"/>
        </a:p>
      </dgm:t>
    </dgm:pt>
    <dgm:pt modelId="{DCB36A91-889A-4EC5-A7E1-A9DAC9A1B66A}" type="sibTrans" cxnId="{2D58EE55-E757-436A-898E-51A4DAFC8FD6}">
      <dgm:prSet/>
      <dgm:spPr/>
      <dgm:t>
        <a:bodyPr/>
        <a:lstStyle/>
        <a:p>
          <a:pPr rtl="1"/>
          <a:endParaRPr lang="ar-SA"/>
        </a:p>
      </dgm:t>
    </dgm:pt>
    <dgm:pt modelId="{127F4C46-1B5E-40A2-9DC1-A8692F01021E}">
      <dgm:prSet/>
      <dgm:spPr/>
      <dgm:t>
        <a:bodyPr/>
        <a:lstStyle/>
        <a:p>
          <a:pPr rtl="1"/>
          <a:r>
            <a:rPr lang="ar-SA" dirty="0" smtClean="0"/>
            <a:t>الحركة لجانب</a:t>
          </a:r>
          <a:endParaRPr lang="ar-SA" dirty="0"/>
        </a:p>
      </dgm:t>
    </dgm:pt>
    <dgm:pt modelId="{0E42C2E0-57D9-450E-9B32-0145BFCDFB4A}" type="parTrans" cxnId="{2F435F81-51D5-4167-A744-2B08475705B5}">
      <dgm:prSet/>
      <dgm:spPr/>
      <dgm:t>
        <a:bodyPr/>
        <a:lstStyle/>
        <a:p>
          <a:pPr rtl="1"/>
          <a:endParaRPr lang="ar-SA"/>
        </a:p>
      </dgm:t>
    </dgm:pt>
    <dgm:pt modelId="{45000554-397C-48CC-9579-3D4FC7A6F2EE}" type="sibTrans" cxnId="{2F435F81-51D5-4167-A744-2B08475705B5}">
      <dgm:prSet/>
      <dgm:spPr/>
      <dgm:t>
        <a:bodyPr/>
        <a:lstStyle/>
        <a:p>
          <a:pPr rtl="1"/>
          <a:endParaRPr lang="ar-SA"/>
        </a:p>
      </dgm:t>
    </dgm:pt>
    <dgm:pt modelId="{CB1F22F3-5956-4B87-AA03-7E335E5B3267}">
      <dgm:prSet/>
      <dgm:spPr/>
      <dgm:t>
        <a:bodyPr/>
        <a:lstStyle/>
        <a:p>
          <a:pPr rtl="1"/>
          <a:r>
            <a:rPr lang="ar-SA" dirty="0" smtClean="0"/>
            <a:t>الانتقال</a:t>
          </a:r>
          <a:endParaRPr lang="ar-SA" dirty="0"/>
        </a:p>
      </dgm:t>
    </dgm:pt>
    <dgm:pt modelId="{3A292564-8660-4C76-A4D6-2FE1F144BD28}" type="parTrans" cxnId="{1CCC1C2B-D7AE-475D-B54F-5405764B39F2}">
      <dgm:prSet/>
      <dgm:spPr/>
      <dgm:t>
        <a:bodyPr/>
        <a:lstStyle/>
        <a:p>
          <a:pPr rtl="1"/>
          <a:endParaRPr lang="ar-SA"/>
        </a:p>
      </dgm:t>
    </dgm:pt>
    <dgm:pt modelId="{34CDECD2-A7BF-45C1-B7AC-BE9DF39F24BA}" type="sibTrans" cxnId="{1CCC1C2B-D7AE-475D-B54F-5405764B39F2}">
      <dgm:prSet/>
      <dgm:spPr/>
      <dgm:t>
        <a:bodyPr/>
        <a:lstStyle/>
        <a:p>
          <a:pPr rtl="1"/>
          <a:endParaRPr lang="ar-SA"/>
        </a:p>
      </dgm:t>
    </dgm:pt>
    <dgm:pt modelId="{0AE54DA5-1B58-468F-A671-72721181BC8F}" type="pres">
      <dgm:prSet presAssocID="{FE0EBACB-52EB-4BB6-ACE9-AD8DE03FDE6E}" presName="linearFlow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8BD884-A450-479C-A914-D4C7BFBD907D}" type="pres">
      <dgm:prSet presAssocID="{92CEE5CE-99B2-48FC-A3D5-2A69F608B4C2}" presName="compositeNode" presStyleCnt="0">
        <dgm:presLayoutVars>
          <dgm:bulletEnabled val="1"/>
        </dgm:presLayoutVars>
      </dgm:prSet>
      <dgm:spPr/>
    </dgm:pt>
    <dgm:pt modelId="{F8800183-E2C1-48DD-B90E-177CFCBA46E6}" type="pres">
      <dgm:prSet presAssocID="{92CEE5CE-99B2-48FC-A3D5-2A69F608B4C2}" presName="image" presStyleLbl="fgImgPlace1" presStyleIdx="0" presStyleCnt="3"/>
      <dgm:spPr/>
    </dgm:pt>
    <dgm:pt modelId="{6678A8F7-730D-4D93-AAED-AE57A67A37C4}" type="pres">
      <dgm:prSet presAssocID="{92CEE5CE-99B2-48FC-A3D5-2A69F608B4C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56C5CE-C405-4269-8F53-E2314DD3F365}" type="pres">
      <dgm:prSet presAssocID="{92CEE5CE-99B2-48FC-A3D5-2A69F608B4C2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28A3B1-E549-4766-A6F6-8084F360B62C}" type="pres">
      <dgm:prSet presAssocID="{318126D3-C98D-46EA-8E52-2FCFDE6D9E2A}" presName="sibTrans" presStyleCnt="0"/>
      <dgm:spPr/>
    </dgm:pt>
    <dgm:pt modelId="{EAABD0DB-7520-4671-AA61-2104AAC35331}" type="pres">
      <dgm:prSet presAssocID="{0D8B9D44-AA2E-4186-95F5-753CEE0D859C}" presName="compositeNode" presStyleCnt="0">
        <dgm:presLayoutVars>
          <dgm:bulletEnabled val="1"/>
        </dgm:presLayoutVars>
      </dgm:prSet>
      <dgm:spPr/>
    </dgm:pt>
    <dgm:pt modelId="{5006BD84-E8C7-4291-A86F-AD9FC259EB26}" type="pres">
      <dgm:prSet presAssocID="{0D8B9D44-AA2E-4186-95F5-753CEE0D859C}" presName="image" presStyleLbl="fgImgPlace1" presStyleIdx="1" presStyleCnt="3"/>
      <dgm:spPr/>
    </dgm:pt>
    <dgm:pt modelId="{6BFC177F-5AAC-4F70-9208-AD12243A6E09}" type="pres">
      <dgm:prSet presAssocID="{0D8B9D44-AA2E-4186-95F5-753CEE0D859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33B9CA-3721-433D-A0EC-F42E29446A0B}" type="pres">
      <dgm:prSet presAssocID="{0D8B9D44-AA2E-4186-95F5-753CEE0D859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22B316-12F4-4490-B313-F41E8BB10F6E}" type="pres">
      <dgm:prSet presAssocID="{B4FBB19F-A23E-47B2-9497-691969ECBDDB}" presName="sibTrans" presStyleCnt="0"/>
      <dgm:spPr/>
    </dgm:pt>
    <dgm:pt modelId="{3973FA7A-8D37-46C6-BD13-2C1F30A8FBA0}" type="pres">
      <dgm:prSet presAssocID="{127F4C46-1B5E-40A2-9DC1-A8692F01021E}" presName="compositeNode" presStyleCnt="0">
        <dgm:presLayoutVars>
          <dgm:bulletEnabled val="1"/>
        </dgm:presLayoutVars>
      </dgm:prSet>
      <dgm:spPr/>
    </dgm:pt>
    <dgm:pt modelId="{FE50E2CA-CF00-4AA7-8D71-CCC31F6381A8}" type="pres">
      <dgm:prSet presAssocID="{127F4C46-1B5E-40A2-9DC1-A8692F01021E}" presName="image" presStyleLbl="fgImgPlace1" presStyleIdx="2" presStyleCnt="3"/>
      <dgm:spPr/>
    </dgm:pt>
    <dgm:pt modelId="{0B13751C-6431-4E9E-8D64-90175E0EEF39}" type="pres">
      <dgm:prSet presAssocID="{127F4C46-1B5E-40A2-9DC1-A8692F01021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2647DF-1D51-44C6-9ECC-13B6AF01B9F0}" type="pres">
      <dgm:prSet presAssocID="{127F4C46-1B5E-40A2-9DC1-A8692F01021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9E96822-2584-491E-B5AA-7C6E1F5F2A41}" srcId="{FE0EBACB-52EB-4BB6-ACE9-AD8DE03FDE6E}" destId="{0D8B9D44-AA2E-4186-95F5-753CEE0D859C}" srcOrd="1" destOrd="0" parTransId="{F589E87A-80B0-4267-855F-C2547BE7A675}" sibTransId="{B4FBB19F-A23E-47B2-9497-691969ECBDDB}"/>
    <dgm:cxn modelId="{2F435F81-51D5-4167-A744-2B08475705B5}" srcId="{FE0EBACB-52EB-4BB6-ACE9-AD8DE03FDE6E}" destId="{127F4C46-1B5E-40A2-9DC1-A8692F01021E}" srcOrd="2" destOrd="0" parTransId="{0E42C2E0-57D9-450E-9B32-0145BFCDFB4A}" sibTransId="{45000554-397C-48CC-9579-3D4FC7A6F2EE}"/>
    <dgm:cxn modelId="{125D3B9A-EBEB-49FC-98DA-3BF541ABDFCD}" type="presOf" srcId="{64928178-BFFE-4E10-9EAA-10CDC30929D7}" destId="{6BFC177F-5AAC-4F70-9208-AD12243A6E09}" srcOrd="0" destOrd="0" presId="urn:microsoft.com/office/officeart/2005/8/layout/hList2#1"/>
    <dgm:cxn modelId="{B787A5C7-82E6-4874-B18A-2CA1AA5A0BC8}" type="presOf" srcId="{FE0EBACB-52EB-4BB6-ACE9-AD8DE03FDE6E}" destId="{0AE54DA5-1B58-468F-A671-72721181BC8F}" srcOrd="0" destOrd="0" presId="urn:microsoft.com/office/officeart/2005/8/layout/hList2#1"/>
    <dgm:cxn modelId="{1CCC1C2B-D7AE-475D-B54F-5405764B39F2}" srcId="{127F4C46-1B5E-40A2-9DC1-A8692F01021E}" destId="{CB1F22F3-5956-4B87-AA03-7E335E5B3267}" srcOrd="0" destOrd="0" parTransId="{3A292564-8660-4C76-A4D6-2FE1F144BD28}" sibTransId="{34CDECD2-A7BF-45C1-B7AC-BE9DF39F24BA}"/>
    <dgm:cxn modelId="{05425FF7-2652-4AD7-B64F-0E729B71A060}" srcId="{92CEE5CE-99B2-48FC-A3D5-2A69F608B4C2}" destId="{D3D528CE-0508-4A2D-AF68-EBA592510C3D}" srcOrd="0" destOrd="0" parTransId="{755901E1-DB67-4B1A-B1F0-FC37AD459DCF}" sibTransId="{201C7A2E-6B52-457A-A82C-33088C557251}"/>
    <dgm:cxn modelId="{E5F8E2C7-6C4F-4162-BC54-83796B9B8B8A}" type="presOf" srcId="{127F4C46-1B5E-40A2-9DC1-A8692F01021E}" destId="{102647DF-1D51-44C6-9ECC-13B6AF01B9F0}" srcOrd="0" destOrd="0" presId="urn:microsoft.com/office/officeart/2005/8/layout/hList2#1"/>
    <dgm:cxn modelId="{DCDF141F-F953-4FE7-BD83-876B6FF8065D}" type="presOf" srcId="{0D8B9D44-AA2E-4186-95F5-753CEE0D859C}" destId="{B433B9CA-3721-433D-A0EC-F42E29446A0B}" srcOrd="0" destOrd="0" presId="urn:microsoft.com/office/officeart/2005/8/layout/hList2#1"/>
    <dgm:cxn modelId="{23D6000E-4D0C-4088-BC1F-0399B04C89FD}" srcId="{FE0EBACB-52EB-4BB6-ACE9-AD8DE03FDE6E}" destId="{92CEE5CE-99B2-48FC-A3D5-2A69F608B4C2}" srcOrd="0" destOrd="0" parTransId="{0CE6E25A-B4AC-43D0-8988-1DF4FBDAD3D5}" sibTransId="{318126D3-C98D-46EA-8E52-2FCFDE6D9E2A}"/>
    <dgm:cxn modelId="{2D58EE55-E757-436A-898E-51A4DAFC8FD6}" srcId="{0D8B9D44-AA2E-4186-95F5-753CEE0D859C}" destId="{64928178-BFFE-4E10-9EAA-10CDC30929D7}" srcOrd="0" destOrd="0" parTransId="{51B50F42-5F1D-4768-B011-D1603785E0EC}" sibTransId="{DCB36A91-889A-4EC5-A7E1-A9DAC9A1B66A}"/>
    <dgm:cxn modelId="{E7DBFC2D-EA31-4390-8238-31353F338D63}" type="presOf" srcId="{92CEE5CE-99B2-48FC-A3D5-2A69F608B4C2}" destId="{5C56C5CE-C405-4269-8F53-E2314DD3F365}" srcOrd="0" destOrd="0" presId="urn:microsoft.com/office/officeart/2005/8/layout/hList2#1"/>
    <dgm:cxn modelId="{20E9216F-0B53-49C4-8875-9516A97673FE}" type="presOf" srcId="{D3D528CE-0508-4A2D-AF68-EBA592510C3D}" destId="{6678A8F7-730D-4D93-AAED-AE57A67A37C4}" srcOrd="0" destOrd="0" presId="urn:microsoft.com/office/officeart/2005/8/layout/hList2#1"/>
    <dgm:cxn modelId="{744EFA7B-E394-4A1F-9FE1-FD9DDC14D775}" type="presOf" srcId="{CB1F22F3-5956-4B87-AA03-7E335E5B3267}" destId="{0B13751C-6431-4E9E-8D64-90175E0EEF39}" srcOrd="0" destOrd="0" presId="urn:microsoft.com/office/officeart/2005/8/layout/hList2#1"/>
    <dgm:cxn modelId="{10FAB478-F989-4BD8-9545-44562252BAC4}" type="presParOf" srcId="{0AE54DA5-1B58-468F-A671-72721181BC8F}" destId="{838BD884-A450-479C-A914-D4C7BFBD907D}" srcOrd="0" destOrd="0" presId="urn:microsoft.com/office/officeart/2005/8/layout/hList2#1"/>
    <dgm:cxn modelId="{86E2369A-94AF-470C-AFB9-C27A37A6B18C}" type="presParOf" srcId="{838BD884-A450-479C-A914-D4C7BFBD907D}" destId="{F8800183-E2C1-48DD-B90E-177CFCBA46E6}" srcOrd="0" destOrd="0" presId="urn:microsoft.com/office/officeart/2005/8/layout/hList2#1"/>
    <dgm:cxn modelId="{D507E445-BFD8-45C7-9165-608AED7CFF8E}" type="presParOf" srcId="{838BD884-A450-479C-A914-D4C7BFBD907D}" destId="{6678A8F7-730D-4D93-AAED-AE57A67A37C4}" srcOrd="1" destOrd="0" presId="urn:microsoft.com/office/officeart/2005/8/layout/hList2#1"/>
    <dgm:cxn modelId="{8287E25F-0317-49FE-97AF-3ECC7FE4DB4C}" type="presParOf" srcId="{838BD884-A450-479C-A914-D4C7BFBD907D}" destId="{5C56C5CE-C405-4269-8F53-E2314DD3F365}" srcOrd="2" destOrd="0" presId="urn:microsoft.com/office/officeart/2005/8/layout/hList2#1"/>
    <dgm:cxn modelId="{F5517C77-EEF7-4E11-A6DE-D70985E1E053}" type="presParOf" srcId="{0AE54DA5-1B58-468F-A671-72721181BC8F}" destId="{DA28A3B1-E549-4766-A6F6-8084F360B62C}" srcOrd="1" destOrd="0" presId="urn:microsoft.com/office/officeart/2005/8/layout/hList2#1"/>
    <dgm:cxn modelId="{92E12B60-0BD6-4D9F-B1DE-79E75D0F7AFC}" type="presParOf" srcId="{0AE54DA5-1B58-468F-A671-72721181BC8F}" destId="{EAABD0DB-7520-4671-AA61-2104AAC35331}" srcOrd="2" destOrd="0" presId="urn:microsoft.com/office/officeart/2005/8/layout/hList2#1"/>
    <dgm:cxn modelId="{F637D0D8-5C4E-487B-A5AB-38EE0FDEFE40}" type="presParOf" srcId="{EAABD0DB-7520-4671-AA61-2104AAC35331}" destId="{5006BD84-E8C7-4291-A86F-AD9FC259EB26}" srcOrd="0" destOrd="0" presId="urn:microsoft.com/office/officeart/2005/8/layout/hList2#1"/>
    <dgm:cxn modelId="{0D9BF8F7-4CF2-4AD3-81A1-4FAD6A58EF9E}" type="presParOf" srcId="{EAABD0DB-7520-4671-AA61-2104AAC35331}" destId="{6BFC177F-5AAC-4F70-9208-AD12243A6E09}" srcOrd="1" destOrd="0" presId="urn:microsoft.com/office/officeart/2005/8/layout/hList2#1"/>
    <dgm:cxn modelId="{ED897860-55C8-460A-AFCE-5269AD2102FC}" type="presParOf" srcId="{EAABD0DB-7520-4671-AA61-2104AAC35331}" destId="{B433B9CA-3721-433D-A0EC-F42E29446A0B}" srcOrd="2" destOrd="0" presId="urn:microsoft.com/office/officeart/2005/8/layout/hList2#1"/>
    <dgm:cxn modelId="{356B53FF-DA84-4B89-BA5A-D9E576A1D5F3}" type="presParOf" srcId="{0AE54DA5-1B58-468F-A671-72721181BC8F}" destId="{B822B316-12F4-4490-B313-F41E8BB10F6E}" srcOrd="3" destOrd="0" presId="urn:microsoft.com/office/officeart/2005/8/layout/hList2#1"/>
    <dgm:cxn modelId="{79E81980-6012-4B86-952D-53A7710F3217}" type="presParOf" srcId="{0AE54DA5-1B58-468F-A671-72721181BC8F}" destId="{3973FA7A-8D37-46C6-BD13-2C1F30A8FBA0}" srcOrd="4" destOrd="0" presId="urn:microsoft.com/office/officeart/2005/8/layout/hList2#1"/>
    <dgm:cxn modelId="{B61FEC2E-5606-443E-98F4-40AD209AC8D2}" type="presParOf" srcId="{3973FA7A-8D37-46C6-BD13-2C1F30A8FBA0}" destId="{FE50E2CA-CF00-4AA7-8D71-CCC31F6381A8}" srcOrd="0" destOrd="0" presId="urn:microsoft.com/office/officeart/2005/8/layout/hList2#1"/>
    <dgm:cxn modelId="{4239A46F-FFB3-42CF-9EF2-0F1EEA810E86}" type="presParOf" srcId="{3973FA7A-8D37-46C6-BD13-2C1F30A8FBA0}" destId="{0B13751C-6431-4E9E-8D64-90175E0EEF39}" srcOrd="1" destOrd="0" presId="urn:microsoft.com/office/officeart/2005/8/layout/hList2#1"/>
    <dgm:cxn modelId="{CA5842D5-C94D-4954-8028-141200B68A82}" type="presParOf" srcId="{3973FA7A-8D37-46C6-BD13-2C1F30A8FBA0}" destId="{102647DF-1D51-44C6-9ECC-13B6AF01B9F0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F73B64D-A0C1-427B-B52B-D003FC3DB21E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C590107-8A3D-42F4-9DF7-FD83B443B0A1}">
      <dgm:prSet custT="1"/>
      <dgm:spPr/>
      <dgm:t>
        <a:bodyPr/>
        <a:lstStyle/>
        <a:p>
          <a:pPr rtl="1"/>
          <a:r>
            <a:rPr lang="ar-SA" sz="2000" dirty="0" smtClean="0"/>
            <a:t>طرح الاقتراح</a:t>
          </a:r>
          <a:endParaRPr lang="ar-SA" sz="2000" dirty="0"/>
        </a:p>
      </dgm:t>
    </dgm:pt>
    <dgm:pt modelId="{491F9BB6-7645-4AC3-9603-A116D77D321F}" type="parTrans" cxnId="{DBC8DDEB-9C49-405B-B740-C3AEC6B579CF}">
      <dgm:prSet/>
      <dgm:spPr/>
      <dgm:t>
        <a:bodyPr/>
        <a:lstStyle/>
        <a:p>
          <a:pPr rtl="1"/>
          <a:endParaRPr lang="ar-SA" sz="1800"/>
        </a:p>
      </dgm:t>
    </dgm:pt>
    <dgm:pt modelId="{0E050A6E-41EE-46A1-BFC5-9F0B6BCD06D0}" type="sibTrans" cxnId="{DBC8DDEB-9C49-405B-B740-C3AEC6B579CF}">
      <dgm:prSet custT="1"/>
      <dgm:spPr/>
      <dgm:t>
        <a:bodyPr/>
        <a:lstStyle/>
        <a:p>
          <a:pPr rtl="1"/>
          <a:endParaRPr lang="ar-SA" sz="1600"/>
        </a:p>
      </dgm:t>
    </dgm:pt>
    <dgm:pt modelId="{DF8AE92B-7187-42C4-BE1B-7F71E765A114}">
      <dgm:prSet custT="1"/>
      <dgm:spPr/>
      <dgm:t>
        <a:bodyPr/>
        <a:lstStyle/>
        <a:p>
          <a:pPr rtl="1"/>
          <a:r>
            <a:rPr lang="ar-SA" sz="2000" dirty="0" smtClean="0"/>
            <a:t>التثنية</a:t>
          </a:r>
          <a:endParaRPr lang="ar-SA" sz="2000" dirty="0"/>
        </a:p>
      </dgm:t>
    </dgm:pt>
    <dgm:pt modelId="{5F5635EF-6D28-4AC3-896B-D05FAC9EAAEA}" type="parTrans" cxnId="{CDBB9FE3-2CDC-4162-8E95-71CBBBBFFED9}">
      <dgm:prSet/>
      <dgm:spPr/>
      <dgm:t>
        <a:bodyPr/>
        <a:lstStyle/>
        <a:p>
          <a:pPr rtl="1"/>
          <a:endParaRPr lang="ar-SA" sz="1800"/>
        </a:p>
      </dgm:t>
    </dgm:pt>
    <dgm:pt modelId="{98D1A3A6-525F-431C-A80F-78E45D4092F9}" type="sibTrans" cxnId="{CDBB9FE3-2CDC-4162-8E95-71CBBBBFFED9}">
      <dgm:prSet custT="1"/>
      <dgm:spPr/>
      <dgm:t>
        <a:bodyPr/>
        <a:lstStyle/>
        <a:p>
          <a:pPr rtl="1"/>
          <a:endParaRPr lang="ar-SA" sz="1600"/>
        </a:p>
      </dgm:t>
    </dgm:pt>
    <dgm:pt modelId="{9A56AC89-DB32-4B8B-9806-3EF93358A540}">
      <dgm:prSet custT="1"/>
      <dgm:spPr/>
      <dgm:t>
        <a:bodyPr/>
        <a:lstStyle/>
        <a:p>
          <a:pPr rtl="1"/>
          <a:r>
            <a:rPr lang="ar-SA" sz="2000" dirty="0" smtClean="0"/>
            <a:t>طرح الاقتراح</a:t>
          </a:r>
          <a:endParaRPr lang="ar-SA" sz="2000" dirty="0"/>
        </a:p>
      </dgm:t>
    </dgm:pt>
    <dgm:pt modelId="{D8A67282-0571-4FB3-8F6E-06C02FE1088D}" type="parTrans" cxnId="{ED39F4DB-B2DF-4448-9241-60D43B729BDA}">
      <dgm:prSet/>
      <dgm:spPr/>
      <dgm:t>
        <a:bodyPr/>
        <a:lstStyle/>
        <a:p>
          <a:pPr rtl="1"/>
          <a:endParaRPr lang="ar-SA" sz="1800"/>
        </a:p>
      </dgm:t>
    </dgm:pt>
    <dgm:pt modelId="{1C66401A-B7A9-4A1E-A926-1157B84A1D8D}" type="sibTrans" cxnId="{ED39F4DB-B2DF-4448-9241-60D43B729BDA}">
      <dgm:prSet custT="1"/>
      <dgm:spPr/>
      <dgm:t>
        <a:bodyPr/>
        <a:lstStyle/>
        <a:p>
          <a:pPr rtl="1"/>
          <a:endParaRPr lang="ar-SA" sz="1600"/>
        </a:p>
      </dgm:t>
    </dgm:pt>
    <dgm:pt modelId="{28A3BA51-9869-4E2D-8031-B6709E43ED23}">
      <dgm:prSet custT="1"/>
      <dgm:spPr/>
      <dgm:t>
        <a:bodyPr/>
        <a:lstStyle/>
        <a:p>
          <a:pPr rtl="1"/>
          <a:r>
            <a:rPr lang="ar-SA" sz="2000" dirty="0" smtClean="0"/>
            <a:t>المناقشة</a:t>
          </a:r>
          <a:endParaRPr lang="ar-SA" sz="2000" dirty="0"/>
        </a:p>
      </dgm:t>
    </dgm:pt>
    <dgm:pt modelId="{EEBD0897-EB51-4A12-91C4-5EACA850F98F}" type="parTrans" cxnId="{05F86DEA-CA80-4194-A766-07A11861D779}">
      <dgm:prSet/>
      <dgm:spPr/>
      <dgm:t>
        <a:bodyPr/>
        <a:lstStyle/>
        <a:p>
          <a:pPr rtl="1"/>
          <a:endParaRPr lang="ar-SA" sz="1800"/>
        </a:p>
      </dgm:t>
    </dgm:pt>
    <dgm:pt modelId="{13AF9F26-31DB-4464-8091-6E02A87130B6}" type="sibTrans" cxnId="{05F86DEA-CA80-4194-A766-07A11861D779}">
      <dgm:prSet custT="1"/>
      <dgm:spPr/>
      <dgm:t>
        <a:bodyPr/>
        <a:lstStyle/>
        <a:p>
          <a:pPr rtl="1"/>
          <a:endParaRPr lang="ar-SA" sz="1600"/>
        </a:p>
      </dgm:t>
    </dgm:pt>
    <dgm:pt modelId="{ACEC4E08-7955-4147-A930-84C9A90F9396}">
      <dgm:prSet custT="1"/>
      <dgm:spPr/>
      <dgm:t>
        <a:bodyPr/>
        <a:lstStyle/>
        <a:p>
          <a:pPr rtl="1"/>
          <a:r>
            <a:rPr lang="ar-SA" sz="2000" dirty="0" smtClean="0"/>
            <a:t>التصويت </a:t>
          </a:r>
          <a:endParaRPr lang="ar-SA" sz="2000" dirty="0"/>
        </a:p>
      </dgm:t>
    </dgm:pt>
    <dgm:pt modelId="{E2F5C2DA-2A41-49F0-A3EB-E0D6B62255DA}" type="parTrans" cxnId="{BA19BAFE-BEA8-4087-B407-CFD62FB7E8D3}">
      <dgm:prSet/>
      <dgm:spPr/>
      <dgm:t>
        <a:bodyPr/>
        <a:lstStyle/>
        <a:p>
          <a:pPr rtl="1"/>
          <a:endParaRPr lang="ar-SA" sz="1800"/>
        </a:p>
      </dgm:t>
    </dgm:pt>
    <dgm:pt modelId="{A40F061A-2E44-42B6-B522-6F7300570484}" type="sibTrans" cxnId="{BA19BAFE-BEA8-4087-B407-CFD62FB7E8D3}">
      <dgm:prSet custT="1"/>
      <dgm:spPr/>
      <dgm:t>
        <a:bodyPr/>
        <a:lstStyle/>
        <a:p>
          <a:pPr rtl="1"/>
          <a:endParaRPr lang="ar-SA" sz="1600"/>
        </a:p>
      </dgm:t>
    </dgm:pt>
    <dgm:pt modelId="{BC99816B-9F23-4941-BB2A-73090C110DFD}">
      <dgm:prSet custT="1"/>
      <dgm:spPr/>
      <dgm:t>
        <a:bodyPr/>
        <a:lstStyle/>
        <a:p>
          <a:pPr rtl="1"/>
          <a:r>
            <a:rPr lang="ar-SA" sz="2000" dirty="0" smtClean="0"/>
            <a:t>النتيجة</a:t>
          </a:r>
          <a:endParaRPr lang="en-US" sz="2000" dirty="0"/>
        </a:p>
      </dgm:t>
    </dgm:pt>
    <dgm:pt modelId="{32215D94-EB68-4080-AF0C-E221398577E5}" type="parTrans" cxnId="{B9A71485-C13B-403A-9EA1-D9A94BFA5F94}">
      <dgm:prSet/>
      <dgm:spPr/>
      <dgm:t>
        <a:bodyPr/>
        <a:lstStyle/>
        <a:p>
          <a:pPr rtl="1"/>
          <a:endParaRPr lang="ar-SA" sz="1800"/>
        </a:p>
      </dgm:t>
    </dgm:pt>
    <dgm:pt modelId="{C60C911F-37C7-4E1F-9F2A-DC18919EE742}" type="sibTrans" cxnId="{B9A71485-C13B-403A-9EA1-D9A94BFA5F94}">
      <dgm:prSet custT="1"/>
      <dgm:spPr/>
      <dgm:t>
        <a:bodyPr/>
        <a:lstStyle/>
        <a:p>
          <a:pPr rtl="1"/>
          <a:endParaRPr lang="ar-SA" sz="1600"/>
        </a:p>
      </dgm:t>
    </dgm:pt>
    <dgm:pt modelId="{2F6488F7-4732-4171-9F20-1ADF85656C54}" type="pres">
      <dgm:prSet presAssocID="{2F73B64D-A0C1-427B-B52B-D003FC3DB2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3C5AD01-5DD6-4785-A359-F051CA8BE64C}" type="pres">
      <dgm:prSet presAssocID="{BC590107-8A3D-42F4-9DF7-FD83B443B0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BE5A70-0929-42F6-9980-958D0D33ED25}" type="pres">
      <dgm:prSet presAssocID="{0E050A6E-41EE-46A1-BFC5-9F0B6BCD06D0}" presName="sibTrans" presStyleLbl="sibTrans2D1" presStyleIdx="0" presStyleCnt="6"/>
      <dgm:spPr/>
      <dgm:t>
        <a:bodyPr/>
        <a:lstStyle/>
        <a:p>
          <a:pPr rtl="1"/>
          <a:endParaRPr lang="ar-SA"/>
        </a:p>
      </dgm:t>
    </dgm:pt>
    <dgm:pt modelId="{46F55F05-CD9E-49F0-AE16-EA5436F5D5E6}" type="pres">
      <dgm:prSet presAssocID="{0E050A6E-41EE-46A1-BFC5-9F0B6BCD06D0}" presName="connectorText" presStyleLbl="sibTrans2D1" presStyleIdx="0" presStyleCnt="6"/>
      <dgm:spPr/>
      <dgm:t>
        <a:bodyPr/>
        <a:lstStyle/>
        <a:p>
          <a:pPr rtl="1"/>
          <a:endParaRPr lang="ar-SA"/>
        </a:p>
      </dgm:t>
    </dgm:pt>
    <dgm:pt modelId="{3041A0B8-03F6-40DC-B2D7-05A44BE3FE49}" type="pres">
      <dgm:prSet presAssocID="{DF8AE92B-7187-42C4-BE1B-7F71E765A1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A77728-B686-4D53-82A0-589C9825F69C}" type="pres">
      <dgm:prSet presAssocID="{98D1A3A6-525F-431C-A80F-78E45D4092F9}" presName="sibTrans" presStyleLbl="sibTrans2D1" presStyleIdx="1" presStyleCnt="6"/>
      <dgm:spPr/>
      <dgm:t>
        <a:bodyPr/>
        <a:lstStyle/>
        <a:p>
          <a:pPr rtl="1"/>
          <a:endParaRPr lang="ar-SA"/>
        </a:p>
      </dgm:t>
    </dgm:pt>
    <dgm:pt modelId="{B8879500-8E94-4A6D-95C8-9DC1A4D7F0F9}" type="pres">
      <dgm:prSet presAssocID="{98D1A3A6-525F-431C-A80F-78E45D4092F9}" presName="connectorText" presStyleLbl="sibTrans2D1" presStyleIdx="1" presStyleCnt="6"/>
      <dgm:spPr/>
      <dgm:t>
        <a:bodyPr/>
        <a:lstStyle/>
        <a:p>
          <a:pPr rtl="1"/>
          <a:endParaRPr lang="ar-SA"/>
        </a:p>
      </dgm:t>
    </dgm:pt>
    <dgm:pt modelId="{A3C7F1B9-58ED-4068-92BA-2430EB7CA3D3}" type="pres">
      <dgm:prSet presAssocID="{9A56AC89-DB32-4B8B-9806-3EF93358A5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E63228-3E03-446C-9190-BDF333622F33}" type="pres">
      <dgm:prSet presAssocID="{1C66401A-B7A9-4A1E-A926-1157B84A1D8D}" presName="sibTrans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B6F71D2C-A734-495F-BE16-F4B6A25DA016}" type="pres">
      <dgm:prSet presAssocID="{1C66401A-B7A9-4A1E-A926-1157B84A1D8D}" presName="connectorText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5E6AD70C-539F-4E5D-B789-CA86C3D5E654}" type="pres">
      <dgm:prSet presAssocID="{28A3BA51-9869-4E2D-8031-B6709E43ED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9A6195-F060-45F2-B87C-B80DA99F7411}" type="pres">
      <dgm:prSet presAssocID="{13AF9F26-31DB-4464-8091-6E02A87130B6}" presName="sibTrans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B2BDFDF0-DC31-416A-B898-4D68217E6D92}" type="pres">
      <dgm:prSet presAssocID="{13AF9F26-31DB-4464-8091-6E02A87130B6}" presName="connectorText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B9E225BB-0FBA-460F-B75D-BED754894097}" type="pres">
      <dgm:prSet presAssocID="{ACEC4E08-7955-4147-A930-84C9A90F93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7F604E-71DF-4AD0-AA83-47DA9980D223}" type="pres">
      <dgm:prSet presAssocID="{A40F061A-2E44-42B6-B522-6F7300570484}" presName="sibTrans" presStyleLbl="sibTrans2D1" presStyleIdx="4" presStyleCnt="6"/>
      <dgm:spPr/>
      <dgm:t>
        <a:bodyPr/>
        <a:lstStyle/>
        <a:p>
          <a:pPr rtl="1"/>
          <a:endParaRPr lang="ar-SA"/>
        </a:p>
      </dgm:t>
    </dgm:pt>
    <dgm:pt modelId="{1E63DC40-6A2A-4C76-8DED-6063B0E9599E}" type="pres">
      <dgm:prSet presAssocID="{A40F061A-2E44-42B6-B522-6F7300570484}" presName="connectorText" presStyleLbl="sibTrans2D1" presStyleIdx="4" presStyleCnt="6"/>
      <dgm:spPr/>
      <dgm:t>
        <a:bodyPr/>
        <a:lstStyle/>
        <a:p>
          <a:pPr rtl="1"/>
          <a:endParaRPr lang="ar-SA"/>
        </a:p>
      </dgm:t>
    </dgm:pt>
    <dgm:pt modelId="{DBB104D8-EE12-49BA-9CAC-62A1558FAB98}" type="pres">
      <dgm:prSet presAssocID="{BC99816B-9F23-4941-BB2A-73090C110D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43266B-26B2-42D6-982F-49F2EBED579E}" type="pres">
      <dgm:prSet presAssocID="{C60C911F-37C7-4E1F-9F2A-DC18919EE742}" presName="sibTrans" presStyleLbl="sibTrans2D1" presStyleIdx="5" presStyleCnt="6"/>
      <dgm:spPr/>
      <dgm:t>
        <a:bodyPr/>
        <a:lstStyle/>
        <a:p>
          <a:pPr rtl="1"/>
          <a:endParaRPr lang="ar-SA"/>
        </a:p>
      </dgm:t>
    </dgm:pt>
    <dgm:pt modelId="{C142BDDB-6169-4EE1-9B62-8F5E4E3BD2DD}" type="pres">
      <dgm:prSet presAssocID="{C60C911F-37C7-4E1F-9F2A-DC18919EE742}" presName="connectorText" presStyleLbl="sibTrans2D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4F9D4285-9466-490D-8230-35BDE9D68027}" type="presOf" srcId="{98D1A3A6-525F-431C-A80F-78E45D4092F9}" destId="{5FA77728-B686-4D53-82A0-589C9825F69C}" srcOrd="0" destOrd="0" presId="urn:microsoft.com/office/officeart/2005/8/layout/cycle2"/>
    <dgm:cxn modelId="{38AEF71A-683C-403A-8B4A-A34F25517B13}" type="presOf" srcId="{0E050A6E-41EE-46A1-BFC5-9F0B6BCD06D0}" destId="{D3BE5A70-0929-42F6-9980-958D0D33ED25}" srcOrd="0" destOrd="0" presId="urn:microsoft.com/office/officeart/2005/8/layout/cycle2"/>
    <dgm:cxn modelId="{B9A71485-C13B-403A-9EA1-D9A94BFA5F94}" srcId="{2F73B64D-A0C1-427B-B52B-D003FC3DB21E}" destId="{BC99816B-9F23-4941-BB2A-73090C110DFD}" srcOrd="5" destOrd="0" parTransId="{32215D94-EB68-4080-AF0C-E221398577E5}" sibTransId="{C60C911F-37C7-4E1F-9F2A-DC18919EE742}"/>
    <dgm:cxn modelId="{BA19BAFE-BEA8-4087-B407-CFD62FB7E8D3}" srcId="{2F73B64D-A0C1-427B-B52B-D003FC3DB21E}" destId="{ACEC4E08-7955-4147-A930-84C9A90F9396}" srcOrd="4" destOrd="0" parTransId="{E2F5C2DA-2A41-49F0-A3EB-E0D6B62255DA}" sibTransId="{A40F061A-2E44-42B6-B522-6F7300570484}"/>
    <dgm:cxn modelId="{932DE0BC-77E6-4DAB-AC02-5DE90088CA4D}" type="presOf" srcId="{28A3BA51-9869-4E2D-8031-B6709E43ED23}" destId="{5E6AD70C-539F-4E5D-B789-CA86C3D5E654}" srcOrd="0" destOrd="0" presId="urn:microsoft.com/office/officeart/2005/8/layout/cycle2"/>
    <dgm:cxn modelId="{4EDB553F-8023-4135-AE9A-EE1A39C9CDF6}" type="presOf" srcId="{ACEC4E08-7955-4147-A930-84C9A90F9396}" destId="{B9E225BB-0FBA-460F-B75D-BED754894097}" srcOrd="0" destOrd="0" presId="urn:microsoft.com/office/officeart/2005/8/layout/cycle2"/>
    <dgm:cxn modelId="{A93F0E52-06AA-4CE0-A437-C8A43942DF01}" type="presOf" srcId="{98D1A3A6-525F-431C-A80F-78E45D4092F9}" destId="{B8879500-8E94-4A6D-95C8-9DC1A4D7F0F9}" srcOrd="1" destOrd="0" presId="urn:microsoft.com/office/officeart/2005/8/layout/cycle2"/>
    <dgm:cxn modelId="{8BE4AC4E-950B-4F1D-B520-82BD44227F4D}" type="presOf" srcId="{0E050A6E-41EE-46A1-BFC5-9F0B6BCD06D0}" destId="{46F55F05-CD9E-49F0-AE16-EA5436F5D5E6}" srcOrd="1" destOrd="0" presId="urn:microsoft.com/office/officeart/2005/8/layout/cycle2"/>
    <dgm:cxn modelId="{547D7CF8-CDD5-4BDA-82B5-0480A612752E}" type="presOf" srcId="{BC99816B-9F23-4941-BB2A-73090C110DFD}" destId="{DBB104D8-EE12-49BA-9CAC-62A1558FAB98}" srcOrd="0" destOrd="0" presId="urn:microsoft.com/office/officeart/2005/8/layout/cycle2"/>
    <dgm:cxn modelId="{DBC8DDEB-9C49-405B-B740-C3AEC6B579CF}" srcId="{2F73B64D-A0C1-427B-B52B-D003FC3DB21E}" destId="{BC590107-8A3D-42F4-9DF7-FD83B443B0A1}" srcOrd="0" destOrd="0" parTransId="{491F9BB6-7645-4AC3-9603-A116D77D321F}" sibTransId="{0E050A6E-41EE-46A1-BFC5-9F0B6BCD06D0}"/>
    <dgm:cxn modelId="{12AE771B-71F3-4141-89B2-7FF3DB932056}" type="presOf" srcId="{2F73B64D-A0C1-427B-B52B-D003FC3DB21E}" destId="{2F6488F7-4732-4171-9F20-1ADF85656C54}" srcOrd="0" destOrd="0" presId="urn:microsoft.com/office/officeart/2005/8/layout/cycle2"/>
    <dgm:cxn modelId="{AC16A933-178D-4B4E-942C-7D671D350BF2}" type="presOf" srcId="{A40F061A-2E44-42B6-B522-6F7300570484}" destId="{1E63DC40-6A2A-4C76-8DED-6063B0E9599E}" srcOrd="1" destOrd="0" presId="urn:microsoft.com/office/officeart/2005/8/layout/cycle2"/>
    <dgm:cxn modelId="{4EA8B432-1E96-4817-876B-D3E1A6DE5957}" type="presOf" srcId="{A40F061A-2E44-42B6-B522-6F7300570484}" destId="{1E7F604E-71DF-4AD0-AA83-47DA9980D223}" srcOrd="0" destOrd="0" presId="urn:microsoft.com/office/officeart/2005/8/layout/cycle2"/>
    <dgm:cxn modelId="{69FE8E94-4041-475D-B64E-15937D9B9749}" type="presOf" srcId="{9A56AC89-DB32-4B8B-9806-3EF93358A540}" destId="{A3C7F1B9-58ED-4068-92BA-2430EB7CA3D3}" srcOrd="0" destOrd="0" presId="urn:microsoft.com/office/officeart/2005/8/layout/cycle2"/>
    <dgm:cxn modelId="{7EB33A49-2506-4EB8-8150-4EB57EA672B3}" type="presOf" srcId="{1C66401A-B7A9-4A1E-A926-1157B84A1D8D}" destId="{B6F71D2C-A734-495F-BE16-F4B6A25DA016}" srcOrd="1" destOrd="0" presId="urn:microsoft.com/office/officeart/2005/8/layout/cycle2"/>
    <dgm:cxn modelId="{5F17818A-EAB2-43C6-BC6C-C67F4E2EFC87}" type="presOf" srcId="{DF8AE92B-7187-42C4-BE1B-7F71E765A114}" destId="{3041A0B8-03F6-40DC-B2D7-05A44BE3FE49}" srcOrd="0" destOrd="0" presId="urn:microsoft.com/office/officeart/2005/8/layout/cycle2"/>
    <dgm:cxn modelId="{FE4538A8-B90C-4571-BD82-CC40AE892A99}" type="presOf" srcId="{1C66401A-B7A9-4A1E-A926-1157B84A1D8D}" destId="{48E63228-3E03-446C-9190-BDF333622F33}" srcOrd="0" destOrd="0" presId="urn:microsoft.com/office/officeart/2005/8/layout/cycle2"/>
    <dgm:cxn modelId="{6583B430-4324-439B-8A3E-8897BFE16957}" type="presOf" srcId="{C60C911F-37C7-4E1F-9F2A-DC18919EE742}" destId="{0743266B-26B2-42D6-982F-49F2EBED579E}" srcOrd="0" destOrd="0" presId="urn:microsoft.com/office/officeart/2005/8/layout/cycle2"/>
    <dgm:cxn modelId="{29F93104-B69D-4C65-9DC6-09463304F2B1}" type="presOf" srcId="{13AF9F26-31DB-4464-8091-6E02A87130B6}" destId="{B2BDFDF0-DC31-416A-B898-4D68217E6D92}" srcOrd="1" destOrd="0" presId="urn:microsoft.com/office/officeart/2005/8/layout/cycle2"/>
    <dgm:cxn modelId="{71B3A80A-FAE7-4B50-9E5E-F8A89B4CE8BF}" type="presOf" srcId="{BC590107-8A3D-42F4-9DF7-FD83B443B0A1}" destId="{03C5AD01-5DD6-4785-A359-F051CA8BE64C}" srcOrd="0" destOrd="0" presId="urn:microsoft.com/office/officeart/2005/8/layout/cycle2"/>
    <dgm:cxn modelId="{4E3609ED-6968-4CB5-BAD2-AE6703707CF8}" type="presOf" srcId="{13AF9F26-31DB-4464-8091-6E02A87130B6}" destId="{289A6195-F060-45F2-B87C-B80DA99F7411}" srcOrd="0" destOrd="0" presId="urn:microsoft.com/office/officeart/2005/8/layout/cycle2"/>
    <dgm:cxn modelId="{CDBB9FE3-2CDC-4162-8E95-71CBBBBFFED9}" srcId="{2F73B64D-A0C1-427B-B52B-D003FC3DB21E}" destId="{DF8AE92B-7187-42C4-BE1B-7F71E765A114}" srcOrd="1" destOrd="0" parTransId="{5F5635EF-6D28-4AC3-896B-D05FAC9EAAEA}" sibTransId="{98D1A3A6-525F-431C-A80F-78E45D4092F9}"/>
    <dgm:cxn modelId="{87A2C2E7-A245-43DF-9A25-CB058B585DF1}" type="presOf" srcId="{C60C911F-37C7-4E1F-9F2A-DC18919EE742}" destId="{C142BDDB-6169-4EE1-9B62-8F5E4E3BD2DD}" srcOrd="1" destOrd="0" presId="urn:microsoft.com/office/officeart/2005/8/layout/cycle2"/>
    <dgm:cxn modelId="{ED39F4DB-B2DF-4448-9241-60D43B729BDA}" srcId="{2F73B64D-A0C1-427B-B52B-D003FC3DB21E}" destId="{9A56AC89-DB32-4B8B-9806-3EF93358A540}" srcOrd="2" destOrd="0" parTransId="{D8A67282-0571-4FB3-8F6E-06C02FE1088D}" sibTransId="{1C66401A-B7A9-4A1E-A926-1157B84A1D8D}"/>
    <dgm:cxn modelId="{05F86DEA-CA80-4194-A766-07A11861D779}" srcId="{2F73B64D-A0C1-427B-B52B-D003FC3DB21E}" destId="{28A3BA51-9869-4E2D-8031-B6709E43ED23}" srcOrd="3" destOrd="0" parTransId="{EEBD0897-EB51-4A12-91C4-5EACA850F98F}" sibTransId="{13AF9F26-31DB-4464-8091-6E02A87130B6}"/>
    <dgm:cxn modelId="{7E6A5461-687D-4592-AC85-D9A3EE9CA254}" type="presParOf" srcId="{2F6488F7-4732-4171-9F20-1ADF85656C54}" destId="{03C5AD01-5DD6-4785-A359-F051CA8BE64C}" srcOrd="0" destOrd="0" presId="urn:microsoft.com/office/officeart/2005/8/layout/cycle2"/>
    <dgm:cxn modelId="{41D9EA69-374B-49C7-8143-620390C439A9}" type="presParOf" srcId="{2F6488F7-4732-4171-9F20-1ADF85656C54}" destId="{D3BE5A70-0929-42F6-9980-958D0D33ED25}" srcOrd="1" destOrd="0" presId="urn:microsoft.com/office/officeart/2005/8/layout/cycle2"/>
    <dgm:cxn modelId="{5A5D2864-8177-46FF-A391-B15C47E76E49}" type="presParOf" srcId="{D3BE5A70-0929-42F6-9980-958D0D33ED25}" destId="{46F55F05-CD9E-49F0-AE16-EA5436F5D5E6}" srcOrd="0" destOrd="0" presId="urn:microsoft.com/office/officeart/2005/8/layout/cycle2"/>
    <dgm:cxn modelId="{5E184AD0-3F1E-4875-943D-3A6F0634CD30}" type="presParOf" srcId="{2F6488F7-4732-4171-9F20-1ADF85656C54}" destId="{3041A0B8-03F6-40DC-B2D7-05A44BE3FE49}" srcOrd="2" destOrd="0" presId="urn:microsoft.com/office/officeart/2005/8/layout/cycle2"/>
    <dgm:cxn modelId="{993B7558-C8CB-4D9A-817F-1850F70E1897}" type="presParOf" srcId="{2F6488F7-4732-4171-9F20-1ADF85656C54}" destId="{5FA77728-B686-4D53-82A0-589C9825F69C}" srcOrd="3" destOrd="0" presId="urn:microsoft.com/office/officeart/2005/8/layout/cycle2"/>
    <dgm:cxn modelId="{3007B340-9DD0-40B8-9194-854E52D595AB}" type="presParOf" srcId="{5FA77728-B686-4D53-82A0-589C9825F69C}" destId="{B8879500-8E94-4A6D-95C8-9DC1A4D7F0F9}" srcOrd="0" destOrd="0" presId="urn:microsoft.com/office/officeart/2005/8/layout/cycle2"/>
    <dgm:cxn modelId="{7240EC37-4442-4FF8-A2FE-01FD1C717994}" type="presParOf" srcId="{2F6488F7-4732-4171-9F20-1ADF85656C54}" destId="{A3C7F1B9-58ED-4068-92BA-2430EB7CA3D3}" srcOrd="4" destOrd="0" presId="urn:microsoft.com/office/officeart/2005/8/layout/cycle2"/>
    <dgm:cxn modelId="{1FB95DA2-C83F-492A-AE02-9D20D7F842F9}" type="presParOf" srcId="{2F6488F7-4732-4171-9F20-1ADF85656C54}" destId="{48E63228-3E03-446C-9190-BDF333622F33}" srcOrd="5" destOrd="0" presId="urn:microsoft.com/office/officeart/2005/8/layout/cycle2"/>
    <dgm:cxn modelId="{446D7A50-C0F7-424E-AFCF-15EE623629D8}" type="presParOf" srcId="{48E63228-3E03-446C-9190-BDF333622F33}" destId="{B6F71D2C-A734-495F-BE16-F4B6A25DA016}" srcOrd="0" destOrd="0" presId="urn:microsoft.com/office/officeart/2005/8/layout/cycle2"/>
    <dgm:cxn modelId="{D92CCB35-C4B7-49BF-8ED2-A9AD0AE52FD4}" type="presParOf" srcId="{2F6488F7-4732-4171-9F20-1ADF85656C54}" destId="{5E6AD70C-539F-4E5D-B789-CA86C3D5E654}" srcOrd="6" destOrd="0" presId="urn:microsoft.com/office/officeart/2005/8/layout/cycle2"/>
    <dgm:cxn modelId="{85AD588C-672E-46A2-91A5-34034B310B47}" type="presParOf" srcId="{2F6488F7-4732-4171-9F20-1ADF85656C54}" destId="{289A6195-F060-45F2-B87C-B80DA99F7411}" srcOrd="7" destOrd="0" presId="urn:microsoft.com/office/officeart/2005/8/layout/cycle2"/>
    <dgm:cxn modelId="{25D9D444-E6AA-44BD-8B67-9D9279489FBD}" type="presParOf" srcId="{289A6195-F060-45F2-B87C-B80DA99F7411}" destId="{B2BDFDF0-DC31-416A-B898-4D68217E6D92}" srcOrd="0" destOrd="0" presId="urn:microsoft.com/office/officeart/2005/8/layout/cycle2"/>
    <dgm:cxn modelId="{C84DD213-01F9-4661-8868-A4E26A07B065}" type="presParOf" srcId="{2F6488F7-4732-4171-9F20-1ADF85656C54}" destId="{B9E225BB-0FBA-460F-B75D-BED754894097}" srcOrd="8" destOrd="0" presId="urn:microsoft.com/office/officeart/2005/8/layout/cycle2"/>
    <dgm:cxn modelId="{0FC09C7F-64C1-4C2F-ABED-81D8D52E5258}" type="presParOf" srcId="{2F6488F7-4732-4171-9F20-1ADF85656C54}" destId="{1E7F604E-71DF-4AD0-AA83-47DA9980D223}" srcOrd="9" destOrd="0" presId="urn:microsoft.com/office/officeart/2005/8/layout/cycle2"/>
    <dgm:cxn modelId="{028BFA1B-9A93-48B1-B7B1-A81335800F17}" type="presParOf" srcId="{1E7F604E-71DF-4AD0-AA83-47DA9980D223}" destId="{1E63DC40-6A2A-4C76-8DED-6063B0E9599E}" srcOrd="0" destOrd="0" presId="urn:microsoft.com/office/officeart/2005/8/layout/cycle2"/>
    <dgm:cxn modelId="{B18B07D7-5BE3-4589-B2A9-394B18B729CE}" type="presParOf" srcId="{2F6488F7-4732-4171-9F20-1ADF85656C54}" destId="{DBB104D8-EE12-49BA-9CAC-62A1558FAB98}" srcOrd="10" destOrd="0" presId="urn:microsoft.com/office/officeart/2005/8/layout/cycle2"/>
    <dgm:cxn modelId="{205CE3C7-5111-4F7F-8436-33FB0AF16A8E}" type="presParOf" srcId="{2F6488F7-4732-4171-9F20-1ADF85656C54}" destId="{0743266B-26B2-42D6-982F-49F2EBED579E}" srcOrd="11" destOrd="0" presId="urn:microsoft.com/office/officeart/2005/8/layout/cycle2"/>
    <dgm:cxn modelId="{317A9925-289F-4CAC-89CF-AA0734D84BE7}" type="presParOf" srcId="{0743266B-26B2-42D6-982F-49F2EBED579E}" destId="{C142BDDB-6169-4EE1-9B62-8F5E4E3BD2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2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4</a:t>
          </a:r>
        </a:p>
        <a:p>
          <a:pPr rtl="1"/>
          <a:r>
            <a:rPr lang="ar-SA" sz="2800" dirty="0" smtClean="0"/>
            <a:t>دقائق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4 </a:t>
          </a:r>
        </a:p>
        <a:p>
          <a:pPr rtl="1"/>
          <a:r>
            <a:rPr lang="ar-SA" dirty="0" smtClean="0"/>
            <a:t>دقائق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4:30 </a:t>
          </a:r>
        </a:p>
        <a:p>
          <a:pPr rtl="1"/>
          <a:r>
            <a:rPr lang="ar-SA" dirty="0" smtClean="0"/>
            <a:t>دقائق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5:00 </a:t>
          </a:r>
        </a:p>
        <a:p>
          <a:pPr rtl="1"/>
          <a:r>
            <a:rPr lang="ar-SA" dirty="0" smtClean="0"/>
            <a:t>دقائق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5:30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دقائق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32CDB2C6-F77D-47F6-8FC5-ABEB3DABDF02}" type="presOf" srcId="{B1852699-F89D-400B-8E7F-2DC465FF3ED4}" destId="{9669BE54-8ACF-4F63-8D65-FBC78507D233}" srcOrd="0" destOrd="0" presId="urn:microsoft.com/office/officeart/2005/8/layout/hList7#2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21965AEE-093A-409E-B3AA-36C6FA705B3A}" type="presOf" srcId="{104B0B30-9E08-4AC0-B4E2-5ED7CB580630}" destId="{EB06AD90-3450-4517-B27F-D4CA567C825E}" srcOrd="0" destOrd="0" presId="urn:microsoft.com/office/officeart/2005/8/layout/hList7#2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C0C9CDC7-706B-4DFA-A1B4-081F6E1FF3FB}" type="presOf" srcId="{4CF8370E-F7DD-4240-BD14-F41D837080D1}" destId="{755F9CBC-C08F-4003-983D-DF5F797B309B}" srcOrd="1" destOrd="0" presId="urn:microsoft.com/office/officeart/2005/8/layout/hList7#2"/>
    <dgm:cxn modelId="{85BA7DDB-F110-4F89-BC3F-B2831CD2D373}" type="presOf" srcId="{DB849BA6-3005-40E2-9D77-C8ADCEEFA81C}" destId="{6043FEA5-6FDC-43CD-A9D3-B0E360290AA7}" srcOrd="1" destOrd="0" presId="urn:microsoft.com/office/officeart/2005/8/layout/hList7#2"/>
    <dgm:cxn modelId="{FE9100C0-F26A-4E58-BDAE-6FEAB6AE4928}" type="presOf" srcId="{DB849BA6-3005-40E2-9D77-C8ADCEEFA81C}" destId="{0FA676A5-93A5-40E5-9BE0-54AA38E0A05A}" srcOrd="0" destOrd="0" presId="urn:microsoft.com/office/officeart/2005/8/layout/hList7#2"/>
    <dgm:cxn modelId="{32BE5DE2-5761-478F-9FE1-CE4429A8879A}" type="presOf" srcId="{97AE6D53-2B2A-416B-A03C-F74F34E24599}" destId="{AFE74813-6EF6-4F31-B523-167E9EAB120A}" srcOrd="1" destOrd="0" presId="urn:microsoft.com/office/officeart/2005/8/layout/hList7#2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3C246DDA-DEE2-41E6-98E8-F297784BB4DC}" type="presOf" srcId="{C40EFDFB-1ECC-4C38-9D10-3AE085A4CBB8}" destId="{53818D15-B211-4A98-866D-8BD3C7F4240C}" srcOrd="1" destOrd="0" presId="urn:microsoft.com/office/officeart/2005/8/layout/hList7#2"/>
    <dgm:cxn modelId="{E6A19F2D-4746-4DCE-8242-4150C7BAD3E3}" type="presOf" srcId="{77CED267-D9B7-479F-AEE7-9DE6446000A6}" destId="{BC994B93-69B1-4EC2-950B-B66AB1D9DA92}" srcOrd="0" destOrd="0" presId="urn:microsoft.com/office/officeart/2005/8/layout/hList7#2"/>
    <dgm:cxn modelId="{7407344E-7AC3-41E2-B04E-8DBEA6E3E355}" type="presOf" srcId="{C40EFDFB-1ECC-4C38-9D10-3AE085A4CBB8}" destId="{47319333-2CF0-4BCC-BF20-4D1DCA509D52}" srcOrd="0" destOrd="0" presId="urn:microsoft.com/office/officeart/2005/8/layout/hList7#2"/>
    <dgm:cxn modelId="{885F6FA6-3155-435F-A762-5ADCE9197FA7}" type="presOf" srcId="{DED42142-69BB-4B20-B47E-493913D61D03}" destId="{506B9A06-1568-410E-96F3-6479AC94ABC7}" srcOrd="0" destOrd="0" presId="urn:microsoft.com/office/officeart/2005/8/layout/hList7#2"/>
    <dgm:cxn modelId="{700A1007-A7AC-43D2-9D25-E8D2F9E81924}" type="presOf" srcId="{4D847FB6-8C65-4263-BDAD-1675F3437A65}" destId="{37D95DC5-CAB8-4320-BE37-6C7EB15F6A36}" srcOrd="1" destOrd="0" presId="urn:microsoft.com/office/officeart/2005/8/layout/hList7#2"/>
    <dgm:cxn modelId="{B2C88D22-DAB2-4C01-92D3-6AB04CF118DA}" type="presOf" srcId="{4CF8370E-F7DD-4240-BD14-F41D837080D1}" destId="{09863F92-E230-4E0E-B16B-D87E837B3303}" srcOrd="0" destOrd="0" presId="urn:microsoft.com/office/officeart/2005/8/layout/hList7#2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0DC60346-54C1-4AA4-A5AC-54CAF544794C}" type="presOf" srcId="{496A182C-B60D-47E0-BDF5-C1AFF6F0A3C8}" destId="{FC426515-0213-47E1-99D6-5848AAEFB6AD}" srcOrd="0" destOrd="0" presId="urn:microsoft.com/office/officeart/2005/8/layout/hList7#2"/>
    <dgm:cxn modelId="{D4103E1C-CA04-40F9-A6D2-07AA29BC4205}" type="presOf" srcId="{97AE6D53-2B2A-416B-A03C-F74F34E24599}" destId="{EAC92430-797B-4D29-8899-12E3403E095C}" srcOrd="0" destOrd="0" presId="urn:microsoft.com/office/officeart/2005/8/layout/hList7#2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724A5A10-D1DE-4D7B-B7AE-724529441B38}" type="presOf" srcId="{4D847FB6-8C65-4263-BDAD-1675F3437A65}" destId="{C77A4348-1F0B-43BD-8D8F-FE9B09F4B519}" srcOrd="0" destOrd="0" presId="urn:microsoft.com/office/officeart/2005/8/layout/hList7#2"/>
    <dgm:cxn modelId="{124E0BB2-9509-45B0-85B2-A693274C4FEF}" type="presParOf" srcId="{EB06AD90-3450-4517-B27F-D4CA567C825E}" destId="{40E5CAAC-4D85-4AD2-B754-422766D15A88}" srcOrd="0" destOrd="0" presId="urn:microsoft.com/office/officeart/2005/8/layout/hList7#2"/>
    <dgm:cxn modelId="{B518C7AB-B936-4CFB-A167-62E938F20B13}" type="presParOf" srcId="{EB06AD90-3450-4517-B27F-D4CA567C825E}" destId="{4766A233-C707-4609-A919-3F5C2872C509}" srcOrd="1" destOrd="0" presId="urn:microsoft.com/office/officeart/2005/8/layout/hList7#2"/>
    <dgm:cxn modelId="{88922BCB-2185-4DD8-9526-6A19F4DB0A78}" type="presParOf" srcId="{4766A233-C707-4609-A919-3F5C2872C509}" destId="{6FD5E83D-E4CE-4AB2-98FD-CDCDF240C360}" srcOrd="0" destOrd="0" presId="urn:microsoft.com/office/officeart/2005/8/layout/hList7#2"/>
    <dgm:cxn modelId="{A9C2580F-A8F8-489F-AFAF-CD35160A306C}" type="presParOf" srcId="{6FD5E83D-E4CE-4AB2-98FD-CDCDF240C360}" destId="{EAC92430-797B-4D29-8899-12E3403E095C}" srcOrd="0" destOrd="0" presId="urn:microsoft.com/office/officeart/2005/8/layout/hList7#2"/>
    <dgm:cxn modelId="{11B617F6-770C-4A6A-BACB-BA6F2FC9B97B}" type="presParOf" srcId="{6FD5E83D-E4CE-4AB2-98FD-CDCDF240C360}" destId="{AFE74813-6EF6-4F31-B523-167E9EAB120A}" srcOrd="1" destOrd="0" presId="urn:microsoft.com/office/officeart/2005/8/layout/hList7#2"/>
    <dgm:cxn modelId="{81C764D2-CA26-4214-9D02-62FCDA943174}" type="presParOf" srcId="{6FD5E83D-E4CE-4AB2-98FD-CDCDF240C360}" destId="{DF882BB7-500C-4BE6-993B-1CB843905C20}" srcOrd="2" destOrd="0" presId="urn:microsoft.com/office/officeart/2005/8/layout/hList7#2"/>
    <dgm:cxn modelId="{E17817E2-5A15-4660-A1F8-D5A987EE0565}" type="presParOf" srcId="{6FD5E83D-E4CE-4AB2-98FD-CDCDF240C360}" destId="{41B821EC-08C0-46E4-848D-379FC91321A0}" srcOrd="3" destOrd="0" presId="urn:microsoft.com/office/officeart/2005/8/layout/hList7#2"/>
    <dgm:cxn modelId="{D46140CA-3806-44F5-9699-16326FEBFDDF}" type="presParOf" srcId="{4766A233-C707-4609-A919-3F5C2872C509}" destId="{9669BE54-8ACF-4F63-8D65-FBC78507D233}" srcOrd="1" destOrd="0" presId="urn:microsoft.com/office/officeart/2005/8/layout/hList7#2"/>
    <dgm:cxn modelId="{20A50C1A-A50E-4F7E-9B93-191BA2909DAA}" type="presParOf" srcId="{4766A233-C707-4609-A919-3F5C2872C509}" destId="{B62A1C46-4E5D-44B1-A438-7AF221535AB5}" srcOrd="2" destOrd="0" presId="urn:microsoft.com/office/officeart/2005/8/layout/hList7#2"/>
    <dgm:cxn modelId="{B96EB552-8D52-4899-816A-F99212FCE734}" type="presParOf" srcId="{B62A1C46-4E5D-44B1-A438-7AF221535AB5}" destId="{09863F92-E230-4E0E-B16B-D87E837B3303}" srcOrd="0" destOrd="0" presId="urn:microsoft.com/office/officeart/2005/8/layout/hList7#2"/>
    <dgm:cxn modelId="{EFE4491A-56B2-44A4-8DC6-87B5C497560F}" type="presParOf" srcId="{B62A1C46-4E5D-44B1-A438-7AF221535AB5}" destId="{755F9CBC-C08F-4003-983D-DF5F797B309B}" srcOrd="1" destOrd="0" presId="urn:microsoft.com/office/officeart/2005/8/layout/hList7#2"/>
    <dgm:cxn modelId="{2C586B7B-18FF-42D1-8472-15B15F6FCC23}" type="presParOf" srcId="{B62A1C46-4E5D-44B1-A438-7AF221535AB5}" destId="{0B005FB8-5291-4296-B072-90BD954DC066}" srcOrd="2" destOrd="0" presId="urn:microsoft.com/office/officeart/2005/8/layout/hList7#2"/>
    <dgm:cxn modelId="{14C81A36-5AF8-4EAA-B676-B364E59F21CE}" type="presParOf" srcId="{B62A1C46-4E5D-44B1-A438-7AF221535AB5}" destId="{96DD4BF9-05A9-4163-A306-3EBBB2118C74}" srcOrd="3" destOrd="0" presId="urn:microsoft.com/office/officeart/2005/8/layout/hList7#2"/>
    <dgm:cxn modelId="{2202FF50-7FAE-41BC-A79B-05D2D55E92A3}" type="presParOf" srcId="{4766A233-C707-4609-A919-3F5C2872C509}" destId="{506B9A06-1568-410E-96F3-6479AC94ABC7}" srcOrd="3" destOrd="0" presId="urn:microsoft.com/office/officeart/2005/8/layout/hList7#2"/>
    <dgm:cxn modelId="{F2274FB0-DC17-4096-8C7A-FC9263EAEBD1}" type="presParOf" srcId="{4766A233-C707-4609-A919-3F5C2872C509}" destId="{D1DA1D64-CC86-45B3-A00E-2881C31B8F48}" srcOrd="4" destOrd="0" presId="urn:microsoft.com/office/officeart/2005/8/layout/hList7#2"/>
    <dgm:cxn modelId="{5451A0A9-F667-40E9-905E-6745F874AE37}" type="presParOf" srcId="{D1DA1D64-CC86-45B3-A00E-2881C31B8F48}" destId="{47319333-2CF0-4BCC-BF20-4D1DCA509D52}" srcOrd="0" destOrd="0" presId="urn:microsoft.com/office/officeart/2005/8/layout/hList7#2"/>
    <dgm:cxn modelId="{DAA25BC7-8605-43EA-8520-947FDADBFD3E}" type="presParOf" srcId="{D1DA1D64-CC86-45B3-A00E-2881C31B8F48}" destId="{53818D15-B211-4A98-866D-8BD3C7F4240C}" srcOrd="1" destOrd="0" presId="urn:microsoft.com/office/officeart/2005/8/layout/hList7#2"/>
    <dgm:cxn modelId="{C6191D4C-A35D-4F5B-9CD9-D142E74E394A}" type="presParOf" srcId="{D1DA1D64-CC86-45B3-A00E-2881C31B8F48}" destId="{36F3C303-E937-427D-B806-D6C549B5B5A9}" srcOrd="2" destOrd="0" presId="urn:microsoft.com/office/officeart/2005/8/layout/hList7#2"/>
    <dgm:cxn modelId="{BE651E84-A4DF-4FE9-A126-752141ABCB90}" type="presParOf" srcId="{D1DA1D64-CC86-45B3-A00E-2881C31B8F48}" destId="{BF84DA24-9A23-4C45-ADC8-DD955080A22F}" srcOrd="3" destOrd="0" presId="urn:microsoft.com/office/officeart/2005/8/layout/hList7#2"/>
    <dgm:cxn modelId="{99663F01-8F7A-4494-97FF-30346F2A742B}" type="presParOf" srcId="{4766A233-C707-4609-A919-3F5C2872C509}" destId="{FC426515-0213-47E1-99D6-5848AAEFB6AD}" srcOrd="5" destOrd="0" presId="urn:microsoft.com/office/officeart/2005/8/layout/hList7#2"/>
    <dgm:cxn modelId="{86AB344E-BA60-4B96-84A5-B5F603337125}" type="presParOf" srcId="{4766A233-C707-4609-A919-3F5C2872C509}" destId="{D460F491-5C22-4EDF-ACE5-CD967AF8C86C}" srcOrd="6" destOrd="0" presId="urn:microsoft.com/office/officeart/2005/8/layout/hList7#2"/>
    <dgm:cxn modelId="{504356C3-38DB-48EA-924A-014BAE8C60C2}" type="presParOf" srcId="{D460F491-5C22-4EDF-ACE5-CD967AF8C86C}" destId="{0FA676A5-93A5-40E5-9BE0-54AA38E0A05A}" srcOrd="0" destOrd="0" presId="urn:microsoft.com/office/officeart/2005/8/layout/hList7#2"/>
    <dgm:cxn modelId="{2DD94DF2-A05A-4A82-A806-C801DBB12AFC}" type="presParOf" srcId="{D460F491-5C22-4EDF-ACE5-CD967AF8C86C}" destId="{6043FEA5-6FDC-43CD-A9D3-B0E360290AA7}" srcOrd="1" destOrd="0" presId="urn:microsoft.com/office/officeart/2005/8/layout/hList7#2"/>
    <dgm:cxn modelId="{A9B70365-5BFD-4F6E-8248-F5FB4E11296D}" type="presParOf" srcId="{D460F491-5C22-4EDF-ACE5-CD967AF8C86C}" destId="{2A2904DD-2970-437C-A7DF-9968426797B6}" srcOrd="2" destOrd="0" presId="urn:microsoft.com/office/officeart/2005/8/layout/hList7#2"/>
    <dgm:cxn modelId="{2CD5FA68-917B-4977-8371-FFBE197101AA}" type="presParOf" srcId="{D460F491-5C22-4EDF-ACE5-CD967AF8C86C}" destId="{FF096E11-9DD7-4560-BEB1-8E90D0C5DC01}" srcOrd="3" destOrd="0" presId="urn:microsoft.com/office/officeart/2005/8/layout/hList7#2"/>
    <dgm:cxn modelId="{757557FA-B732-47C2-839D-BB409E4B5094}" type="presParOf" srcId="{4766A233-C707-4609-A919-3F5C2872C509}" destId="{BC994B93-69B1-4EC2-950B-B66AB1D9DA92}" srcOrd="7" destOrd="0" presId="urn:microsoft.com/office/officeart/2005/8/layout/hList7#2"/>
    <dgm:cxn modelId="{C80A858E-B701-450C-A0BB-AC3D3D2926E0}" type="presParOf" srcId="{4766A233-C707-4609-A919-3F5C2872C509}" destId="{223CC8BE-3289-40E9-B221-137EBC86757C}" srcOrd="8" destOrd="0" presId="urn:microsoft.com/office/officeart/2005/8/layout/hList7#2"/>
    <dgm:cxn modelId="{9C36D936-AE8F-4F60-A2E8-458A2C72B717}" type="presParOf" srcId="{223CC8BE-3289-40E9-B221-137EBC86757C}" destId="{C77A4348-1F0B-43BD-8D8F-FE9B09F4B519}" srcOrd="0" destOrd="0" presId="urn:microsoft.com/office/officeart/2005/8/layout/hList7#2"/>
    <dgm:cxn modelId="{E8E52D6F-5C92-4995-A0C0-E251FDD50689}" type="presParOf" srcId="{223CC8BE-3289-40E9-B221-137EBC86757C}" destId="{37D95DC5-CAB8-4320-BE37-6C7EB15F6A36}" srcOrd="1" destOrd="0" presId="urn:microsoft.com/office/officeart/2005/8/layout/hList7#2"/>
    <dgm:cxn modelId="{92F19478-6FE7-4F59-88BD-31CFEE76547A}" type="presParOf" srcId="{223CC8BE-3289-40E9-B221-137EBC86757C}" destId="{7DC5E9AD-906D-4DDC-89A9-7D1712D3F9E4}" srcOrd="2" destOrd="0" presId="urn:microsoft.com/office/officeart/2005/8/layout/hList7#2"/>
    <dgm:cxn modelId="{C0083B84-5300-4854-BADA-9AFB23E4BF5C}" type="presParOf" srcId="{223CC8BE-3289-40E9-B221-137EBC86757C}" destId="{989ED897-D2F3-4028-A8BB-AA1288DA5A1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BF159AB-C151-46A7-9797-04F438A0CC86}" type="doc">
      <dgm:prSet loTypeId="urn:microsoft.com/office/officeart/2005/8/layout/default#4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817CEDEB-FAFE-496D-9AF7-D26ACF726501}">
      <dgm:prSet/>
      <dgm:spPr/>
      <dgm:t>
        <a:bodyPr/>
        <a:lstStyle/>
        <a:p>
          <a:pPr rtl="1"/>
          <a:r>
            <a:rPr lang="ar-SA" dirty="0" smtClean="0"/>
            <a:t>الاهتمام</a:t>
          </a:r>
          <a:endParaRPr lang="ar-SA" dirty="0"/>
        </a:p>
      </dgm:t>
    </dgm:pt>
    <dgm:pt modelId="{138DF45F-33B0-4F0C-A9CB-7362EF9FB4C7}" type="par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F9D4DF87-8E02-4F63-8598-6622EDBA06CE}" type="sib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A9A8008D-0619-4268-A103-A20E9AA2CE7B}">
      <dgm:prSet/>
      <dgm:spPr/>
      <dgm:t>
        <a:bodyPr/>
        <a:lstStyle/>
        <a:p>
          <a:pPr rtl="1"/>
          <a:r>
            <a:rPr lang="ar-SA" dirty="0" smtClean="0"/>
            <a:t>أهداف الخطبة</a:t>
          </a:r>
          <a:endParaRPr lang="ar-SA" dirty="0"/>
        </a:p>
      </dgm:t>
    </dgm:pt>
    <dgm:pt modelId="{8AB5973A-02E9-4AB4-8928-152C8D4988B8}" type="par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9475333F-A081-4439-B13C-94091997E49B}" type="sib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05C72287-EA2C-4435-B2C8-7F8546EAD3A6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ar-SA" dirty="0"/>
        </a:p>
      </dgm:t>
    </dgm:pt>
    <dgm:pt modelId="{27E4885E-85A3-448B-A3B2-19C072D0FC0D}" type="par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2BF4D079-6295-49F3-A078-790A5C599BE7}" type="sib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1BCCDA79-1D4B-42D2-8958-4A9BEABAB9B0}">
      <dgm:prSet/>
      <dgm:spPr/>
      <dgm:t>
        <a:bodyPr/>
        <a:lstStyle/>
        <a:p>
          <a:pPr rtl="1"/>
          <a:r>
            <a:rPr lang="ar-SA" dirty="0" smtClean="0"/>
            <a:t>خصص حديثك</a:t>
          </a:r>
          <a:endParaRPr lang="ar-SA" dirty="0"/>
        </a:p>
      </dgm:t>
    </dgm:pt>
    <dgm:pt modelId="{DED27CD3-31EC-4A9F-A553-C41B431344F8}" type="par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3D3C23E1-C30A-4C47-AA15-DCAE8E33EF12}" type="sib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06962645-3037-4DE6-8FE3-256FE2F5C234}">
      <dgm:prSet/>
      <dgm:spPr/>
      <dgm:t>
        <a:bodyPr/>
        <a:lstStyle/>
        <a:p>
          <a:pPr rtl="1"/>
          <a:r>
            <a:rPr lang="ar-SA" dirty="0" smtClean="0"/>
            <a:t>الإيجابية</a:t>
          </a:r>
          <a:endParaRPr lang="ar-SA" dirty="0"/>
        </a:p>
      </dgm:t>
    </dgm:pt>
    <dgm:pt modelId="{5DE1878B-B0B9-4273-AA0A-2A8737DF516A}" type="par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C172BB0E-858A-46DD-8D6B-CB39CE6018DC}" type="sib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AB363FDE-C640-49AD-B942-6B53FE794D9E}">
      <dgm:prSet/>
      <dgm:spPr/>
      <dgm:t>
        <a:bodyPr/>
        <a:lstStyle/>
        <a:p>
          <a:pPr rtl="1"/>
          <a:r>
            <a:rPr lang="ar-SA" dirty="0" smtClean="0"/>
            <a:t>حفز</a:t>
          </a:r>
          <a:endParaRPr lang="ar-SA" dirty="0"/>
        </a:p>
      </dgm:t>
    </dgm:pt>
    <dgm:pt modelId="{F0E6688B-0788-4768-B4CA-CE64750C464E}" type="par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AA7E0F0B-F8B7-428D-8C2F-7285974F46E3}" type="sib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761E31BD-E654-4F94-BD2B-1C6DD76E6BA4}">
      <dgm:prSet/>
      <dgm:spPr/>
      <dgm:t>
        <a:bodyPr/>
        <a:lstStyle/>
        <a:p>
          <a:pPr rtl="1"/>
          <a:r>
            <a:rPr lang="ar-SA" dirty="0" smtClean="0"/>
            <a:t>تقييم السلوك لا الشخصية</a:t>
          </a:r>
          <a:endParaRPr lang="ar-SA" dirty="0"/>
        </a:p>
      </dgm:t>
    </dgm:pt>
    <dgm:pt modelId="{6DF7FCD2-E00E-40B0-9657-110B1531E7E3}" type="par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CE51DE8C-4906-4DE8-B10D-6485066C96E2}" type="sib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DB5FBA4B-460B-434E-A149-DF99D518A16B}">
      <dgm:prSet/>
      <dgm:spPr/>
      <dgm:t>
        <a:bodyPr/>
        <a:lstStyle/>
        <a:p>
          <a:pPr rtl="1"/>
          <a:r>
            <a:rPr lang="ar-SA" dirty="0" smtClean="0"/>
            <a:t>تقدير الذات</a:t>
          </a:r>
          <a:endParaRPr lang="ar-SA" dirty="0"/>
        </a:p>
      </dgm:t>
    </dgm:pt>
    <dgm:pt modelId="{9FA0FC18-FDC3-44E1-8589-9EC85CB43A36}" type="par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95F274EA-ACE3-4DA6-8375-37258060B926}" type="sib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686ADD38-FC65-4533-8806-640A8977CF04}">
      <dgm:prSet/>
      <dgm:spPr/>
      <dgm:t>
        <a:bodyPr/>
        <a:lstStyle/>
        <a:p>
          <a:pPr rtl="1"/>
          <a:r>
            <a:rPr lang="ar-SA" dirty="0" smtClean="0"/>
            <a:t>مواطن التحسن</a:t>
          </a:r>
          <a:endParaRPr lang="en-US" dirty="0"/>
        </a:p>
      </dgm:t>
    </dgm:pt>
    <dgm:pt modelId="{0D0E7EED-959C-442F-86A9-A7D8C4FFBE96}" type="par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EC349E52-7AE6-4308-8ADC-98913DEED3A5}" type="sib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1B98B05A-09BD-4CF2-94F7-54697A31A445}" type="pres">
      <dgm:prSet presAssocID="{0BF159AB-C151-46A7-9797-04F438A0CC8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0EAC90-7AB3-42EF-BC49-5359B7F7A8A9}" type="pres">
      <dgm:prSet presAssocID="{817CEDEB-FAFE-496D-9AF7-D26ACF7265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4CAC9D-1ADB-4F67-9B3C-B283F06E6385}" type="pres">
      <dgm:prSet presAssocID="{F9D4DF87-8E02-4F63-8598-6622EDBA06CE}" presName="sibTrans" presStyleCnt="0"/>
      <dgm:spPr/>
    </dgm:pt>
    <dgm:pt modelId="{D6C1D894-8D2F-4054-B889-98080466E93B}" type="pres">
      <dgm:prSet presAssocID="{A9A8008D-0619-4268-A103-A20E9AA2CE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21F8D1-5154-4665-AE27-3308D387FFE6}" type="pres">
      <dgm:prSet presAssocID="{9475333F-A081-4439-B13C-94091997E49B}" presName="sibTrans" presStyleCnt="0"/>
      <dgm:spPr/>
    </dgm:pt>
    <dgm:pt modelId="{ECCEDF13-04D5-42DD-B501-370795C7BDFA}" type="pres">
      <dgm:prSet presAssocID="{05C72287-EA2C-4435-B2C8-7F8546EAD3A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D23089-937E-456F-AADE-C2A085D709AD}" type="pres">
      <dgm:prSet presAssocID="{2BF4D079-6295-49F3-A078-790A5C599BE7}" presName="sibTrans" presStyleCnt="0"/>
      <dgm:spPr/>
    </dgm:pt>
    <dgm:pt modelId="{6C7E90D9-4C98-427A-9238-4DCE34BCA0FB}" type="pres">
      <dgm:prSet presAssocID="{1BCCDA79-1D4B-42D2-8958-4A9BEABAB9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0D5689-477A-45AE-B801-F9E521414E15}" type="pres">
      <dgm:prSet presAssocID="{3D3C23E1-C30A-4C47-AA15-DCAE8E33EF12}" presName="sibTrans" presStyleCnt="0"/>
      <dgm:spPr/>
    </dgm:pt>
    <dgm:pt modelId="{8DDB7A91-7E03-44D8-B63E-3C7962ABBDE3}" type="pres">
      <dgm:prSet presAssocID="{06962645-3037-4DE6-8FE3-256FE2F5C2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18E7B0-3F96-42A6-B59D-54B90DE3E107}" type="pres">
      <dgm:prSet presAssocID="{C172BB0E-858A-46DD-8D6B-CB39CE6018DC}" presName="sibTrans" presStyleCnt="0"/>
      <dgm:spPr/>
    </dgm:pt>
    <dgm:pt modelId="{6D7ABFA3-3583-45BD-A07E-6FC5EBF5D9D5}" type="pres">
      <dgm:prSet presAssocID="{AB363FDE-C640-49AD-B942-6B53FE794D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5A1616-EF13-4423-8299-7F56F3B9F58E}" type="pres">
      <dgm:prSet presAssocID="{AA7E0F0B-F8B7-428D-8C2F-7285974F46E3}" presName="sibTrans" presStyleCnt="0"/>
      <dgm:spPr/>
    </dgm:pt>
    <dgm:pt modelId="{54113F66-D366-41FE-BCDB-235185D7C65A}" type="pres">
      <dgm:prSet presAssocID="{761E31BD-E654-4F94-BD2B-1C6DD76E6B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E4C0C2-526F-4B81-BA24-E570800BBB43}" type="pres">
      <dgm:prSet presAssocID="{CE51DE8C-4906-4DE8-B10D-6485066C96E2}" presName="sibTrans" presStyleCnt="0"/>
      <dgm:spPr/>
    </dgm:pt>
    <dgm:pt modelId="{22F5B37A-7C47-4688-AF6C-8BDACA94AEC4}" type="pres">
      <dgm:prSet presAssocID="{DB5FBA4B-460B-434E-A149-DF99D518A16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1788A2-F12C-49A6-9F7E-B22189AA2918}" type="pres">
      <dgm:prSet presAssocID="{95F274EA-ACE3-4DA6-8375-37258060B926}" presName="sibTrans" presStyleCnt="0"/>
      <dgm:spPr/>
    </dgm:pt>
    <dgm:pt modelId="{FD6D3D2B-1A08-4852-9FC3-3A3616EADD9A}" type="pres">
      <dgm:prSet presAssocID="{686ADD38-FC65-4533-8806-640A8977CF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CEE038A-1229-4ED7-844A-0E5DBBAA79BD}" srcId="{0BF159AB-C151-46A7-9797-04F438A0CC86}" destId="{A9A8008D-0619-4268-A103-A20E9AA2CE7B}" srcOrd="1" destOrd="0" parTransId="{8AB5973A-02E9-4AB4-8928-152C8D4988B8}" sibTransId="{9475333F-A081-4439-B13C-94091997E49B}"/>
    <dgm:cxn modelId="{EEEB5740-4F61-46AE-8ACD-BF9FA1932C82}" srcId="{0BF159AB-C151-46A7-9797-04F438A0CC86}" destId="{06962645-3037-4DE6-8FE3-256FE2F5C234}" srcOrd="4" destOrd="0" parTransId="{5DE1878B-B0B9-4273-AA0A-2A8737DF516A}" sibTransId="{C172BB0E-858A-46DD-8D6B-CB39CE6018DC}"/>
    <dgm:cxn modelId="{27795227-B98A-4FD6-9BAA-F1A752AB511E}" type="presOf" srcId="{05C72287-EA2C-4435-B2C8-7F8546EAD3A6}" destId="{ECCEDF13-04D5-42DD-B501-370795C7BDFA}" srcOrd="0" destOrd="0" presId="urn:microsoft.com/office/officeart/2005/8/layout/default#4"/>
    <dgm:cxn modelId="{F076C14D-9BB9-4C9C-9D6E-84A0AAFE65A1}" type="presOf" srcId="{AB363FDE-C640-49AD-B942-6B53FE794D9E}" destId="{6D7ABFA3-3583-45BD-A07E-6FC5EBF5D9D5}" srcOrd="0" destOrd="0" presId="urn:microsoft.com/office/officeart/2005/8/layout/default#4"/>
    <dgm:cxn modelId="{7C75BF61-D7FB-4679-B68B-D9EAB936C75D}" type="presOf" srcId="{761E31BD-E654-4F94-BD2B-1C6DD76E6BA4}" destId="{54113F66-D366-41FE-BCDB-235185D7C65A}" srcOrd="0" destOrd="0" presId="urn:microsoft.com/office/officeart/2005/8/layout/default#4"/>
    <dgm:cxn modelId="{E3560AFF-8771-4987-B338-836C11818810}" srcId="{0BF159AB-C151-46A7-9797-04F438A0CC86}" destId="{1BCCDA79-1D4B-42D2-8958-4A9BEABAB9B0}" srcOrd="3" destOrd="0" parTransId="{DED27CD3-31EC-4A9F-A553-C41B431344F8}" sibTransId="{3D3C23E1-C30A-4C47-AA15-DCAE8E33EF12}"/>
    <dgm:cxn modelId="{C7B1796A-DCF7-4FF1-9BBC-198B125748A9}" type="presOf" srcId="{817CEDEB-FAFE-496D-9AF7-D26ACF726501}" destId="{6F0EAC90-7AB3-42EF-BC49-5359B7F7A8A9}" srcOrd="0" destOrd="0" presId="urn:microsoft.com/office/officeart/2005/8/layout/default#4"/>
    <dgm:cxn modelId="{6DA4AFEC-1F9F-4A03-A1C0-F1C3C2700532}" type="presOf" srcId="{06962645-3037-4DE6-8FE3-256FE2F5C234}" destId="{8DDB7A91-7E03-44D8-B63E-3C7962ABBDE3}" srcOrd="0" destOrd="0" presId="urn:microsoft.com/office/officeart/2005/8/layout/default#4"/>
    <dgm:cxn modelId="{96FDAAF2-31B1-4AF6-A6B8-E527B33F05C0}" srcId="{0BF159AB-C151-46A7-9797-04F438A0CC86}" destId="{761E31BD-E654-4F94-BD2B-1C6DD76E6BA4}" srcOrd="6" destOrd="0" parTransId="{6DF7FCD2-E00E-40B0-9657-110B1531E7E3}" sibTransId="{CE51DE8C-4906-4DE8-B10D-6485066C96E2}"/>
    <dgm:cxn modelId="{3B1BA7A2-7549-441B-B5FA-E81E47706EE9}" srcId="{0BF159AB-C151-46A7-9797-04F438A0CC86}" destId="{686ADD38-FC65-4533-8806-640A8977CF04}" srcOrd="8" destOrd="0" parTransId="{0D0E7EED-959C-442F-86A9-A7D8C4FFBE96}" sibTransId="{EC349E52-7AE6-4308-8ADC-98913DEED3A5}"/>
    <dgm:cxn modelId="{1D6BBA72-4AAF-421E-A735-EE8F349B3E66}" type="presOf" srcId="{A9A8008D-0619-4268-A103-A20E9AA2CE7B}" destId="{D6C1D894-8D2F-4054-B889-98080466E93B}" srcOrd="0" destOrd="0" presId="urn:microsoft.com/office/officeart/2005/8/layout/default#4"/>
    <dgm:cxn modelId="{D21621DC-FE75-41A6-B555-7CB99B95C6F0}" srcId="{0BF159AB-C151-46A7-9797-04F438A0CC86}" destId="{05C72287-EA2C-4435-B2C8-7F8546EAD3A6}" srcOrd="2" destOrd="0" parTransId="{27E4885E-85A3-448B-A3B2-19C072D0FC0D}" sibTransId="{2BF4D079-6295-49F3-A078-790A5C599BE7}"/>
    <dgm:cxn modelId="{5F23E3C7-E277-4DEC-AEE0-7FF7CDEA1762}" type="presOf" srcId="{1BCCDA79-1D4B-42D2-8958-4A9BEABAB9B0}" destId="{6C7E90D9-4C98-427A-9238-4DCE34BCA0FB}" srcOrd="0" destOrd="0" presId="urn:microsoft.com/office/officeart/2005/8/layout/default#4"/>
    <dgm:cxn modelId="{EA6FD19B-13FC-4CE3-9F5B-03BC1CB8AF8A}" type="presOf" srcId="{686ADD38-FC65-4533-8806-640A8977CF04}" destId="{FD6D3D2B-1A08-4852-9FC3-3A3616EADD9A}" srcOrd="0" destOrd="0" presId="urn:microsoft.com/office/officeart/2005/8/layout/default#4"/>
    <dgm:cxn modelId="{4B1AC641-BFAA-4D89-8F6A-CCD512D68483}" type="presOf" srcId="{0BF159AB-C151-46A7-9797-04F438A0CC86}" destId="{1B98B05A-09BD-4CF2-94F7-54697A31A445}" srcOrd="0" destOrd="0" presId="urn:microsoft.com/office/officeart/2005/8/layout/default#4"/>
    <dgm:cxn modelId="{25A648C6-CEA9-4159-99E0-058F403AA6EA}" srcId="{0BF159AB-C151-46A7-9797-04F438A0CC86}" destId="{817CEDEB-FAFE-496D-9AF7-D26ACF726501}" srcOrd="0" destOrd="0" parTransId="{138DF45F-33B0-4F0C-A9CB-7362EF9FB4C7}" sibTransId="{F9D4DF87-8E02-4F63-8598-6622EDBA06CE}"/>
    <dgm:cxn modelId="{2D2CB6F0-8EF8-46FB-A88D-5E7F9841AF3F}" type="presOf" srcId="{DB5FBA4B-460B-434E-A149-DF99D518A16B}" destId="{22F5B37A-7C47-4688-AF6C-8BDACA94AEC4}" srcOrd="0" destOrd="0" presId="urn:microsoft.com/office/officeart/2005/8/layout/default#4"/>
    <dgm:cxn modelId="{3E6E8F25-3DE4-4192-A672-BAE1ECC7A6E0}" srcId="{0BF159AB-C151-46A7-9797-04F438A0CC86}" destId="{AB363FDE-C640-49AD-B942-6B53FE794D9E}" srcOrd="5" destOrd="0" parTransId="{F0E6688B-0788-4768-B4CA-CE64750C464E}" sibTransId="{AA7E0F0B-F8B7-428D-8C2F-7285974F46E3}"/>
    <dgm:cxn modelId="{C2544718-B722-48CF-9506-BDC0177B85C7}" srcId="{0BF159AB-C151-46A7-9797-04F438A0CC86}" destId="{DB5FBA4B-460B-434E-A149-DF99D518A16B}" srcOrd="7" destOrd="0" parTransId="{9FA0FC18-FDC3-44E1-8589-9EC85CB43A36}" sibTransId="{95F274EA-ACE3-4DA6-8375-37258060B926}"/>
    <dgm:cxn modelId="{1678873D-B5F3-424C-987B-F51DA97A5187}" type="presParOf" srcId="{1B98B05A-09BD-4CF2-94F7-54697A31A445}" destId="{6F0EAC90-7AB3-42EF-BC49-5359B7F7A8A9}" srcOrd="0" destOrd="0" presId="urn:microsoft.com/office/officeart/2005/8/layout/default#4"/>
    <dgm:cxn modelId="{1D715D10-BA34-4E76-A1FE-9E42D98D84D0}" type="presParOf" srcId="{1B98B05A-09BD-4CF2-94F7-54697A31A445}" destId="{4F4CAC9D-1ADB-4F67-9B3C-B283F06E6385}" srcOrd="1" destOrd="0" presId="urn:microsoft.com/office/officeart/2005/8/layout/default#4"/>
    <dgm:cxn modelId="{DF24EA46-5A6F-4997-B1B6-690BAEDDA6C0}" type="presParOf" srcId="{1B98B05A-09BD-4CF2-94F7-54697A31A445}" destId="{D6C1D894-8D2F-4054-B889-98080466E93B}" srcOrd="2" destOrd="0" presId="urn:microsoft.com/office/officeart/2005/8/layout/default#4"/>
    <dgm:cxn modelId="{890E050A-6F52-4F5C-9D46-0DDBD68BC42B}" type="presParOf" srcId="{1B98B05A-09BD-4CF2-94F7-54697A31A445}" destId="{4521F8D1-5154-4665-AE27-3308D387FFE6}" srcOrd="3" destOrd="0" presId="urn:microsoft.com/office/officeart/2005/8/layout/default#4"/>
    <dgm:cxn modelId="{70156D6A-BCB4-4277-9E48-F62EFD889728}" type="presParOf" srcId="{1B98B05A-09BD-4CF2-94F7-54697A31A445}" destId="{ECCEDF13-04D5-42DD-B501-370795C7BDFA}" srcOrd="4" destOrd="0" presId="urn:microsoft.com/office/officeart/2005/8/layout/default#4"/>
    <dgm:cxn modelId="{0042AE6D-EC38-4552-A9C8-CA37F11CAB63}" type="presParOf" srcId="{1B98B05A-09BD-4CF2-94F7-54697A31A445}" destId="{0BD23089-937E-456F-AADE-C2A085D709AD}" srcOrd="5" destOrd="0" presId="urn:microsoft.com/office/officeart/2005/8/layout/default#4"/>
    <dgm:cxn modelId="{1BBC2FC5-ACFF-4B8B-AF05-0C61BFAC84D2}" type="presParOf" srcId="{1B98B05A-09BD-4CF2-94F7-54697A31A445}" destId="{6C7E90D9-4C98-427A-9238-4DCE34BCA0FB}" srcOrd="6" destOrd="0" presId="urn:microsoft.com/office/officeart/2005/8/layout/default#4"/>
    <dgm:cxn modelId="{3C9E8AD3-EB1C-4CDC-9E68-727D0780C73D}" type="presParOf" srcId="{1B98B05A-09BD-4CF2-94F7-54697A31A445}" destId="{D50D5689-477A-45AE-B801-F9E521414E15}" srcOrd="7" destOrd="0" presId="urn:microsoft.com/office/officeart/2005/8/layout/default#4"/>
    <dgm:cxn modelId="{FBB7E4FE-1439-48E7-96EC-AA85BB3E2DD4}" type="presParOf" srcId="{1B98B05A-09BD-4CF2-94F7-54697A31A445}" destId="{8DDB7A91-7E03-44D8-B63E-3C7962ABBDE3}" srcOrd="8" destOrd="0" presId="urn:microsoft.com/office/officeart/2005/8/layout/default#4"/>
    <dgm:cxn modelId="{5D005E0A-4EF5-4B4A-A0E1-57151471AFE0}" type="presParOf" srcId="{1B98B05A-09BD-4CF2-94F7-54697A31A445}" destId="{3018E7B0-3F96-42A6-B59D-54B90DE3E107}" srcOrd="9" destOrd="0" presId="urn:microsoft.com/office/officeart/2005/8/layout/default#4"/>
    <dgm:cxn modelId="{6607E1C1-9F34-4D15-B7C5-A1236E1BACAE}" type="presParOf" srcId="{1B98B05A-09BD-4CF2-94F7-54697A31A445}" destId="{6D7ABFA3-3583-45BD-A07E-6FC5EBF5D9D5}" srcOrd="10" destOrd="0" presId="urn:microsoft.com/office/officeart/2005/8/layout/default#4"/>
    <dgm:cxn modelId="{DA6556C2-4367-46ED-818A-DD7C431F4D35}" type="presParOf" srcId="{1B98B05A-09BD-4CF2-94F7-54697A31A445}" destId="{245A1616-EF13-4423-8299-7F56F3B9F58E}" srcOrd="11" destOrd="0" presId="urn:microsoft.com/office/officeart/2005/8/layout/default#4"/>
    <dgm:cxn modelId="{7429C09A-68D2-45B2-BC74-CD23685A8686}" type="presParOf" srcId="{1B98B05A-09BD-4CF2-94F7-54697A31A445}" destId="{54113F66-D366-41FE-BCDB-235185D7C65A}" srcOrd="12" destOrd="0" presId="urn:microsoft.com/office/officeart/2005/8/layout/default#4"/>
    <dgm:cxn modelId="{514E9EA2-062C-4FF4-9FCA-CF7A734003FE}" type="presParOf" srcId="{1B98B05A-09BD-4CF2-94F7-54697A31A445}" destId="{15E4C0C2-526F-4B81-BA24-E570800BBB43}" srcOrd="13" destOrd="0" presId="urn:microsoft.com/office/officeart/2005/8/layout/default#4"/>
    <dgm:cxn modelId="{59159A58-C2EB-4DD2-84CC-525A889D70BE}" type="presParOf" srcId="{1B98B05A-09BD-4CF2-94F7-54697A31A445}" destId="{22F5B37A-7C47-4688-AF6C-8BDACA94AEC4}" srcOrd="14" destOrd="0" presId="urn:microsoft.com/office/officeart/2005/8/layout/default#4"/>
    <dgm:cxn modelId="{8C653C5C-2DC5-49FC-8F65-CEA2AD3AEE7F}" type="presParOf" srcId="{1B98B05A-09BD-4CF2-94F7-54697A31A445}" destId="{3E1788A2-F12C-49A6-9F7E-B22189AA2918}" srcOrd="15" destOrd="0" presId="urn:microsoft.com/office/officeart/2005/8/layout/default#4"/>
    <dgm:cxn modelId="{65DA05A9-A715-4F6C-BA4C-AB8748398FE6}" type="presParOf" srcId="{1B98B05A-09BD-4CF2-94F7-54697A31A445}" destId="{FD6D3D2B-1A08-4852-9FC3-3A3616EADD9A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3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2:30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دقيقتين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A8D61590-8053-467A-89A5-DA75474FF867}" type="presOf" srcId="{4CF8370E-F7DD-4240-BD14-F41D837080D1}" destId="{755F9CBC-C08F-4003-983D-DF5F797B309B}" srcOrd="1" destOrd="0" presId="urn:microsoft.com/office/officeart/2005/8/layout/hList7#3"/>
    <dgm:cxn modelId="{3F5ACBAC-99A2-4815-A032-2E9C49603260}" type="presOf" srcId="{104B0B30-9E08-4AC0-B4E2-5ED7CB580630}" destId="{EB06AD90-3450-4517-B27F-D4CA567C825E}" srcOrd="0" destOrd="0" presId="urn:microsoft.com/office/officeart/2005/8/layout/hList7#3"/>
    <dgm:cxn modelId="{5372E8A6-DC40-46FE-91AF-125449B387D9}" type="presOf" srcId="{C40EFDFB-1ECC-4C38-9D10-3AE085A4CBB8}" destId="{47319333-2CF0-4BCC-BF20-4D1DCA509D52}" srcOrd="0" destOrd="0" presId="urn:microsoft.com/office/officeart/2005/8/layout/hList7#3"/>
    <dgm:cxn modelId="{D8DAA61E-2307-4019-ADD3-FA815E138EBE}" type="presOf" srcId="{97AE6D53-2B2A-416B-A03C-F74F34E24599}" destId="{EAC92430-797B-4D29-8899-12E3403E095C}" srcOrd="0" destOrd="0" presId="urn:microsoft.com/office/officeart/2005/8/layout/hList7#3"/>
    <dgm:cxn modelId="{9DDD4CE3-7BB0-45A8-A878-D60B1E2E910A}" type="presOf" srcId="{4CF8370E-F7DD-4240-BD14-F41D837080D1}" destId="{09863F92-E230-4E0E-B16B-D87E837B3303}" srcOrd="0" destOrd="0" presId="urn:microsoft.com/office/officeart/2005/8/layout/hList7#3"/>
    <dgm:cxn modelId="{A1509D22-5A20-4FFD-9890-2AABBF2DA675}" type="presOf" srcId="{4D847FB6-8C65-4263-BDAD-1675F3437A65}" destId="{37D95DC5-CAB8-4320-BE37-6C7EB15F6A36}" srcOrd="1" destOrd="0" presId="urn:microsoft.com/office/officeart/2005/8/layout/hList7#3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A1AB7B94-9E33-4DA9-9177-F83AEC1191C6}" type="presOf" srcId="{4D847FB6-8C65-4263-BDAD-1675F3437A65}" destId="{C77A4348-1F0B-43BD-8D8F-FE9B09F4B519}" srcOrd="0" destOrd="0" presId="urn:microsoft.com/office/officeart/2005/8/layout/hList7#3"/>
    <dgm:cxn modelId="{19F73C35-33D8-4632-992A-1D72A5C8EDFE}" type="presOf" srcId="{DB849BA6-3005-40E2-9D77-C8ADCEEFA81C}" destId="{6043FEA5-6FDC-43CD-A9D3-B0E360290AA7}" srcOrd="1" destOrd="0" presId="urn:microsoft.com/office/officeart/2005/8/layout/hList7#3"/>
    <dgm:cxn modelId="{970A8977-C8C6-460D-84FC-11A475B8F083}" type="presOf" srcId="{C40EFDFB-1ECC-4C38-9D10-3AE085A4CBB8}" destId="{53818D15-B211-4A98-866D-8BD3C7F4240C}" srcOrd="1" destOrd="0" presId="urn:microsoft.com/office/officeart/2005/8/layout/hList7#3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0E0C32F4-7BF4-4D3C-B0D4-432252678705}" type="presOf" srcId="{DED42142-69BB-4B20-B47E-493913D61D03}" destId="{506B9A06-1568-410E-96F3-6479AC94ABC7}" srcOrd="0" destOrd="0" presId="urn:microsoft.com/office/officeart/2005/8/layout/hList7#3"/>
    <dgm:cxn modelId="{ADB930B3-B979-4F0D-9E32-8217D6F46DC2}" type="presOf" srcId="{B1852699-F89D-400B-8E7F-2DC465FF3ED4}" destId="{9669BE54-8ACF-4F63-8D65-FBC78507D233}" srcOrd="0" destOrd="0" presId="urn:microsoft.com/office/officeart/2005/8/layout/hList7#3"/>
    <dgm:cxn modelId="{C72D518D-0063-4B57-B1B0-FBDCE3764CE5}" type="presOf" srcId="{77CED267-D9B7-479F-AEE7-9DE6446000A6}" destId="{BC994B93-69B1-4EC2-950B-B66AB1D9DA92}" srcOrd="0" destOrd="0" presId="urn:microsoft.com/office/officeart/2005/8/layout/hList7#3"/>
    <dgm:cxn modelId="{F3957A27-7D97-4D4F-B679-B2ED47271903}" type="presOf" srcId="{DB849BA6-3005-40E2-9D77-C8ADCEEFA81C}" destId="{0FA676A5-93A5-40E5-9BE0-54AA38E0A05A}" srcOrd="0" destOrd="0" presId="urn:microsoft.com/office/officeart/2005/8/layout/hList7#3"/>
    <dgm:cxn modelId="{115E4178-6FA4-42EA-88A3-EECBEAF509D3}" type="presOf" srcId="{496A182C-B60D-47E0-BDF5-C1AFF6F0A3C8}" destId="{FC426515-0213-47E1-99D6-5848AAEFB6AD}" srcOrd="0" destOrd="0" presId="urn:microsoft.com/office/officeart/2005/8/layout/hList7#3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580B5A75-7A06-494D-AB3F-81FDC264E21F}" type="presOf" srcId="{97AE6D53-2B2A-416B-A03C-F74F34E24599}" destId="{AFE74813-6EF6-4F31-B523-167E9EAB120A}" srcOrd="1" destOrd="0" presId="urn:microsoft.com/office/officeart/2005/8/layout/hList7#3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B159A699-344A-4B34-843F-5778D771CC20}" type="presParOf" srcId="{EB06AD90-3450-4517-B27F-D4CA567C825E}" destId="{40E5CAAC-4D85-4AD2-B754-422766D15A88}" srcOrd="0" destOrd="0" presId="urn:microsoft.com/office/officeart/2005/8/layout/hList7#3"/>
    <dgm:cxn modelId="{AFEC3C44-AFD7-4F92-B477-AD4BC208C99F}" type="presParOf" srcId="{EB06AD90-3450-4517-B27F-D4CA567C825E}" destId="{4766A233-C707-4609-A919-3F5C2872C509}" srcOrd="1" destOrd="0" presId="urn:microsoft.com/office/officeart/2005/8/layout/hList7#3"/>
    <dgm:cxn modelId="{DB23F093-4264-407E-A011-2CCF7C7CAFBA}" type="presParOf" srcId="{4766A233-C707-4609-A919-3F5C2872C509}" destId="{6FD5E83D-E4CE-4AB2-98FD-CDCDF240C360}" srcOrd="0" destOrd="0" presId="urn:microsoft.com/office/officeart/2005/8/layout/hList7#3"/>
    <dgm:cxn modelId="{DCEA985A-DFA7-41F2-95A6-542FB7FDA29A}" type="presParOf" srcId="{6FD5E83D-E4CE-4AB2-98FD-CDCDF240C360}" destId="{EAC92430-797B-4D29-8899-12E3403E095C}" srcOrd="0" destOrd="0" presId="urn:microsoft.com/office/officeart/2005/8/layout/hList7#3"/>
    <dgm:cxn modelId="{2188EF97-4955-4044-BAD5-8FBCC67BE836}" type="presParOf" srcId="{6FD5E83D-E4CE-4AB2-98FD-CDCDF240C360}" destId="{AFE74813-6EF6-4F31-B523-167E9EAB120A}" srcOrd="1" destOrd="0" presId="urn:microsoft.com/office/officeart/2005/8/layout/hList7#3"/>
    <dgm:cxn modelId="{C61CA9A2-A752-4B9C-8BFE-881F46E5BD6B}" type="presParOf" srcId="{6FD5E83D-E4CE-4AB2-98FD-CDCDF240C360}" destId="{DF882BB7-500C-4BE6-993B-1CB843905C20}" srcOrd="2" destOrd="0" presId="urn:microsoft.com/office/officeart/2005/8/layout/hList7#3"/>
    <dgm:cxn modelId="{7756110F-9293-4EE3-B9CB-3907A9D8332D}" type="presParOf" srcId="{6FD5E83D-E4CE-4AB2-98FD-CDCDF240C360}" destId="{41B821EC-08C0-46E4-848D-379FC91321A0}" srcOrd="3" destOrd="0" presId="urn:microsoft.com/office/officeart/2005/8/layout/hList7#3"/>
    <dgm:cxn modelId="{5B2433F7-B312-45B0-96B9-9028BA30BAA3}" type="presParOf" srcId="{4766A233-C707-4609-A919-3F5C2872C509}" destId="{9669BE54-8ACF-4F63-8D65-FBC78507D233}" srcOrd="1" destOrd="0" presId="urn:microsoft.com/office/officeart/2005/8/layout/hList7#3"/>
    <dgm:cxn modelId="{A8286B6F-D21A-4B0C-AB2A-2D58198A13AD}" type="presParOf" srcId="{4766A233-C707-4609-A919-3F5C2872C509}" destId="{B62A1C46-4E5D-44B1-A438-7AF221535AB5}" srcOrd="2" destOrd="0" presId="urn:microsoft.com/office/officeart/2005/8/layout/hList7#3"/>
    <dgm:cxn modelId="{204616A8-D0BD-4283-8172-4A6A01F4CDBA}" type="presParOf" srcId="{B62A1C46-4E5D-44B1-A438-7AF221535AB5}" destId="{09863F92-E230-4E0E-B16B-D87E837B3303}" srcOrd="0" destOrd="0" presId="urn:microsoft.com/office/officeart/2005/8/layout/hList7#3"/>
    <dgm:cxn modelId="{B5F2F598-137D-4E28-AA7E-A2B1987C8132}" type="presParOf" srcId="{B62A1C46-4E5D-44B1-A438-7AF221535AB5}" destId="{755F9CBC-C08F-4003-983D-DF5F797B309B}" srcOrd="1" destOrd="0" presId="urn:microsoft.com/office/officeart/2005/8/layout/hList7#3"/>
    <dgm:cxn modelId="{67284CAF-2A39-4F4A-94F4-D3910A308870}" type="presParOf" srcId="{B62A1C46-4E5D-44B1-A438-7AF221535AB5}" destId="{0B005FB8-5291-4296-B072-90BD954DC066}" srcOrd="2" destOrd="0" presId="urn:microsoft.com/office/officeart/2005/8/layout/hList7#3"/>
    <dgm:cxn modelId="{6F3A80A1-E827-4D01-A8DA-207A6F0B5856}" type="presParOf" srcId="{B62A1C46-4E5D-44B1-A438-7AF221535AB5}" destId="{96DD4BF9-05A9-4163-A306-3EBBB2118C74}" srcOrd="3" destOrd="0" presId="urn:microsoft.com/office/officeart/2005/8/layout/hList7#3"/>
    <dgm:cxn modelId="{BEB5E331-DF6A-4CD9-90B6-0A168872A865}" type="presParOf" srcId="{4766A233-C707-4609-A919-3F5C2872C509}" destId="{506B9A06-1568-410E-96F3-6479AC94ABC7}" srcOrd="3" destOrd="0" presId="urn:microsoft.com/office/officeart/2005/8/layout/hList7#3"/>
    <dgm:cxn modelId="{56C5E25F-E39D-4A87-83FB-0EC45299E558}" type="presParOf" srcId="{4766A233-C707-4609-A919-3F5C2872C509}" destId="{D1DA1D64-CC86-45B3-A00E-2881C31B8F48}" srcOrd="4" destOrd="0" presId="urn:microsoft.com/office/officeart/2005/8/layout/hList7#3"/>
    <dgm:cxn modelId="{6F356CED-58F2-4969-BDA5-1698586E0380}" type="presParOf" srcId="{D1DA1D64-CC86-45B3-A00E-2881C31B8F48}" destId="{47319333-2CF0-4BCC-BF20-4D1DCA509D52}" srcOrd="0" destOrd="0" presId="urn:microsoft.com/office/officeart/2005/8/layout/hList7#3"/>
    <dgm:cxn modelId="{775F7B33-4DFF-45FA-B312-0D975CFBE14D}" type="presParOf" srcId="{D1DA1D64-CC86-45B3-A00E-2881C31B8F48}" destId="{53818D15-B211-4A98-866D-8BD3C7F4240C}" srcOrd="1" destOrd="0" presId="urn:microsoft.com/office/officeart/2005/8/layout/hList7#3"/>
    <dgm:cxn modelId="{504DD169-3345-4D27-A2CC-91BBEDF16402}" type="presParOf" srcId="{D1DA1D64-CC86-45B3-A00E-2881C31B8F48}" destId="{36F3C303-E937-427D-B806-D6C549B5B5A9}" srcOrd="2" destOrd="0" presId="urn:microsoft.com/office/officeart/2005/8/layout/hList7#3"/>
    <dgm:cxn modelId="{88CBA649-0DBC-4D72-8AB8-5B4D7F115144}" type="presParOf" srcId="{D1DA1D64-CC86-45B3-A00E-2881C31B8F48}" destId="{BF84DA24-9A23-4C45-ADC8-DD955080A22F}" srcOrd="3" destOrd="0" presId="urn:microsoft.com/office/officeart/2005/8/layout/hList7#3"/>
    <dgm:cxn modelId="{07661948-8D46-4BFF-8CE2-350FE330DF0D}" type="presParOf" srcId="{4766A233-C707-4609-A919-3F5C2872C509}" destId="{FC426515-0213-47E1-99D6-5848AAEFB6AD}" srcOrd="5" destOrd="0" presId="urn:microsoft.com/office/officeart/2005/8/layout/hList7#3"/>
    <dgm:cxn modelId="{89592817-6705-4EC3-9E0D-12A019A1F481}" type="presParOf" srcId="{4766A233-C707-4609-A919-3F5C2872C509}" destId="{D460F491-5C22-4EDF-ACE5-CD967AF8C86C}" srcOrd="6" destOrd="0" presId="urn:microsoft.com/office/officeart/2005/8/layout/hList7#3"/>
    <dgm:cxn modelId="{E25221F6-3B0A-4E53-B075-93742B28649D}" type="presParOf" srcId="{D460F491-5C22-4EDF-ACE5-CD967AF8C86C}" destId="{0FA676A5-93A5-40E5-9BE0-54AA38E0A05A}" srcOrd="0" destOrd="0" presId="urn:microsoft.com/office/officeart/2005/8/layout/hList7#3"/>
    <dgm:cxn modelId="{1CCF5C86-AA2A-4ED5-A73B-58150E0FEB34}" type="presParOf" srcId="{D460F491-5C22-4EDF-ACE5-CD967AF8C86C}" destId="{6043FEA5-6FDC-43CD-A9D3-B0E360290AA7}" srcOrd="1" destOrd="0" presId="urn:microsoft.com/office/officeart/2005/8/layout/hList7#3"/>
    <dgm:cxn modelId="{FAD877E3-4066-4CAA-9F4D-32E3641E35A1}" type="presParOf" srcId="{D460F491-5C22-4EDF-ACE5-CD967AF8C86C}" destId="{2A2904DD-2970-437C-A7DF-9968426797B6}" srcOrd="2" destOrd="0" presId="urn:microsoft.com/office/officeart/2005/8/layout/hList7#3"/>
    <dgm:cxn modelId="{B5AEADBE-238C-4278-A977-2AE70CF79F2B}" type="presParOf" srcId="{D460F491-5C22-4EDF-ACE5-CD967AF8C86C}" destId="{FF096E11-9DD7-4560-BEB1-8E90D0C5DC01}" srcOrd="3" destOrd="0" presId="urn:microsoft.com/office/officeart/2005/8/layout/hList7#3"/>
    <dgm:cxn modelId="{E0884D9A-6167-43BE-9E4F-6A3A4DB86932}" type="presParOf" srcId="{4766A233-C707-4609-A919-3F5C2872C509}" destId="{BC994B93-69B1-4EC2-950B-B66AB1D9DA92}" srcOrd="7" destOrd="0" presId="urn:microsoft.com/office/officeart/2005/8/layout/hList7#3"/>
    <dgm:cxn modelId="{8690D5D9-89A5-45B8-BCD1-995DA62F0213}" type="presParOf" srcId="{4766A233-C707-4609-A919-3F5C2872C509}" destId="{223CC8BE-3289-40E9-B221-137EBC86757C}" srcOrd="8" destOrd="0" presId="urn:microsoft.com/office/officeart/2005/8/layout/hList7#3"/>
    <dgm:cxn modelId="{A341F98E-C8A4-4C72-B811-062D5F5C8BC6}" type="presParOf" srcId="{223CC8BE-3289-40E9-B221-137EBC86757C}" destId="{C77A4348-1F0B-43BD-8D8F-FE9B09F4B519}" srcOrd="0" destOrd="0" presId="urn:microsoft.com/office/officeart/2005/8/layout/hList7#3"/>
    <dgm:cxn modelId="{DC2D7305-8CCA-4653-A69D-DF190ECB196E}" type="presParOf" srcId="{223CC8BE-3289-40E9-B221-137EBC86757C}" destId="{37D95DC5-CAB8-4320-BE37-6C7EB15F6A36}" srcOrd="1" destOrd="0" presId="urn:microsoft.com/office/officeart/2005/8/layout/hList7#3"/>
    <dgm:cxn modelId="{B2EC4012-B7D8-4655-ABDE-E073266757DD}" type="presParOf" srcId="{223CC8BE-3289-40E9-B221-137EBC86757C}" destId="{7DC5E9AD-906D-4DDC-89A9-7D1712D3F9E4}" srcOrd="2" destOrd="0" presId="urn:microsoft.com/office/officeart/2005/8/layout/hList7#3"/>
    <dgm:cxn modelId="{7ADB58D1-A2FD-4382-B568-4C69FB485712}" type="presParOf" srcId="{223CC8BE-3289-40E9-B221-137EBC86757C}" destId="{989ED897-D2F3-4028-A8BB-AA1288DA5A1A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1508324-79E3-484D-9A86-84BF9E6E7DD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98BC31-CC2F-48A7-968F-5C4FAC19B680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en-US" dirty="0"/>
        </a:p>
      </dgm:t>
    </dgm:pt>
    <dgm:pt modelId="{D5C30DB4-F728-4224-A217-E0DC107CFC8D}" type="parTrans" cxnId="{5DB4C896-EE52-4A64-8F95-6C95055DDA68}">
      <dgm:prSet/>
      <dgm:spPr/>
      <dgm:t>
        <a:bodyPr/>
        <a:lstStyle/>
        <a:p>
          <a:endParaRPr lang="en-US"/>
        </a:p>
      </dgm:t>
    </dgm:pt>
    <dgm:pt modelId="{287FF15E-C479-45E8-A9D5-7CC888F3C93F}" type="sibTrans" cxnId="{5DB4C896-EE52-4A64-8F95-6C95055DDA68}">
      <dgm:prSet/>
      <dgm:spPr/>
      <dgm:t>
        <a:bodyPr/>
        <a:lstStyle/>
        <a:p>
          <a:endParaRPr lang="en-US"/>
        </a:p>
      </dgm:t>
    </dgm:pt>
    <dgm:pt modelId="{FE73F9E0-7646-4F1F-B250-823518887F6C}">
      <dgm:prSet/>
      <dgm:spPr/>
      <dgm:t>
        <a:bodyPr/>
        <a:lstStyle/>
        <a:p>
          <a:pPr rtl="1"/>
          <a:r>
            <a:rPr lang="ar-SA" dirty="0" smtClean="0"/>
            <a:t>الاعداد</a:t>
          </a:r>
          <a:endParaRPr lang="en-US" dirty="0"/>
        </a:p>
      </dgm:t>
    </dgm:pt>
    <dgm:pt modelId="{0D270675-6724-4816-800B-05C6DECF7476}" type="parTrans" cxnId="{C6C2A950-BDAA-4AEE-A2C3-2652C4F77D70}">
      <dgm:prSet/>
      <dgm:spPr/>
      <dgm:t>
        <a:bodyPr/>
        <a:lstStyle/>
        <a:p>
          <a:endParaRPr lang="en-US"/>
        </a:p>
      </dgm:t>
    </dgm:pt>
    <dgm:pt modelId="{A240DE50-206F-4ED9-A210-E3B8B1177E0E}" type="sibTrans" cxnId="{C6C2A950-BDAA-4AEE-A2C3-2652C4F77D70}">
      <dgm:prSet/>
      <dgm:spPr/>
      <dgm:t>
        <a:bodyPr/>
        <a:lstStyle/>
        <a:p>
          <a:endParaRPr lang="en-US"/>
        </a:p>
      </dgm:t>
    </dgm:pt>
    <dgm:pt modelId="{9D693F80-E6FE-4D11-8A88-0C0811629DA1}">
      <dgm:prSet/>
      <dgm:spPr/>
      <dgm:t>
        <a:bodyPr/>
        <a:lstStyle/>
        <a:p>
          <a:pPr rtl="1"/>
          <a:r>
            <a:rPr lang="ar-SA" dirty="0" smtClean="0"/>
            <a:t>استرخ</a:t>
          </a:r>
          <a:endParaRPr lang="en-US" dirty="0"/>
        </a:p>
      </dgm:t>
    </dgm:pt>
    <dgm:pt modelId="{5BFE19BE-293C-489F-9B89-4B1DC0E69B02}" type="parTrans" cxnId="{4024E0F2-A0C2-406E-9FAE-75BF496DE2CB}">
      <dgm:prSet/>
      <dgm:spPr/>
      <dgm:t>
        <a:bodyPr/>
        <a:lstStyle/>
        <a:p>
          <a:endParaRPr lang="en-US"/>
        </a:p>
      </dgm:t>
    </dgm:pt>
    <dgm:pt modelId="{B3C8CA04-47E3-4221-AB9C-1930ACCA1CC2}" type="sibTrans" cxnId="{4024E0F2-A0C2-406E-9FAE-75BF496DE2CB}">
      <dgm:prSet/>
      <dgm:spPr/>
      <dgm:t>
        <a:bodyPr/>
        <a:lstStyle/>
        <a:p>
          <a:endParaRPr lang="en-US"/>
        </a:p>
      </dgm:t>
    </dgm:pt>
    <dgm:pt modelId="{D1AE2D50-6DDD-4FB7-A19A-F5B2AE06F95A}">
      <dgm:prSet/>
      <dgm:spPr/>
      <dgm:t>
        <a:bodyPr/>
        <a:lstStyle/>
        <a:p>
          <a:pPr rtl="1"/>
          <a:r>
            <a:rPr lang="ar-SA" dirty="0" smtClean="0"/>
            <a:t>تصرف بثقة</a:t>
          </a:r>
          <a:endParaRPr lang="en-US" dirty="0"/>
        </a:p>
      </dgm:t>
    </dgm:pt>
    <dgm:pt modelId="{5F638D75-7A1B-4598-89CC-390C84D3D24D}" type="parTrans" cxnId="{5F29E5EE-C9BB-4188-A2A8-01875F93C795}">
      <dgm:prSet/>
      <dgm:spPr/>
      <dgm:t>
        <a:bodyPr/>
        <a:lstStyle/>
        <a:p>
          <a:endParaRPr lang="en-US"/>
        </a:p>
      </dgm:t>
    </dgm:pt>
    <dgm:pt modelId="{77C8D8EF-A55D-4FC1-B3A3-8692FB340836}" type="sibTrans" cxnId="{5F29E5EE-C9BB-4188-A2A8-01875F93C795}">
      <dgm:prSet/>
      <dgm:spPr/>
      <dgm:t>
        <a:bodyPr/>
        <a:lstStyle/>
        <a:p>
          <a:endParaRPr lang="en-US"/>
        </a:p>
      </dgm:t>
    </dgm:pt>
    <dgm:pt modelId="{65627FF2-1997-44A5-A65F-2B319DD30B07}">
      <dgm:prSet/>
      <dgm:spPr/>
      <dgm:t>
        <a:bodyPr/>
        <a:lstStyle/>
        <a:p>
          <a:pPr rtl="1"/>
          <a:r>
            <a:rPr lang="ar-SA" dirty="0" smtClean="0"/>
            <a:t>تحدث بتأني و سلاسة</a:t>
          </a:r>
          <a:endParaRPr lang="en-US" dirty="0"/>
        </a:p>
      </dgm:t>
    </dgm:pt>
    <dgm:pt modelId="{0DDB2DD6-46DB-4E79-BBC1-397864489940}" type="parTrans" cxnId="{8D3D1FDA-14ED-4227-B97A-248C2FAED81F}">
      <dgm:prSet/>
      <dgm:spPr/>
      <dgm:t>
        <a:bodyPr/>
        <a:lstStyle/>
        <a:p>
          <a:endParaRPr lang="en-US"/>
        </a:p>
      </dgm:t>
    </dgm:pt>
    <dgm:pt modelId="{C1AA06F9-C761-48CC-999B-D42BEDA7BE34}" type="sibTrans" cxnId="{8D3D1FDA-14ED-4227-B97A-248C2FAED81F}">
      <dgm:prSet/>
      <dgm:spPr/>
      <dgm:t>
        <a:bodyPr/>
        <a:lstStyle/>
        <a:p>
          <a:endParaRPr lang="en-US"/>
        </a:p>
      </dgm:t>
    </dgm:pt>
    <dgm:pt modelId="{2B83F72A-0A98-43A9-A348-F17B4396CB27}">
      <dgm:prSet/>
      <dgm:spPr/>
      <dgm:t>
        <a:bodyPr/>
        <a:lstStyle/>
        <a:p>
          <a:pPr rtl="1"/>
          <a:r>
            <a:rPr lang="ar-SA" dirty="0" smtClean="0"/>
            <a:t>ركز</a:t>
          </a:r>
          <a:endParaRPr lang="en-US" dirty="0"/>
        </a:p>
      </dgm:t>
    </dgm:pt>
    <dgm:pt modelId="{8770C8DE-1C89-47C4-B5E8-3F11FCC4C789}" type="parTrans" cxnId="{C6F38BF3-DE94-41D0-96BA-1B254291E702}">
      <dgm:prSet/>
      <dgm:spPr/>
      <dgm:t>
        <a:bodyPr/>
        <a:lstStyle/>
        <a:p>
          <a:endParaRPr lang="en-US"/>
        </a:p>
      </dgm:t>
    </dgm:pt>
    <dgm:pt modelId="{6533A811-0F75-41F0-9589-4F523A1B2863}" type="sibTrans" cxnId="{C6F38BF3-DE94-41D0-96BA-1B254291E702}">
      <dgm:prSet/>
      <dgm:spPr/>
      <dgm:t>
        <a:bodyPr/>
        <a:lstStyle/>
        <a:p>
          <a:endParaRPr lang="en-US"/>
        </a:p>
      </dgm:t>
    </dgm:pt>
    <dgm:pt modelId="{C1E0F85C-4542-4689-8D86-B5CF84346950}" type="pres">
      <dgm:prSet presAssocID="{F1508324-79E3-484D-9A86-84BF9E6E7DD9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9B830D7-0FF1-4A26-AF13-C0D6C8739724}" type="pres">
      <dgm:prSet presAssocID="{F1508324-79E3-484D-9A86-84BF9E6E7DD9}" presName="arrow" presStyleLbl="bgShp" presStyleIdx="0" presStyleCnt="1"/>
      <dgm:spPr/>
    </dgm:pt>
    <dgm:pt modelId="{578D2DAC-BD0C-4F8A-9915-12DDC2170D2B}" type="pres">
      <dgm:prSet presAssocID="{F1508324-79E3-484D-9A86-84BF9E6E7DD9}" presName="linearProcess" presStyleCnt="0"/>
      <dgm:spPr/>
    </dgm:pt>
    <dgm:pt modelId="{B5CB45ED-58B0-4A5B-A374-DA89AB4B140F}" type="pres">
      <dgm:prSet presAssocID="{E798BC31-CC2F-48A7-968F-5C4FAC19B68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86D1D5-59FC-40C7-9616-2DE5B1C28099}" type="pres">
      <dgm:prSet presAssocID="{287FF15E-C479-45E8-A9D5-7CC888F3C93F}" presName="sibTrans" presStyleCnt="0"/>
      <dgm:spPr/>
    </dgm:pt>
    <dgm:pt modelId="{D3F21793-C479-48D2-BAD3-9A47CD985A6D}" type="pres">
      <dgm:prSet presAssocID="{FE73F9E0-7646-4F1F-B250-823518887F6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0610AD-C0A6-475E-A613-1CD8E94A2D43}" type="pres">
      <dgm:prSet presAssocID="{A240DE50-206F-4ED9-A210-E3B8B1177E0E}" presName="sibTrans" presStyleCnt="0"/>
      <dgm:spPr/>
    </dgm:pt>
    <dgm:pt modelId="{3206BE72-72DA-4A92-9225-E63D844176BE}" type="pres">
      <dgm:prSet presAssocID="{9D693F80-E6FE-4D11-8A88-0C0811629DA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F19A2F-195B-4E4F-99D1-9E4974ED40BD}" type="pres">
      <dgm:prSet presAssocID="{B3C8CA04-47E3-4221-AB9C-1930ACCA1CC2}" presName="sibTrans" presStyleCnt="0"/>
      <dgm:spPr/>
    </dgm:pt>
    <dgm:pt modelId="{7CD20E42-68C6-4160-8778-E8D9D41CD1AF}" type="pres">
      <dgm:prSet presAssocID="{D1AE2D50-6DDD-4FB7-A19A-F5B2AE06F95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DE65BC-C3D9-4C7F-98E2-536B7C51E057}" type="pres">
      <dgm:prSet presAssocID="{77C8D8EF-A55D-4FC1-B3A3-8692FB340836}" presName="sibTrans" presStyleCnt="0"/>
      <dgm:spPr/>
    </dgm:pt>
    <dgm:pt modelId="{229FB77D-4BBC-46A5-B75C-6C120E45A445}" type="pres">
      <dgm:prSet presAssocID="{65627FF2-1997-44A5-A65F-2B319DD30B0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D890F2-FE12-461A-8778-13F79A13C99A}" type="pres">
      <dgm:prSet presAssocID="{C1AA06F9-C761-48CC-999B-D42BEDA7BE34}" presName="sibTrans" presStyleCnt="0"/>
      <dgm:spPr/>
    </dgm:pt>
    <dgm:pt modelId="{DBB4DB1F-9036-498E-9AAE-0E4473207242}" type="pres">
      <dgm:prSet presAssocID="{2B83F72A-0A98-43A9-A348-F17B4396CB2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1A107E0-7DE3-4154-A193-835BCBB0156E}" type="presOf" srcId="{D1AE2D50-6DDD-4FB7-A19A-F5B2AE06F95A}" destId="{7CD20E42-68C6-4160-8778-E8D9D41CD1AF}" srcOrd="0" destOrd="0" presId="urn:microsoft.com/office/officeart/2005/8/layout/hProcess9"/>
    <dgm:cxn modelId="{5F29E5EE-C9BB-4188-A2A8-01875F93C795}" srcId="{F1508324-79E3-484D-9A86-84BF9E6E7DD9}" destId="{D1AE2D50-6DDD-4FB7-A19A-F5B2AE06F95A}" srcOrd="3" destOrd="0" parTransId="{5F638D75-7A1B-4598-89CC-390C84D3D24D}" sibTransId="{77C8D8EF-A55D-4FC1-B3A3-8692FB340836}"/>
    <dgm:cxn modelId="{8D3D1FDA-14ED-4227-B97A-248C2FAED81F}" srcId="{F1508324-79E3-484D-9A86-84BF9E6E7DD9}" destId="{65627FF2-1997-44A5-A65F-2B319DD30B07}" srcOrd="4" destOrd="0" parTransId="{0DDB2DD6-46DB-4E79-BBC1-397864489940}" sibTransId="{C1AA06F9-C761-48CC-999B-D42BEDA7BE34}"/>
    <dgm:cxn modelId="{40C70143-149C-4459-B69B-C212685BDB33}" type="presOf" srcId="{E798BC31-CC2F-48A7-968F-5C4FAC19B680}" destId="{B5CB45ED-58B0-4A5B-A374-DA89AB4B140F}" srcOrd="0" destOrd="0" presId="urn:microsoft.com/office/officeart/2005/8/layout/hProcess9"/>
    <dgm:cxn modelId="{C6C2A950-BDAA-4AEE-A2C3-2652C4F77D70}" srcId="{F1508324-79E3-484D-9A86-84BF9E6E7DD9}" destId="{FE73F9E0-7646-4F1F-B250-823518887F6C}" srcOrd="1" destOrd="0" parTransId="{0D270675-6724-4816-800B-05C6DECF7476}" sibTransId="{A240DE50-206F-4ED9-A210-E3B8B1177E0E}"/>
    <dgm:cxn modelId="{086C80A7-1729-4DB8-8440-BED80E7AEDC2}" type="presOf" srcId="{F1508324-79E3-484D-9A86-84BF9E6E7DD9}" destId="{C1E0F85C-4542-4689-8D86-B5CF84346950}" srcOrd="0" destOrd="0" presId="urn:microsoft.com/office/officeart/2005/8/layout/hProcess9"/>
    <dgm:cxn modelId="{5DB4C896-EE52-4A64-8F95-6C95055DDA68}" srcId="{F1508324-79E3-484D-9A86-84BF9E6E7DD9}" destId="{E798BC31-CC2F-48A7-968F-5C4FAC19B680}" srcOrd="0" destOrd="0" parTransId="{D5C30DB4-F728-4224-A217-E0DC107CFC8D}" sibTransId="{287FF15E-C479-45E8-A9D5-7CC888F3C93F}"/>
    <dgm:cxn modelId="{4024E0F2-A0C2-406E-9FAE-75BF496DE2CB}" srcId="{F1508324-79E3-484D-9A86-84BF9E6E7DD9}" destId="{9D693F80-E6FE-4D11-8A88-0C0811629DA1}" srcOrd="2" destOrd="0" parTransId="{5BFE19BE-293C-489F-9B89-4B1DC0E69B02}" sibTransId="{B3C8CA04-47E3-4221-AB9C-1930ACCA1CC2}"/>
    <dgm:cxn modelId="{6B939E64-5CF9-4303-A170-3CA77D00DBEA}" type="presOf" srcId="{FE73F9E0-7646-4F1F-B250-823518887F6C}" destId="{D3F21793-C479-48D2-BAD3-9A47CD985A6D}" srcOrd="0" destOrd="0" presId="urn:microsoft.com/office/officeart/2005/8/layout/hProcess9"/>
    <dgm:cxn modelId="{405418B1-8BCC-42D1-BCFC-BF24D2C1C015}" type="presOf" srcId="{2B83F72A-0A98-43A9-A348-F17B4396CB27}" destId="{DBB4DB1F-9036-498E-9AAE-0E4473207242}" srcOrd="0" destOrd="0" presId="urn:microsoft.com/office/officeart/2005/8/layout/hProcess9"/>
    <dgm:cxn modelId="{B8111A23-A0B3-4F5B-95EF-473C652799A4}" type="presOf" srcId="{65627FF2-1997-44A5-A65F-2B319DD30B07}" destId="{229FB77D-4BBC-46A5-B75C-6C120E45A445}" srcOrd="0" destOrd="0" presId="urn:microsoft.com/office/officeart/2005/8/layout/hProcess9"/>
    <dgm:cxn modelId="{C6F38BF3-DE94-41D0-96BA-1B254291E702}" srcId="{F1508324-79E3-484D-9A86-84BF9E6E7DD9}" destId="{2B83F72A-0A98-43A9-A348-F17B4396CB27}" srcOrd="5" destOrd="0" parTransId="{8770C8DE-1C89-47C4-B5E8-3F11FCC4C789}" sibTransId="{6533A811-0F75-41F0-9589-4F523A1B2863}"/>
    <dgm:cxn modelId="{A01FBB43-2241-4AE8-8C07-FABD2404FFF6}" type="presOf" srcId="{9D693F80-E6FE-4D11-8A88-0C0811629DA1}" destId="{3206BE72-72DA-4A92-9225-E63D844176BE}" srcOrd="0" destOrd="0" presId="urn:microsoft.com/office/officeart/2005/8/layout/hProcess9"/>
    <dgm:cxn modelId="{32F19F1E-B674-4B0D-AC8C-33207F7124C6}" type="presParOf" srcId="{C1E0F85C-4542-4689-8D86-B5CF84346950}" destId="{59B830D7-0FF1-4A26-AF13-C0D6C8739724}" srcOrd="0" destOrd="0" presId="urn:microsoft.com/office/officeart/2005/8/layout/hProcess9"/>
    <dgm:cxn modelId="{D8023EF5-BA05-4E30-9786-6D4DCCD280B7}" type="presParOf" srcId="{C1E0F85C-4542-4689-8D86-B5CF84346950}" destId="{578D2DAC-BD0C-4F8A-9915-12DDC2170D2B}" srcOrd="1" destOrd="0" presId="urn:microsoft.com/office/officeart/2005/8/layout/hProcess9"/>
    <dgm:cxn modelId="{93A65BDF-3B55-42A1-B547-1FB9F662063E}" type="presParOf" srcId="{578D2DAC-BD0C-4F8A-9915-12DDC2170D2B}" destId="{B5CB45ED-58B0-4A5B-A374-DA89AB4B140F}" srcOrd="0" destOrd="0" presId="urn:microsoft.com/office/officeart/2005/8/layout/hProcess9"/>
    <dgm:cxn modelId="{9C03142D-66EE-440C-B193-32768D3E5FF3}" type="presParOf" srcId="{578D2DAC-BD0C-4F8A-9915-12DDC2170D2B}" destId="{6386D1D5-59FC-40C7-9616-2DE5B1C28099}" srcOrd="1" destOrd="0" presId="urn:microsoft.com/office/officeart/2005/8/layout/hProcess9"/>
    <dgm:cxn modelId="{05AE90F4-F550-4DD2-80A6-698C90C73084}" type="presParOf" srcId="{578D2DAC-BD0C-4F8A-9915-12DDC2170D2B}" destId="{D3F21793-C479-48D2-BAD3-9A47CD985A6D}" srcOrd="2" destOrd="0" presId="urn:microsoft.com/office/officeart/2005/8/layout/hProcess9"/>
    <dgm:cxn modelId="{A2A7E434-65F1-4FDE-963A-DF8F0DF42412}" type="presParOf" srcId="{578D2DAC-BD0C-4F8A-9915-12DDC2170D2B}" destId="{3B0610AD-C0A6-475E-A613-1CD8E94A2D43}" srcOrd="3" destOrd="0" presId="urn:microsoft.com/office/officeart/2005/8/layout/hProcess9"/>
    <dgm:cxn modelId="{B17363F4-771C-4BD7-9FB6-D453B511F7B4}" type="presParOf" srcId="{578D2DAC-BD0C-4F8A-9915-12DDC2170D2B}" destId="{3206BE72-72DA-4A92-9225-E63D844176BE}" srcOrd="4" destOrd="0" presId="urn:microsoft.com/office/officeart/2005/8/layout/hProcess9"/>
    <dgm:cxn modelId="{90C4218B-2612-4F4D-98E5-980A95430B6F}" type="presParOf" srcId="{578D2DAC-BD0C-4F8A-9915-12DDC2170D2B}" destId="{24F19A2F-195B-4E4F-99D1-9E4974ED40BD}" srcOrd="5" destOrd="0" presId="urn:microsoft.com/office/officeart/2005/8/layout/hProcess9"/>
    <dgm:cxn modelId="{4CB834F3-1C5A-4688-BCD2-A9AE92E4245F}" type="presParOf" srcId="{578D2DAC-BD0C-4F8A-9915-12DDC2170D2B}" destId="{7CD20E42-68C6-4160-8778-E8D9D41CD1AF}" srcOrd="6" destOrd="0" presId="urn:microsoft.com/office/officeart/2005/8/layout/hProcess9"/>
    <dgm:cxn modelId="{2C1126BB-D4AD-4A87-B140-BCAE6C79EF14}" type="presParOf" srcId="{578D2DAC-BD0C-4F8A-9915-12DDC2170D2B}" destId="{0CDE65BC-C3D9-4C7F-98E2-536B7C51E057}" srcOrd="7" destOrd="0" presId="urn:microsoft.com/office/officeart/2005/8/layout/hProcess9"/>
    <dgm:cxn modelId="{25E057C8-8A9C-4E58-8C23-C06CF3E2F65C}" type="presParOf" srcId="{578D2DAC-BD0C-4F8A-9915-12DDC2170D2B}" destId="{229FB77D-4BBC-46A5-B75C-6C120E45A445}" srcOrd="8" destOrd="0" presId="urn:microsoft.com/office/officeart/2005/8/layout/hProcess9"/>
    <dgm:cxn modelId="{2595BC7A-3CCC-453C-8998-9F61DA73BF92}" type="presParOf" srcId="{578D2DAC-BD0C-4F8A-9915-12DDC2170D2B}" destId="{97D890F2-FE12-461A-8778-13F79A13C99A}" srcOrd="9" destOrd="0" presId="urn:microsoft.com/office/officeart/2005/8/layout/hProcess9"/>
    <dgm:cxn modelId="{88138B00-B935-4429-ADF1-6D23455071F2}" type="presParOf" srcId="{578D2DAC-BD0C-4F8A-9915-12DDC2170D2B}" destId="{DBB4DB1F-9036-498E-9AAE-0E44732072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C21B224-4F97-4348-A35B-A9EE10768C3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97B3D965-BC91-4DDA-B1BC-13B8F066E3E1}">
      <dgm:prSet/>
      <dgm:spPr/>
      <dgm:t>
        <a:bodyPr/>
        <a:lstStyle/>
        <a:p>
          <a:pPr rtl="1"/>
          <a:r>
            <a:rPr lang="ar-SA" dirty="0" smtClean="0"/>
            <a:t>رتب أفكارك</a:t>
          </a:r>
          <a:endParaRPr lang="ar-SA" dirty="0"/>
        </a:p>
      </dgm:t>
    </dgm:pt>
    <dgm:pt modelId="{3A84E770-0988-47EA-97CD-3B77B13B55D2}" type="par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CD68D8A9-56B8-4AD9-88CA-F4D0E28AA3B7}" type="sib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1F00563F-2CB6-4C29-9F89-E984669867BE}">
      <dgm:prSet/>
      <dgm:spPr/>
      <dgm:t>
        <a:bodyPr/>
        <a:lstStyle/>
        <a:p>
          <a:pPr rtl="1"/>
          <a:r>
            <a:rPr lang="ar-SA" dirty="0" smtClean="0"/>
            <a:t>اتخذ قرارا محدد</a:t>
          </a:r>
          <a:endParaRPr lang="ar-SA" dirty="0"/>
        </a:p>
      </dgm:t>
    </dgm:pt>
    <dgm:pt modelId="{2855B9A4-1299-4631-9100-C20EA2CC5E4D}" type="par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50AFBC45-ED74-4853-8EC7-9B01E3820F94}" type="sib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D1CBD333-66E2-4A6D-BC73-132BEFE34757}">
      <dgm:prSet/>
      <dgm:spPr/>
      <dgm:t>
        <a:bodyPr/>
        <a:lstStyle/>
        <a:p>
          <a:pPr rtl="1"/>
          <a:r>
            <a:rPr lang="ar-SA" dirty="0" smtClean="0"/>
            <a:t>علل </a:t>
          </a:r>
          <a:endParaRPr lang="ar-SA" dirty="0"/>
        </a:p>
      </dgm:t>
    </dgm:pt>
    <dgm:pt modelId="{94220CE9-66C2-4600-A9CA-51DAD6B204C0}" type="par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A4DC25EE-C5AD-42C2-AD83-F5011CCC1608}" type="sib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1C6A2053-5574-4758-B62B-CAD611FB89E1}">
      <dgm:prSet/>
      <dgm:spPr/>
      <dgm:t>
        <a:bodyPr/>
        <a:lstStyle/>
        <a:p>
          <a:pPr rtl="1"/>
          <a:r>
            <a:rPr lang="ar-SA" dirty="0" smtClean="0"/>
            <a:t>مثل</a:t>
          </a:r>
          <a:endParaRPr lang="ar-SA" dirty="0"/>
        </a:p>
      </dgm:t>
    </dgm:pt>
    <dgm:pt modelId="{3D3D11CC-987D-410E-AE3F-FB0CEBF8B79C}" type="par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EBF06E8F-3530-4B46-AB7D-A07F5EB2F362}" type="sib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5ADA6221-DAC5-4B72-A614-BD3F22D5775E}">
      <dgm:prSet/>
      <dgm:spPr/>
      <dgm:t>
        <a:bodyPr/>
        <a:lstStyle/>
        <a:p>
          <a:pPr rtl="1"/>
          <a:r>
            <a:rPr lang="ar-SA" dirty="0" smtClean="0"/>
            <a:t>اختم بخلاصة</a:t>
          </a:r>
          <a:endParaRPr lang="ar-SA" dirty="0"/>
        </a:p>
      </dgm:t>
    </dgm:pt>
    <dgm:pt modelId="{D187D2C7-236A-48BD-ADED-6A8D9E3C5928}" type="par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2728E324-4013-4365-9C4D-2DE68AD26E7D}" type="sib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9B74E0B6-EC0A-4B77-8D1D-FC8FD8D16F31}" type="pres">
      <dgm:prSet presAssocID="{DC21B224-4F97-4348-A35B-A9EE10768C39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A607999-C52B-41D6-92AE-23873043E2C5}" type="pres">
      <dgm:prSet presAssocID="{97B3D965-BC91-4DDA-B1BC-13B8F066E3E1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44E2C37A-0DF7-475D-A542-8DB1494393D1}" type="pres">
      <dgm:prSet presAssocID="{2855B9A4-1299-4631-9100-C20EA2CC5E4D}" presName="parTrans" presStyleLbl="bgSibTrans2D1" presStyleIdx="0" presStyleCnt="4"/>
      <dgm:spPr/>
      <dgm:t>
        <a:bodyPr/>
        <a:lstStyle/>
        <a:p>
          <a:pPr rtl="1"/>
          <a:endParaRPr lang="ar-SA"/>
        </a:p>
      </dgm:t>
    </dgm:pt>
    <dgm:pt modelId="{6973A068-A936-4F18-BA34-4690CAFAC734}" type="pres">
      <dgm:prSet presAssocID="{1F00563F-2CB6-4C29-9F89-E984669867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D2977A-6D74-49D5-B140-4252E12A8D14}" type="pres">
      <dgm:prSet presAssocID="{94220CE9-66C2-4600-A9CA-51DAD6B204C0}" presName="parTrans" presStyleLbl="bgSibTrans2D1" presStyleIdx="1" presStyleCnt="4"/>
      <dgm:spPr/>
      <dgm:t>
        <a:bodyPr/>
        <a:lstStyle/>
        <a:p>
          <a:pPr rtl="1"/>
          <a:endParaRPr lang="ar-SA"/>
        </a:p>
      </dgm:t>
    </dgm:pt>
    <dgm:pt modelId="{CFCC1F6A-67C8-413B-B29F-4116D1260DFF}" type="pres">
      <dgm:prSet presAssocID="{D1CBD333-66E2-4A6D-BC73-132BEFE347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8028A7-56F3-41D9-A645-B0EB17442193}" type="pres">
      <dgm:prSet presAssocID="{3D3D11CC-987D-410E-AE3F-FB0CEBF8B79C}" presName="parTrans" presStyleLbl="bgSibTrans2D1" presStyleIdx="2" presStyleCnt="4"/>
      <dgm:spPr/>
      <dgm:t>
        <a:bodyPr/>
        <a:lstStyle/>
        <a:p>
          <a:pPr rtl="1"/>
          <a:endParaRPr lang="ar-SA"/>
        </a:p>
      </dgm:t>
    </dgm:pt>
    <dgm:pt modelId="{CDF4DAE9-59F7-4F8B-B427-E40D2E459C03}" type="pres">
      <dgm:prSet presAssocID="{1C6A2053-5574-4758-B62B-CAD611FB89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D10F68-AA37-465C-B7CD-E0DBDA893CFC}" type="pres">
      <dgm:prSet presAssocID="{D187D2C7-236A-48BD-ADED-6A8D9E3C5928}" presName="parTrans" presStyleLbl="bgSibTrans2D1" presStyleIdx="3" presStyleCnt="4"/>
      <dgm:spPr/>
      <dgm:t>
        <a:bodyPr/>
        <a:lstStyle/>
        <a:p>
          <a:pPr rtl="1"/>
          <a:endParaRPr lang="ar-SA"/>
        </a:p>
      </dgm:t>
    </dgm:pt>
    <dgm:pt modelId="{E237342E-FEED-4A6D-B0BD-8875E50C5AFD}" type="pres">
      <dgm:prSet presAssocID="{5ADA6221-DAC5-4B72-A614-BD3F22D577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8AC55B2-E3E9-4D56-810C-82DB72415BC5}" type="presOf" srcId="{3D3D11CC-987D-410E-AE3F-FB0CEBF8B79C}" destId="{648028A7-56F3-41D9-A645-B0EB17442193}" srcOrd="0" destOrd="0" presId="urn:microsoft.com/office/officeart/2005/8/layout/radial4"/>
    <dgm:cxn modelId="{F344F1B2-ED94-4C70-B975-317BC161A926}" srcId="{97B3D965-BC91-4DDA-B1BC-13B8F066E3E1}" destId="{D1CBD333-66E2-4A6D-BC73-132BEFE34757}" srcOrd="1" destOrd="0" parTransId="{94220CE9-66C2-4600-A9CA-51DAD6B204C0}" sibTransId="{A4DC25EE-C5AD-42C2-AD83-F5011CCC1608}"/>
    <dgm:cxn modelId="{94B99C1C-C456-4E0E-9EE7-523E8C8DFCD4}" type="presOf" srcId="{1C6A2053-5574-4758-B62B-CAD611FB89E1}" destId="{CDF4DAE9-59F7-4F8B-B427-E40D2E459C03}" srcOrd="0" destOrd="0" presId="urn:microsoft.com/office/officeart/2005/8/layout/radial4"/>
    <dgm:cxn modelId="{C869CCB1-0465-43FC-A63C-80E1914094F1}" srcId="{DC21B224-4F97-4348-A35B-A9EE10768C39}" destId="{97B3D965-BC91-4DDA-B1BC-13B8F066E3E1}" srcOrd="0" destOrd="0" parTransId="{3A84E770-0988-47EA-97CD-3B77B13B55D2}" sibTransId="{CD68D8A9-56B8-4AD9-88CA-F4D0E28AA3B7}"/>
    <dgm:cxn modelId="{944448CF-F947-469B-8344-9A944AE819D4}" type="presOf" srcId="{94220CE9-66C2-4600-A9CA-51DAD6B204C0}" destId="{6AD2977A-6D74-49D5-B140-4252E12A8D14}" srcOrd="0" destOrd="0" presId="urn:microsoft.com/office/officeart/2005/8/layout/radial4"/>
    <dgm:cxn modelId="{9FB5937A-612E-4DCF-A679-4801F1519382}" type="presOf" srcId="{D1CBD333-66E2-4A6D-BC73-132BEFE34757}" destId="{CFCC1F6A-67C8-413B-B29F-4116D1260DFF}" srcOrd="0" destOrd="0" presId="urn:microsoft.com/office/officeart/2005/8/layout/radial4"/>
    <dgm:cxn modelId="{DE963607-1A5A-47B7-AF82-DB9C8FA6A1AE}" type="presOf" srcId="{5ADA6221-DAC5-4B72-A614-BD3F22D5775E}" destId="{E237342E-FEED-4A6D-B0BD-8875E50C5AFD}" srcOrd="0" destOrd="0" presId="urn:microsoft.com/office/officeart/2005/8/layout/radial4"/>
    <dgm:cxn modelId="{11B9AB62-1BF3-4BF3-AE25-0EC3CBCC9315}" type="presOf" srcId="{2855B9A4-1299-4631-9100-C20EA2CC5E4D}" destId="{44E2C37A-0DF7-475D-A542-8DB1494393D1}" srcOrd="0" destOrd="0" presId="urn:microsoft.com/office/officeart/2005/8/layout/radial4"/>
    <dgm:cxn modelId="{6E907D63-9623-4EFB-A36E-EF5A4A5EDFAB}" type="presOf" srcId="{1F00563F-2CB6-4C29-9F89-E984669867BE}" destId="{6973A068-A936-4F18-BA34-4690CAFAC734}" srcOrd="0" destOrd="0" presId="urn:microsoft.com/office/officeart/2005/8/layout/radial4"/>
    <dgm:cxn modelId="{979139F5-316B-4DC0-906B-4295C5C619BC}" srcId="{97B3D965-BC91-4DDA-B1BC-13B8F066E3E1}" destId="{1F00563F-2CB6-4C29-9F89-E984669867BE}" srcOrd="0" destOrd="0" parTransId="{2855B9A4-1299-4631-9100-C20EA2CC5E4D}" sibTransId="{50AFBC45-ED74-4853-8EC7-9B01E3820F94}"/>
    <dgm:cxn modelId="{BB4AC396-311A-4176-93BE-C886F43264A7}" type="presOf" srcId="{DC21B224-4F97-4348-A35B-A9EE10768C39}" destId="{9B74E0B6-EC0A-4B77-8D1D-FC8FD8D16F31}" srcOrd="0" destOrd="0" presId="urn:microsoft.com/office/officeart/2005/8/layout/radial4"/>
    <dgm:cxn modelId="{8995FFD8-9D91-4DE0-A733-FC4238DE66B3}" srcId="{97B3D965-BC91-4DDA-B1BC-13B8F066E3E1}" destId="{5ADA6221-DAC5-4B72-A614-BD3F22D5775E}" srcOrd="3" destOrd="0" parTransId="{D187D2C7-236A-48BD-ADED-6A8D9E3C5928}" sibTransId="{2728E324-4013-4365-9C4D-2DE68AD26E7D}"/>
    <dgm:cxn modelId="{7BC8DDBC-53F2-4824-89E2-BF88A5F62AA6}" srcId="{97B3D965-BC91-4DDA-B1BC-13B8F066E3E1}" destId="{1C6A2053-5574-4758-B62B-CAD611FB89E1}" srcOrd="2" destOrd="0" parTransId="{3D3D11CC-987D-410E-AE3F-FB0CEBF8B79C}" sibTransId="{EBF06E8F-3530-4B46-AB7D-A07F5EB2F362}"/>
    <dgm:cxn modelId="{B8700B8B-5966-4A00-B4C5-66E30E3A5AEF}" type="presOf" srcId="{D187D2C7-236A-48BD-ADED-6A8D9E3C5928}" destId="{FDD10F68-AA37-465C-B7CD-E0DBDA893CFC}" srcOrd="0" destOrd="0" presId="urn:microsoft.com/office/officeart/2005/8/layout/radial4"/>
    <dgm:cxn modelId="{B3B3F52C-958D-445A-B33C-4C58491251BA}" type="presOf" srcId="{97B3D965-BC91-4DDA-B1BC-13B8F066E3E1}" destId="{6A607999-C52B-41D6-92AE-23873043E2C5}" srcOrd="0" destOrd="0" presId="urn:microsoft.com/office/officeart/2005/8/layout/radial4"/>
    <dgm:cxn modelId="{74741208-932B-4EF1-94D6-C8841BA786A8}" type="presParOf" srcId="{9B74E0B6-EC0A-4B77-8D1D-FC8FD8D16F31}" destId="{6A607999-C52B-41D6-92AE-23873043E2C5}" srcOrd="0" destOrd="0" presId="urn:microsoft.com/office/officeart/2005/8/layout/radial4"/>
    <dgm:cxn modelId="{1ED0E141-B3E1-4BC0-8ABD-D10251A097F7}" type="presParOf" srcId="{9B74E0B6-EC0A-4B77-8D1D-FC8FD8D16F31}" destId="{44E2C37A-0DF7-475D-A542-8DB1494393D1}" srcOrd="1" destOrd="0" presId="urn:microsoft.com/office/officeart/2005/8/layout/radial4"/>
    <dgm:cxn modelId="{61495021-6EC1-438F-94C9-DBEE2F91ACE5}" type="presParOf" srcId="{9B74E0B6-EC0A-4B77-8D1D-FC8FD8D16F31}" destId="{6973A068-A936-4F18-BA34-4690CAFAC734}" srcOrd="2" destOrd="0" presId="urn:microsoft.com/office/officeart/2005/8/layout/radial4"/>
    <dgm:cxn modelId="{CE599430-D1E4-4BE3-B3F2-AE2A3414AF14}" type="presParOf" srcId="{9B74E0B6-EC0A-4B77-8D1D-FC8FD8D16F31}" destId="{6AD2977A-6D74-49D5-B140-4252E12A8D14}" srcOrd="3" destOrd="0" presId="urn:microsoft.com/office/officeart/2005/8/layout/radial4"/>
    <dgm:cxn modelId="{B53FE4AA-6E14-4CC2-816A-F69BA1B879FC}" type="presParOf" srcId="{9B74E0B6-EC0A-4B77-8D1D-FC8FD8D16F31}" destId="{CFCC1F6A-67C8-413B-B29F-4116D1260DFF}" srcOrd="4" destOrd="0" presId="urn:microsoft.com/office/officeart/2005/8/layout/radial4"/>
    <dgm:cxn modelId="{9DAEE149-A5E6-4D4A-AAF1-2BBD87507037}" type="presParOf" srcId="{9B74E0B6-EC0A-4B77-8D1D-FC8FD8D16F31}" destId="{648028A7-56F3-41D9-A645-B0EB17442193}" srcOrd="5" destOrd="0" presId="urn:microsoft.com/office/officeart/2005/8/layout/radial4"/>
    <dgm:cxn modelId="{EB94945E-66A2-4D29-B409-787538B0F063}" type="presParOf" srcId="{9B74E0B6-EC0A-4B77-8D1D-FC8FD8D16F31}" destId="{CDF4DAE9-59F7-4F8B-B427-E40D2E459C03}" srcOrd="6" destOrd="0" presId="urn:microsoft.com/office/officeart/2005/8/layout/radial4"/>
    <dgm:cxn modelId="{AF4B3A18-FB9E-499F-BFAE-535B59C9A676}" type="presParOf" srcId="{9B74E0B6-EC0A-4B77-8D1D-FC8FD8D16F31}" destId="{FDD10F68-AA37-465C-B7CD-E0DBDA893CFC}" srcOrd="7" destOrd="0" presId="urn:microsoft.com/office/officeart/2005/8/layout/radial4"/>
    <dgm:cxn modelId="{D786B172-F7BA-4F88-9E0E-FD2CB8B422FA}" type="presParOf" srcId="{9B74E0B6-EC0A-4B77-8D1D-FC8FD8D16F31}" destId="{E237342E-FEED-4A6D-B0BD-8875E50C5AF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89BCA94-E18F-49FC-AFF3-1E75BBCF51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pPr rtl="1"/>
          <a:endParaRPr lang="ar-SA"/>
        </a:p>
      </dgm:t>
    </dgm:pt>
    <dgm:pt modelId="{81392210-4A42-4071-8B13-95739A80FD96}">
      <dgm:prSet/>
      <dgm:spPr/>
      <dgm:t>
        <a:bodyPr/>
        <a:lstStyle/>
        <a:p>
          <a:pPr rtl="1"/>
          <a:r>
            <a:rPr lang="ar-SA" dirty="0" smtClean="0"/>
            <a:t>سؤال أو موضوع عام</a:t>
          </a:r>
          <a:endParaRPr lang="ar-SA" dirty="0"/>
        </a:p>
      </dgm:t>
    </dgm:pt>
    <dgm:pt modelId="{04D08B4D-DCF5-4F16-B28A-F5054B6ECBAE}" type="par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E9E75ABA-A629-40B9-9820-33F639370AD7}" type="sib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B73000C8-66E0-450A-9A42-860D47E4475E}">
      <dgm:prSet/>
      <dgm:spPr/>
      <dgm:t>
        <a:bodyPr/>
        <a:lstStyle/>
        <a:p>
          <a:pPr rtl="1"/>
          <a:r>
            <a:rPr lang="ar-SA" b="0" i="0" baseline="0" dirty="0" smtClean="0"/>
            <a:t>اجب</a:t>
          </a:r>
          <a:r>
            <a:rPr lang="ar-SA" b="0" i="0" dirty="0" smtClean="0"/>
            <a:t> </a:t>
          </a:r>
        </a:p>
        <a:p>
          <a:pPr rtl="1"/>
          <a:r>
            <a:rPr lang="ar-SA" b="0" i="0" dirty="0" smtClean="0"/>
            <a:t>(1-2) دقيقتين</a:t>
          </a:r>
          <a:endParaRPr lang="ar-SA" dirty="0"/>
        </a:p>
      </dgm:t>
    </dgm:pt>
    <dgm:pt modelId="{B33E2A36-9DB3-4B31-AB3A-BCA453BB3251}" type="par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DAEF73C5-B04B-4AE6-A8A0-72F5D0D052DB}" type="sib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AC571047-5767-41AA-8357-04F220ABF842}">
      <dgm:prSet/>
      <dgm:spPr/>
      <dgm:t>
        <a:bodyPr/>
        <a:lstStyle/>
        <a:p>
          <a:pPr rtl="1"/>
          <a:r>
            <a:rPr lang="ar-SA" b="0" i="0" dirty="0" smtClean="0"/>
            <a:t>مقدمة، صلب الموضوع، خامته</a:t>
          </a:r>
          <a:endParaRPr lang="ar-SA" b="0" i="0" dirty="0"/>
        </a:p>
      </dgm:t>
    </dgm:pt>
    <dgm:pt modelId="{E8130E45-BEB2-4944-8821-37B56DED887A}" type="par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3802973A-A8AA-4E86-91EC-B83D8163396D}" type="sib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0F48CDFA-C2D4-45C8-9FB2-BCD94F11B102}" type="pres">
      <dgm:prSet presAssocID="{C89BCA94-E18F-49FC-AFF3-1E75BBCF51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B6B555-8397-489A-87FF-5FE718427D5C}" type="pres">
      <dgm:prSet presAssocID="{81392210-4A42-4071-8B13-95739A80FD96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3E8955A7-5E2B-46AD-B4A0-EA774BCFC1D5}" type="pres">
      <dgm:prSet presAssocID="{81392210-4A42-4071-8B13-95739A80FD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7CDA84-ED74-479C-8F1A-6B899CEEE51C}" type="pres">
      <dgm:prSet presAssocID="{B73000C8-66E0-450A-9A42-860D47E4475E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1C4B589C-BBC5-4507-80C8-E114EAA3FDFB}" type="pres">
      <dgm:prSet presAssocID="{B73000C8-66E0-450A-9A42-860D47E447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9CD5E2-210E-48D4-89A2-0EA50BD5B099}" type="pres">
      <dgm:prSet presAssocID="{AC571047-5767-41AA-8357-04F220ABF842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F5035196-76BD-4B3E-81F7-DBB2825B5DEB}" type="pres">
      <dgm:prSet presAssocID="{AC571047-5767-41AA-8357-04F220ABF8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AF0485A-0870-4F23-AA3A-F9CF7EE9899A}" type="presOf" srcId="{AC571047-5767-41AA-8357-04F220ABF842}" destId="{109CD5E2-210E-48D4-89A2-0EA50BD5B099}" srcOrd="0" destOrd="0" presId="urn:microsoft.com/office/officeart/2005/8/layout/venn1"/>
    <dgm:cxn modelId="{F3143665-7418-4412-92FA-275145679223}" type="presOf" srcId="{81392210-4A42-4071-8B13-95739A80FD96}" destId="{3E8955A7-5E2B-46AD-B4A0-EA774BCFC1D5}" srcOrd="1" destOrd="0" presId="urn:microsoft.com/office/officeart/2005/8/layout/venn1"/>
    <dgm:cxn modelId="{06115693-389A-480E-BBBC-B67883AD00A7}" srcId="{C89BCA94-E18F-49FC-AFF3-1E75BBCF5125}" destId="{AC571047-5767-41AA-8357-04F220ABF842}" srcOrd="2" destOrd="0" parTransId="{E8130E45-BEB2-4944-8821-37B56DED887A}" sibTransId="{3802973A-A8AA-4E86-91EC-B83D8163396D}"/>
    <dgm:cxn modelId="{504EC759-D9D3-455E-B1EA-D03FE1C036CD}" type="presOf" srcId="{C89BCA94-E18F-49FC-AFF3-1E75BBCF5125}" destId="{0F48CDFA-C2D4-45C8-9FB2-BCD94F11B102}" srcOrd="0" destOrd="0" presId="urn:microsoft.com/office/officeart/2005/8/layout/venn1"/>
    <dgm:cxn modelId="{3114DCEE-9308-484D-851E-5F2A874791CA}" srcId="{C89BCA94-E18F-49FC-AFF3-1E75BBCF5125}" destId="{81392210-4A42-4071-8B13-95739A80FD96}" srcOrd="0" destOrd="0" parTransId="{04D08B4D-DCF5-4F16-B28A-F5054B6ECBAE}" sibTransId="{E9E75ABA-A629-40B9-9820-33F639370AD7}"/>
    <dgm:cxn modelId="{CD86F2F0-B543-4CFE-8C6C-6B8EF10D0116}" srcId="{C89BCA94-E18F-49FC-AFF3-1E75BBCF5125}" destId="{B73000C8-66E0-450A-9A42-860D47E4475E}" srcOrd="1" destOrd="0" parTransId="{B33E2A36-9DB3-4B31-AB3A-BCA453BB3251}" sibTransId="{DAEF73C5-B04B-4AE6-A8A0-72F5D0D052DB}"/>
    <dgm:cxn modelId="{A26ED8B3-B277-49DD-A490-E4EE74B051BB}" type="presOf" srcId="{B73000C8-66E0-450A-9A42-860D47E4475E}" destId="{4D7CDA84-ED74-479C-8F1A-6B899CEEE51C}" srcOrd="0" destOrd="0" presId="urn:microsoft.com/office/officeart/2005/8/layout/venn1"/>
    <dgm:cxn modelId="{C5D2D300-4297-4511-8423-DFA44F574901}" type="presOf" srcId="{81392210-4A42-4071-8B13-95739A80FD96}" destId="{86B6B555-8397-489A-87FF-5FE718427D5C}" srcOrd="0" destOrd="0" presId="urn:microsoft.com/office/officeart/2005/8/layout/venn1"/>
    <dgm:cxn modelId="{72159D71-7762-4B7B-87F1-4DC22DDFE965}" type="presOf" srcId="{AC571047-5767-41AA-8357-04F220ABF842}" destId="{F5035196-76BD-4B3E-81F7-DBB2825B5DEB}" srcOrd="1" destOrd="0" presId="urn:microsoft.com/office/officeart/2005/8/layout/venn1"/>
    <dgm:cxn modelId="{170995A8-1FFC-43ED-9401-46EF2190B667}" type="presOf" srcId="{B73000C8-66E0-450A-9A42-860D47E4475E}" destId="{1C4B589C-BBC5-4507-80C8-E114EAA3FDFB}" srcOrd="1" destOrd="0" presId="urn:microsoft.com/office/officeart/2005/8/layout/venn1"/>
    <dgm:cxn modelId="{8871C59D-6566-42CF-9FC5-5205146B5791}" type="presParOf" srcId="{0F48CDFA-C2D4-45C8-9FB2-BCD94F11B102}" destId="{86B6B555-8397-489A-87FF-5FE718427D5C}" srcOrd="0" destOrd="0" presId="urn:microsoft.com/office/officeart/2005/8/layout/venn1"/>
    <dgm:cxn modelId="{F96F02B2-788F-4AD5-9516-1331B206D1BD}" type="presParOf" srcId="{0F48CDFA-C2D4-45C8-9FB2-BCD94F11B102}" destId="{3E8955A7-5E2B-46AD-B4A0-EA774BCFC1D5}" srcOrd="1" destOrd="0" presId="urn:microsoft.com/office/officeart/2005/8/layout/venn1"/>
    <dgm:cxn modelId="{A1D4F7D1-33C6-437F-A6BD-01E826CBC649}" type="presParOf" srcId="{0F48CDFA-C2D4-45C8-9FB2-BCD94F11B102}" destId="{4D7CDA84-ED74-479C-8F1A-6B899CEEE51C}" srcOrd="2" destOrd="0" presId="urn:microsoft.com/office/officeart/2005/8/layout/venn1"/>
    <dgm:cxn modelId="{837B5FAD-462B-4461-96F5-80B30A2950FF}" type="presParOf" srcId="{0F48CDFA-C2D4-45C8-9FB2-BCD94F11B102}" destId="{1C4B589C-BBC5-4507-80C8-E114EAA3FDFB}" srcOrd="3" destOrd="0" presId="urn:microsoft.com/office/officeart/2005/8/layout/venn1"/>
    <dgm:cxn modelId="{E1E9571C-5EA7-4BA0-A1D6-AA1A3EF1B8F9}" type="presParOf" srcId="{0F48CDFA-C2D4-45C8-9FB2-BCD94F11B102}" destId="{109CD5E2-210E-48D4-89A2-0EA50BD5B099}" srcOrd="4" destOrd="0" presId="urn:microsoft.com/office/officeart/2005/8/layout/venn1"/>
    <dgm:cxn modelId="{A757FC01-D61F-4D6E-851B-D7644FC7C3B0}" type="presParOf" srcId="{0F48CDFA-C2D4-45C8-9FB2-BCD94F11B102}" destId="{F5035196-76BD-4B3E-81F7-DBB2825B5D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7C13E-7C68-42FE-8406-9CB592125A7A}" type="doc">
      <dgm:prSet loTypeId="urn:microsoft.com/office/officeart/2005/8/layout/arrow5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2EFE970-BE7F-4A38-915F-F1364D82C8BE}">
      <dgm:prSet/>
      <dgm:spPr/>
      <dgm:t>
        <a:bodyPr/>
        <a:lstStyle/>
        <a:p>
          <a:pPr rtl="1"/>
          <a:r>
            <a:rPr lang="ar-SA" dirty="0" smtClean="0"/>
            <a:t>يشتت الانتباه </a:t>
          </a:r>
          <a:r>
            <a:rPr lang="ar-SA" dirty="0" err="1" smtClean="0"/>
            <a:t>و</a:t>
          </a:r>
          <a:r>
            <a:rPr lang="ar-SA" dirty="0" smtClean="0"/>
            <a:t> يؤدي إلى الفهم الخاطئ</a:t>
          </a:r>
          <a:endParaRPr lang="ar-SA" dirty="0"/>
        </a:p>
      </dgm:t>
    </dgm:pt>
    <dgm:pt modelId="{DEF6D77A-6034-4643-A3AD-30FACBB6C07B}" type="parTrans" cxnId="{CBA99E9B-9178-4F16-8269-740082CA23CB}">
      <dgm:prSet/>
      <dgm:spPr/>
      <dgm:t>
        <a:bodyPr/>
        <a:lstStyle/>
        <a:p>
          <a:pPr rtl="1"/>
          <a:endParaRPr lang="ar-SA"/>
        </a:p>
      </dgm:t>
    </dgm:pt>
    <dgm:pt modelId="{837B43EE-9762-4F0A-86FB-C0C33BCF104A}" type="sibTrans" cxnId="{CBA99E9B-9178-4F16-8269-740082CA23CB}">
      <dgm:prSet/>
      <dgm:spPr/>
      <dgm:t>
        <a:bodyPr/>
        <a:lstStyle/>
        <a:p>
          <a:pPr rtl="1"/>
          <a:endParaRPr lang="ar-SA"/>
        </a:p>
      </dgm:t>
    </dgm:pt>
    <dgm:pt modelId="{CF1049D4-6C30-474F-844A-84F6FA42B4E9}">
      <dgm:prSet/>
      <dgm:spPr/>
      <dgm:t>
        <a:bodyPr/>
        <a:lstStyle/>
        <a:p>
          <a:pPr rtl="1"/>
          <a:r>
            <a:rPr lang="ar-SA" dirty="0" smtClean="0"/>
            <a:t>أقوى أداه لإقناع الجمهور</a:t>
          </a:r>
          <a:endParaRPr lang="ar-SA" dirty="0"/>
        </a:p>
      </dgm:t>
    </dgm:pt>
    <dgm:pt modelId="{E86BB2F0-8230-4099-B4C2-5BD3C2437843}" type="sibTrans" cxnId="{7D5FB48C-0A95-4ABA-9201-08EBF33CF1D0}">
      <dgm:prSet/>
      <dgm:spPr/>
      <dgm:t>
        <a:bodyPr/>
        <a:lstStyle/>
        <a:p>
          <a:pPr rtl="1"/>
          <a:endParaRPr lang="ar-SA"/>
        </a:p>
      </dgm:t>
    </dgm:pt>
    <dgm:pt modelId="{5BFBE43D-2727-4C50-892A-AD95601DCD8B}" type="parTrans" cxnId="{7D5FB48C-0A95-4ABA-9201-08EBF33CF1D0}">
      <dgm:prSet/>
      <dgm:spPr/>
      <dgm:t>
        <a:bodyPr/>
        <a:lstStyle/>
        <a:p>
          <a:pPr rtl="1"/>
          <a:endParaRPr lang="ar-SA"/>
        </a:p>
      </dgm:t>
    </dgm:pt>
    <dgm:pt modelId="{E372FECC-9126-47DE-A614-9675C1E4383C}" type="pres">
      <dgm:prSet presAssocID="{B4D7C13E-7C68-42FE-8406-9CB592125A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7F5022F-86F5-4DAC-ABA8-3FE3CF0699E7}" type="pres">
      <dgm:prSet presAssocID="{D2EFE970-BE7F-4A38-915F-F1364D82C8B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2AB5B7-EF48-4988-A352-CC4D48AED27B}" type="pres">
      <dgm:prSet presAssocID="{CF1049D4-6C30-474F-844A-84F6FA42B4E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D8568E-91A1-4DBF-9D83-9A6ADEE946BD}" type="presOf" srcId="{B4D7C13E-7C68-42FE-8406-9CB592125A7A}" destId="{E372FECC-9126-47DE-A614-9675C1E4383C}" srcOrd="0" destOrd="0" presId="urn:microsoft.com/office/officeart/2005/8/layout/arrow5"/>
    <dgm:cxn modelId="{4D413DF5-FC57-4C69-B3FD-DDB59BD2631A}" type="presOf" srcId="{D2EFE970-BE7F-4A38-915F-F1364D82C8BE}" destId="{17F5022F-86F5-4DAC-ABA8-3FE3CF0699E7}" srcOrd="0" destOrd="0" presId="urn:microsoft.com/office/officeart/2005/8/layout/arrow5"/>
    <dgm:cxn modelId="{8C55CA8C-B053-4B14-915A-855417077BFD}" type="presOf" srcId="{CF1049D4-6C30-474F-844A-84F6FA42B4E9}" destId="{3D2AB5B7-EF48-4988-A352-CC4D48AED27B}" srcOrd="0" destOrd="0" presId="urn:microsoft.com/office/officeart/2005/8/layout/arrow5"/>
    <dgm:cxn modelId="{CBA99E9B-9178-4F16-8269-740082CA23CB}" srcId="{B4D7C13E-7C68-42FE-8406-9CB592125A7A}" destId="{D2EFE970-BE7F-4A38-915F-F1364D82C8BE}" srcOrd="0" destOrd="0" parTransId="{DEF6D77A-6034-4643-A3AD-30FACBB6C07B}" sibTransId="{837B43EE-9762-4F0A-86FB-C0C33BCF104A}"/>
    <dgm:cxn modelId="{7D5FB48C-0A95-4ABA-9201-08EBF33CF1D0}" srcId="{B4D7C13E-7C68-42FE-8406-9CB592125A7A}" destId="{CF1049D4-6C30-474F-844A-84F6FA42B4E9}" srcOrd="1" destOrd="0" parTransId="{5BFBE43D-2727-4C50-892A-AD95601DCD8B}" sibTransId="{E86BB2F0-8230-4099-B4C2-5BD3C2437843}"/>
    <dgm:cxn modelId="{D017148C-7454-4616-831F-48F06CB2F308}" type="presParOf" srcId="{E372FECC-9126-47DE-A614-9675C1E4383C}" destId="{17F5022F-86F5-4DAC-ABA8-3FE3CF0699E7}" srcOrd="0" destOrd="0" presId="urn:microsoft.com/office/officeart/2005/8/layout/arrow5"/>
    <dgm:cxn modelId="{696438C7-BC5B-4D07-9170-E2ABAEC56057}" type="presParOf" srcId="{E372FECC-9126-47DE-A614-9675C1E4383C}" destId="{3D2AB5B7-EF48-4988-A352-CC4D48AED27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4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100" dirty="0" smtClean="0">
              <a:solidFill>
                <a:schemeClr val="tx1"/>
              </a:solidFill>
            </a:rPr>
            <a:t>2:30</a:t>
          </a:r>
          <a:r>
            <a:rPr lang="ar-SA" sz="2100" dirty="0" smtClean="0"/>
            <a:t> </a:t>
          </a:r>
        </a:p>
        <a:p>
          <a:pPr rtl="1"/>
          <a:r>
            <a:rPr lang="ar-SA" sz="2100" dirty="0" smtClean="0"/>
            <a:t>دقيقتين </a:t>
          </a:r>
          <a:r>
            <a:rPr lang="ar-SA" sz="2100" dirty="0" err="1" smtClean="0"/>
            <a:t>و</a:t>
          </a:r>
          <a:r>
            <a:rPr lang="ar-SA" sz="2100" dirty="0" smtClean="0"/>
            <a:t> نصف</a:t>
          </a:r>
          <a:endParaRPr lang="ar-SA" sz="21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064CD89A-B097-4ABC-89D2-B8ECF32EC364}" type="presOf" srcId="{4D847FB6-8C65-4263-BDAD-1675F3437A65}" destId="{C77A4348-1F0B-43BD-8D8F-FE9B09F4B519}" srcOrd="0" destOrd="0" presId="urn:microsoft.com/office/officeart/2005/8/layout/hList7#4"/>
    <dgm:cxn modelId="{A7A81063-0F0A-4BF9-934D-A3073C013D71}" type="presOf" srcId="{C40EFDFB-1ECC-4C38-9D10-3AE085A4CBB8}" destId="{47319333-2CF0-4BCC-BF20-4D1DCA509D52}" srcOrd="0" destOrd="0" presId="urn:microsoft.com/office/officeart/2005/8/layout/hList7#4"/>
    <dgm:cxn modelId="{524EF3EB-F25C-46AD-9016-951C9F821843}" type="presOf" srcId="{4CF8370E-F7DD-4240-BD14-F41D837080D1}" destId="{755F9CBC-C08F-4003-983D-DF5F797B309B}" srcOrd="1" destOrd="0" presId="urn:microsoft.com/office/officeart/2005/8/layout/hList7#4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8EC327F2-1E63-4F9A-AE09-E12FC478922F}" type="presOf" srcId="{4CF8370E-F7DD-4240-BD14-F41D837080D1}" destId="{09863F92-E230-4E0E-B16B-D87E837B3303}" srcOrd="0" destOrd="0" presId="urn:microsoft.com/office/officeart/2005/8/layout/hList7#4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B1DC7BE6-B023-4268-933C-E08C079F3932}" type="presOf" srcId="{DB849BA6-3005-40E2-9D77-C8ADCEEFA81C}" destId="{6043FEA5-6FDC-43CD-A9D3-B0E360290AA7}" srcOrd="1" destOrd="0" presId="urn:microsoft.com/office/officeart/2005/8/layout/hList7#4"/>
    <dgm:cxn modelId="{C64613FD-B87B-459D-8481-B9D91366D888}" type="presOf" srcId="{4D847FB6-8C65-4263-BDAD-1675F3437A65}" destId="{37D95DC5-CAB8-4320-BE37-6C7EB15F6A36}" srcOrd="1" destOrd="0" presId="urn:microsoft.com/office/officeart/2005/8/layout/hList7#4"/>
    <dgm:cxn modelId="{3DC316A0-2E49-48E0-B961-D7D05400827B}" type="presOf" srcId="{C40EFDFB-1ECC-4C38-9D10-3AE085A4CBB8}" destId="{53818D15-B211-4A98-866D-8BD3C7F4240C}" srcOrd="1" destOrd="0" presId="urn:microsoft.com/office/officeart/2005/8/layout/hList7#4"/>
    <dgm:cxn modelId="{A346A8AF-BB9D-404E-B46B-CE4644E719AF}" type="presOf" srcId="{97AE6D53-2B2A-416B-A03C-F74F34E24599}" destId="{AFE74813-6EF6-4F31-B523-167E9EAB120A}" srcOrd="1" destOrd="0" presId="urn:microsoft.com/office/officeart/2005/8/layout/hList7#4"/>
    <dgm:cxn modelId="{22EF839F-551F-47CF-8623-B3C3B7A2DAF0}" type="presOf" srcId="{104B0B30-9E08-4AC0-B4E2-5ED7CB580630}" destId="{EB06AD90-3450-4517-B27F-D4CA567C825E}" srcOrd="0" destOrd="0" presId="urn:microsoft.com/office/officeart/2005/8/layout/hList7#4"/>
    <dgm:cxn modelId="{539FC3E8-EA3B-4ADF-8018-6709F3C0027A}" type="presOf" srcId="{77CED267-D9B7-479F-AEE7-9DE6446000A6}" destId="{BC994B93-69B1-4EC2-950B-B66AB1D9DA92}" srcOrd="0" destOrd="0" presId="urn:microsoft.com/office/officeart/2005/8/layout/hList7#4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1C3F9868-D730-4E0C-A710-666922D7CE7C}" type="presOf" srcId="{DED42142-69BB-4B20-B47E-493913D61D03}" destId="{506B9A06-1568-410E-96F3-6479AC94ABC7}" srcOrd="0" destOrd="0" presId="urn:microsoft.com/office/officeart/2005/8/layout/hList7#4"/>
    <dgm:cxn modelId="{60E472CE-A457-47FE-AA62-A97B8B50C2F1}" type="presOf" srcId="{B1852699-F89D-400B-8E7F-2DC465FF3ED4}" destId="{9669BE54-8ACF-4F63-8D65-FBC78507D233}" srcOrd="0" destOrd="0" presId="urn:microsoft.com/office/officeart/2005/8/layout/hList7#4"/>
    <dgm:cxn modelId="{468F71D3-89F1-4618-83C0-75B0450DCBD1}" type="presOf" srcId="{496A182C-B60D-47E0-BDF5-C1AFF6F0A3C8}" destId="{FC426515-0213-47E1-99D6-5848AAEFB6AD}" srcOrd="0" destOrd="0" presId="urn:microsoft.com/office/officeart/2005/8/layout/hList7#4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571CEE10-0C90-4F59-94E7-B872F475DD0A}" type="presOf" srcId="{97AE6D53-2B2A-416B-A03C-F74F34E24599}" destId="{EAC92430-797B-4D29-8899-12E3403E095C}" srcOrd="0" destOrd="0" presId="urn:microsoft.com/office/officeart/2005/8/layout/hList7#4"/>
    <dgm:cxn modelId="{596F1A64-107C-400A-85DA-F6D7AF18C588}" type="presOf" srcId="{DB849BA6-3005-40E2-9D77-C8ADCEEFA81C}" destId="{0FA676A5-93A5-40E5-9BE0-54AA38E0A05A}" srcOrd="0" destOrd="0" presId="urn:microsoft.com/office/officeart/2005/8/layout/hList7#4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34F8CCAC-D2D5-498F-9676-0D19F29BB08A}" type="presParOf" srcId="{EB06AD90-3450-4517-B27F-D4CA567C825E}" destId="{40E5CAAC-4D85-4AD2-B754-422766D15A88}" srcOrd="0" destOrd="0" presId="urn:microsoft.com/office/officeart/2005/8/layout/hList7#4"/>
    <dgm:cxn modelId="{6FD12A46-5728-4BDA-B0F1-3D505C3DB908}" type="presParOf" srcId="{EB06AD90-3450-4517-B27F-D4CA567C825E}" destId="{4766A233-C707-4609-A919-3F5C2872C509}" srcOrd="1" destOrd="0" presId="urn:microsoft.com/office/officeart/2005/8/layout/hList7#4"/>
    <dgm:cxn modelId="{FB89F18E-1948-4DFD-B509-B410AB0B3AC8}" type="presParOf" srcId="{4766A233-C707-4609-A919-3F5C2872C509}" destId="{6FD5E83D-E4CE-4AB2-98FD-CDCDF240C360}" srcOrd="0" destOrd="0" presId="urn:microsoft.com/office/officeart/2005/8/layout/hList7#4"/>
    <dgm:cxn modelId="{BD072C9C-7940-44CC-B7EA-5C917A41F9D1}" type="presParOf" srcId="{6FD5E83D-E4CE-4AB2-98FD-CDCDF240C360}" destId="{EAC92430-797B-4D29-8899-12E3403E095C}" srcOrd="0" destOrd="0" presId="urn:microsoft.com/office/officeart/2005/8/layout/hList7#4"/>
    <dgm:cxn modelId="{21984D2D-DEBB-41A7-A69B-286B9454D46C}" type="presParOf" srcId="{6FD5E83D-E4CE-4AB2-98FD-CDCDF240C360}" destId="{AFE74813-6EF6-4F31-B523-167E9EAB120A}" srcOrd="1" destOrd="0" presId="urn:microsoft.com/office/officeart/2005/8/layout/hList7#4"/>
    <dgm:cxn modelId="{82746A3E-96C9-4988-BC58-6A8FB12C9FF2}" type="presParOf" srcId="{6FD5E83D-E4CE-4AB2-98FD-CDCDF240C360}" destId="{DF882BB7-500C-4BE6-993B-1CB843905C20}" srcOrd="2" destOrd="0" presId="urn:microsoft.com/office/officeart/2005/8/layout/hList7#4"/>
    <dgm:cxn modelId="{ACAEC7F1-3EFC-4D75-9D71-D5EDE34BB43A}" type="presParOf" srcId="{6FD5E83D-E4CE-4AB2-98FD-CDCDF240C360}" destId="{41B821EC-08C0-46E4-848D-379FC91321A0}" srcOrd="3" destOrd="0" presId="urn:microsoft.com/office/officeart/2005/8/layout/hList7#4"/>
    <dgm:cxn modelId="{6C1D57A3-4DCE-4CE0-B682-DFCF47133E66}" type="presParOf" srcId="{4766A233-C707-4609-A919-3F5C2872C509}" destId="{9669BE54-8ACF-4F63-8D65-FBC78507D233}" srcOrd="1" destOrd="0" presId="urn:microsoft.com/office/officeart/2005/8/layout/hList7#4"/>
    <dgm:cxn modelId="{8FF31FC0-DE61-47F8-9946-41A26BA88E53}" type="presParOf" srcId="{4766A233-C707-4609-A919-3F5C2872C509}" destId="{B62A1C46-4E5D-44B1-A438-7AF221535AB5}" srcOrd="2" destOrd="0" presId="urn:microsoft.com/office/officeart/2005/8/layout/hList7#4"/>
    <dgm:cxn modelId="{F25A26A9-A0E5-4576-BE94-997F7121B42F}" type="presParOf" srcId="{B62A1C46-4E5D-44B1-A438-7AF221535AB5}" destId="{09863F92-E230-4E0E-B16B-D87E837B3303}" srcOrd="0" destOrd="0" presId="urn:microsoft.com/office/officeart/2005/8/layout/hList7#4"/>
    <dgm:cxn modelId="{4CA23AE0-E991-416B-90F1-537DF6739B83}" type="presParOf" srcId="{B62A1C46-4E5D-44B1-A438-7AF221535AB5}" destId="{755F9CBC-C08F-4003-983D-DF5F797B309B}" srcOrd="1" destOrd="0" presId="urn:microsoft.com/office/officeart/2005/8/layout/hList7#4"/>
    <dgm:cxn modelId="{E223F4A1-AC76-43DE-A79E-0489D656E7D7}" type="presParOf" srcId="{B62A1C46-4E5D-44B1-A438-7AF221535AB5}" destId="{0B005FB8-5291-4296-B072-90BD954DC066}" srcOrd="2" destOrd="0" presId="urn:microsoft.com/office/officeart/2005/8/layout/hList7#4"/>
    <dgm:cxn modelId="{3434B377-C536-4ED5-99F1-FAA78C21DA65}" type="presParOf" srcId="{B62A1C46-4E5D-44B1-A438-7AF221535AB5}" destId="{96DD4BF9-05A9-4163-A306-3EBBB2118C74}" srcOrd="3" destOrd="0" presId="urn:microsoft.com/office/officeart/2005/8/layout/hList7#4"/>
    <dgm:cxn modelId="{E89F72ED-A55C-4E36-8940-0F1F6FE5B5E1}" type="presParOf" srcId="{4766A233-C707-4609-A919-3F5C2872C509}" destId="{506B9A06-1568-410E-96F3-6479AC94ABC7}" srcOrd="3" destOrd="0" presId="urn:microsoft.com/office/officeart/2005/8/layout/hList7#4"/>
    <dgm:cxn modelId="{E91CCB11-5908-4A85-8F4F-97C28968A0FF}" type="presParOf" srcId="{4766A233-C707-4609-A919-3F5C2872C509}" destId="{D1DA1D64-CC86-45B3-A00E-2881C31B8F48}" srcOrd="4" destOrd="0" presId="urn:microsoft.com/office/officeart/2005/8/layout/hList7#4"/>
    <dgm:cxn modelId="{D27AB174-D1CF-4D95-84C3-31E81D44D402}" type="presParOf" srcId="{D1DA1D64-CC86-45B3-A00E-2881C31B8F48}" destId="{47319333-2CF0-4BCC-BF20-4D1DCA509D52}" srcOrd="0" destOrd="0" presId="urn:microsoft.com/office/officeart/2005/8/layout/hList7#4"/>
    <dgm:cxn modelId="{B94E33FF-98F1-40EE-8C87-09FA9CC5F863}" type="presParOf" srcId="{D1DA1D64-CC86-45B3-A00E-2881C31B8F48}" destId="{53818D15-B211-4A98-866D-8BD3C7F4240C}" srcOrd="1" destOrd="0" presId="urn:microsoft.com/office/officeart/2005/8/layout/hList7#4"/>
    <dgm:cxn modelId="{31BCABDB-2804-4490-93D5-37917FC5F5F2}" type="presParOf" srcId="{D1DA1D64-CC86-45B3-A00E-2881C31B8F48}" destId="{36F3C303-E937-427D-B806-D6C549B5B5A9}" srcOrd="2" destOrd="0" presId="urn:microsoft.com/office/officeart/2005/8/layout/hList7#4"/>
    <dgm:cxn modelId="{B0B29A2E-DF6F-49D1-8EB4-A5525F42DF57}" type="presParOf" srcId="{D1DA1D64-CC86-45B3-A00E-2881C31B8F48}" destId="{BF84DA24-9A23-4C45-ADC8-DD955080A22F}" srcOrd="3" destOrd="0" presId="urn:microsoft.com/office/officeart/2005/8/layout/hList7#4"/>
    <dgm:cxn modelId="{AF1C9410-2DC5-41C9-B92E-1E0851DF0564}" type="presParOf" srcId="{4766A233-C707-4609-A919-3F5C2872C509}" destId="{FC426515-0213-47E1-99D6-5848AAEFB6AD}" srcOrd="5" destOrd="0" presId="urn:microsoft.com/office/officeart/2005/8/layout/hList7#4"/>
    <dgm:cxn modelId="{EC2520A0-A225-41C4-AA8E-C39E205F1077}" type="presParOf" srcId="{4766A233-C707-4609-A919-3F5C2872C509}" destId="{D460F491-5C22-4EDF-ACE5-CD967AF8C86C}" srcOrd="6" destOrd="0" presId="urn:microsoft.com/office/officeart/2005/8/layout/hList7#4"/>
    <dgm:cxn modelId="{1076CD64-782D-48C8-BDCE-996420F4AC67}" type="presParOf" srcId="{D460F491-5C22-4EDF-ACE5-CD967AF8C86C}" destId="{0FA676A5-93A5-40E5-9BE0-54AA38E0A05A}" srcOrd="0" destOrd="0" presId="urn:microsoft.com/office/officeart/2005/8/layout/hList7#4"/>
    <dgm:cxn modelId="{F20326BB-B0D8-4F9E-9138-79696BAC2B7D}" type="presParOf" srcId="{D460F491-5C22-4EDF-ACE5-CD967AF8C86C}" destId="{6043FEA5-6FDC-43CD-A9D3-B0E360290AA7}" srcOrd="1" destOrd="0" presId="urn:microsoft.com/office/officeart/2005/8/layout/hList7#4"/>
    <dgm:cxn modelId="{0B80935E-F8E3-47E4-B3DE-6421C3CCAB88}" type="presParOf" srcId="{D460F491-5C22-4EDF-ACE5-CD967AF8C86C}" destId="{2A2904DD-2970-437C-A7DF-9968426797B6}" srcOrd="2" destOrd="0" presId="urn:microsoft.com/office/officeart/2005/8/layout/hList7#4"/>
    <dgm:cxn modelId="{224B83FA-14C2-4EEC-990D-03F7DB9D17E5}" type="presParOf" srcId="{D460F491-5C22-4EDF-ACE5-CD967AF8C86C}" destId="{FF096E11-9DD7-4560-BEB1-8E90D0C5DC01}" srcOrd="3" destOrd="0" presId="urn:microsoft.com/office/officeart/2005/8/layout/hList7#4"/>
    <dgm:cxn modelId="{B8FC51CF-78BA-446A-93AC-1160353D167C}" type="presParOf" srcId="{4766A233-C707-4609-A919-3F5C2872C509}" destId="{BC994B93-69B1-4EC2-950B-B66AB1D9DA92}" srcOrd="7" destOrd="0" presId="urn:microsoft.com/office/officeart/2005/8/layout/hList7#4"/>
    <dgm:cxn modelId="{ED5F2A77-DB90-4CDA-9D1B-86B268BAF1BB}" type="presParOf" srcId="{4766A233-C707-4609-A919-3F5C2872C509}" destId="{223CC8BE-3289-40E9-B221-137EBC86757C}" srcOrd="8" destOrd="0" presId="urn:microsoft.com/office/officeart/2005/8/layout/hList7#4"/>
    <dgm:cxn modelId="{72CB417C-5512-482B-932F-B91EE0B6B121}" type="presParOf" srcId="{223CC8BE-3289-40E9-B221-137EBC86757C}" destId="{C77A4348-1F0B-43BD-8D8F-FE9B09F4B519}" srcOrd="0" destOrd="0" presId="urn:microsoft.com/office/officeart/2005/8/layout/hList7#4"/>
    <dgm:cxn modelId="{84EF82AE-8438-4206-B504-3CDF9939A3AE}" type="presParOf" srcId="{223CC8BE-3289-40E9-B221-137EBC86757C}" destId="{37D95DC5-CAB8-4320-BE37-6C7EB15F6A36}" srcOrd="1" destOrd="0" presId="urn:microsoft.com/office/officeart/2005/8/layout/hList7#4"/>
    <dgm:cxn modelId="{1CEB7AB2-2F5F-410A-84BD-C4B7519E1C57}" type="presParOf" srcId="{223CC8BE-3289-40E9-B221-137EBC86757C}" destId="{7DC5E9AD-906D-4DDC-89A9-7D1712D3F9E4}" srcOrd="2" destOrd="0" presId="urn:microsoft.com/office/officeart/2005/8/layout/hList7#4"/>
    <dgm:cxn modelId="{ACD66CFA-766F-44FA-9419-36383B799A94}" type="presParOf" srcId="{223CC8BE-3289-40E9-B221-137EBC86757C}" destId="{989ED897-D2F3-4028-A8BB-AA1288DA5A1A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94604DA-6ECF-4CA9-99ED-9390F744E593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C48395C-A111-4F2C-85A7-5B43F2B1F05E}">
      <dgm:prSet/>
      <dgm:spPr/>
      <dgm:t>
        <a:bodyPr/>
        <a:lstStyle/>
        <a:p>
          <a:pPr rtl="1"/>
          <a:r>
            <a:rPr lang="ar-SA" b="0" i="0" baseline="0" dirty="0" smtClean="0"/>
            <a:t>اليوم</a:t>
          </a:r>
          <a:endParaRPr lang="ar-SA" dirty="0"/>
        </a:p>
      </dgm:t>
    </dgm:pt>
    <dgm:pt modelId="{D8492EBD-5544-459E-A63D-5F46DD916A96}" type="par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C2E14327-1C8E-46DB-B955-80BEBDFD350A}" type="sib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43A3F492-488D-4506-8CF9-383F4447FEC7}">
      <dgm:prSet/>
      <dgm:spPr/>
      <dgm:t>
        <a:bodyPr/>
        <a:lstStyle/>
        <a:p>
          <a:pPr rtl="1"/>
          <a:r>
            <a:rPr lang="ar-SA" dirty="0" smtClean="0"/>
            <a:t>التاريخ</a:t>
          </a:r>
          <a:endParaRPr lang="ar-SA" dirty="0"/>
        </a:p>
      </dgm:t>
    </dgm:pt>
    <dgm:pt modelId="{A819E65C-90DB-40BE-A785-5281B011209F}" type="par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A254A888-6DFF-4510-A013-A1B7F8085D21}" type="sib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0E580BAB-E8EF-4724-B29A-ABB70EB981E3}">
      <dgm:prSet/>
      <dgm:spPr/>
      <dgm:t>
        <a:bodyPr/>
        <a:lstStyle/>
        <a:p>
          <a:pPr rtl="1"/>
          <a:r>
            <a:rPr lang="ar-SA" b="0" i="0" baseline="0" dirty="0" smtClean="0"/>
            <a:t>الوقت</a:t>
          </a:r>
          <a:endParaRPr lang="ar-SA" dirty="0"/>
        </a:p>
      </dgm:t>
    </dgm:pt>
    <dgm:pt modelId="{4BA34E61-35E9-466C-AAE8-15CB875D4694}" type="par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73B1CC36-D728-480D-B88B-16F6B378F3DF}" type="sib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C6AD6D6C-8B8F-40CA-AA62-26C34A8434F9}">
      <dgm:prSet/>
      <dgm:spPr/>
      <dgm:t>
        <a:bodyPr/>
        <a:lstStyle/>
        <a:p>
          <a:pPr rtl="1"/>
          <a:r>
            <a:rPr lang="ar-SA" dirty="0" smtClean="0"/>
            <a:t>المكان</a:t>
          </a:r>
          <a:endParaRPr lang="en-US" b="0" i="0" baseline="0" dirty="0"/>
        </a:p>
      </dgm:t>
    </dgm:pt>
    <dgm:pt modelId="{9050DAF4-92C0-4CF8-9D39-3C81FCE9397E}" type="par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8FBD2E4D-4D10-4CD5-815A-5248C5859E31}" type="sib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02179CBE-3001-4249-8E24-B393CB802C06}" type="pres">
      <dgm:prSet presAssocID="{894604DA-6ECF-4CA9-99ED-9390F744E593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6C83A5B-AEBE-4C71-AFC5-7FBFE487A8EF}" type="pres">
      <dgm:prSet presAssocID="{894604DA-6ECF-4CA9-99ED-9390F744E593}" presName="arrow" presStyleLbl="bgShp" presStyleIdx="0" presStyleCnt="1"/>
      <dgm:spPr/>
    </dgm:pt>
    <dgm:pt modelId="{9DF93E48-BE82-453E-8E5D-F24724860614}" type="pres">
      <dgm:prSet presAssocID="{894604DA-6ECF-4CA9-99ED-9390F744E593}" presName="linearProcess" presStyleCnt="0"/>
      <dgm:spPr/>
    </dgm:pt>
    <dgm:pt modelId="{6857190A-EC17-4263-A804-EB85BD6CB863}" type="pres">
      <dgm:prSet presAssocID="{BC48395C-A111-4F2C-85A7-5B43F2B1F05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751A32-EAF5-4484-9C80-33CEE133D93D}" type="pres">
      <dgm:prSet presAssocID="{C2E14327-1C8E-46DB-B955-80BEBDFD350A}" presName="sibTrans" presStyleCnt="0"/>
      <dgm:spPr/>
    </dgm:pt>
    <dgm:pt modelId="{9A89FAA5-E6EA-4398-AD05-4A9F31631930}" type="pres">
      <dgm:prSet presAssocID="{43A3F492-488D-4506-8CF9-383F4447FEC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382717-8099-43AB-9DDF-82A155EC7E4E}" type="pres">
      <dgm:prSet presAssocID="{A254A888-6DFF-4510-A013-A1B7F8085D21}" presName="sibTrans" presStyleCnt="0"/>
      <dgm:spPr/>
    </dgm:pt>
    <dgm:pt modelId="{8760C122-09C3-4118-9DA3-FE64E694A4D7}" type="pres">
      <dgm:prSet presAssocID="{0E580BAB-E8EF-4724-B29A-ABB70EB981E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5692D5-A997-4CB5-BE01-286F12176DE1}" type="pres">
      <dgm:prSet presAssocID="{73B1CC36-D728-480D-B88B-16F6B378F3DF}" presName="sibTrans" presStyleCnt="0"/>
      <dgm:spPr/>
    </dgm:pt>
    <dgm:pt modelId="{2B5B976E-7352-477D-8A69-5B9AEEFC7381}" type="pres">
      <dgm:prSet presAssocID="{C6AD6D6C-8B8F-40CA-AA62-26C34A8434F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5942C9-6252-4ED0-BB96-1CDF2A222524}" srcId="{894604DA-6ECF-4CA9-99ED-9390F744E593}" destId="{C6AD6D6C-8B8F-40CA-AA62-26C34A8434F9}" srcOrd="3" destOrd="0" parTransId="{9050DAF4-92C0-4CF8-9D39-3C81FCE9397E}" sibTransId="{8FBD2E4D-4D10-4CD5-815A-5248C5859E31}"/>
    <dgm:cxn modelId="{92438871-8535-4234-A187-63DE435D4D48}" type="presOf" srcId="{894604DA-6ECF-4CA9-99ED-9390F744E593}" destId="{02179CBE-3001-4249-8E24-B393CB802C06}" srcOrd="0" destOrd="0" presId="urn:microsoft.com/office/officeart/2005/8/layout/hProcess9"/>
    <dgm:cxn modelId="{D7FF1C2B-466F-4BBF-BEEF-0DEE66E7CF41}" srcId="{894604DA-6ECF-4CA9-99ED-9390F744E593}" destId="{BC48395C-A111-4F2C-85A7-5B43F2B1F05E}" srcOrd="0" destOrd="0" parTransId="{D8492EBD-5544-459E-A63D-5F46DD916A96}" sibTransId="{C2E14327-1C8E-46DB-B955-80BEBDFD350A}"/>
    <dgm:cxn modelId="{A92BEDDD-E34C-460E-8876-82EBA6D245BE}" type="presOf" srcId="{43A3F492-488D-4506-8CF9-383F4447FEC7}" destId="{9A89FAA5-E6EA-4398-AD05-4A9F31631930}" srcOrd="0" destOrd="0" presId="urn:microsoft.com/office/officeart/2005/8/layout/hProcess9"/>
    <dgm:cxn modelId="{3CDDF31F-CEF7-48B0-9AD3-F9B25278D415}" type="presOf" srcId="{BC48395C-A111-4F2C-85A7-5B43F2B1F05E}" destId="{6857190A-EC17-4263-A804-EB85BD6CB863}" srcOrd="0" destOrd="0" presId="urn:microsoft.com/office/officeart/2005/8/layout/hProcess9"/>
    <dgm:cxn modelId="{BC5E6E8A-0399-491A-B0B0-1A6C9BCEE98D}" type="presOf" srcId="{C6AD6D6C-8B8F-40CA-AA62-26C34A8434F9}" destId="{2B5B976E-7352-477D-8A69-5B9AEEFC7381}" srcOrd="0" destOrd="0" presId="urn:microsoft.com/office/officeart/2005/8/layout/hProcess9"/>
    <dgm:cxn modelId="{FFAC525C-9834-4CB9-A70D-9ECFB5627442}" srcId="{894604DA-6ECF-4CA9-99ED-9390F744E593}" destId="{0E580BAB-E8EF-4724-B29A-ABB70EB981E3}" srcOrd="2" destOrd="0" parTransId="{4BA34E61-35E9-466C-AAE8-15CB875D4694}" sibTransId="{73B1CC36-D728-480D-B88B-16F6B378F3DF}"/>
    <dgm:cxn modelId="{25D50B41-C0DB-4FE6-B9EE-4E4F029AF13C}" type="presOf" srcId="{0E580BAB-E8EF-4724-B29A-ABB70EB981E3}" destId="{8760C122-09C3-4118-9DA3-FE64E694A4D7}" srcOrd="0" destOrd="0" presId="urn:microsoft.com/office/officeart/2005/8/layout/hProcess9"/>
    <dgm:cxn modelId="{91F3729D-1E32-4476-A40C-6215D8B724CB}" srcId="{894604DA-6ECF-4CA9-99ED-9390F744E593}" destId="{43A3F492-488D-4506-8CF9-383F4447FEC7}" srcOrd="1" destOrd="0" parTransId="{A819E65C-90DB-40BE-A785-5281B011209F}" sibTransId="{A254A888-6DFF-4510-A013-A1B7F8085D21}"/>
    <dgm:cxn modelId="{BFD27002-3CF7-4AF6-B130-0D6C4F23A777}" type="presParOf" srcId="{02179CBE-3001-4249-8E24-B393CB802C06}" destId="{E6C83A5B-AEBE-4C71-AFC5-7FBFE487A8EF}" srcOrd="0" destOrd="0" presId="urn:microsoft.com/office/officeart/2005/8/layout/hProcess9"/>
    <dgm:cxn modelId="{3FFCA6B4-8679-4D33-B443-6BF2A0D08515}" type="presParOf" srcId="{02179CBE-3001-4249-8E24-B393CB802C06}" destId="{9DF93E48-BE82-453E-8E5D-F24724860614}" srcOrd="1" destOrd="0" presId="urn:microsoft.com/office/officeart/2005/8/layout/hProcess9"/>
    <dgm:cxn modelId="{4A40B5FE-589C-4ABB-B945-B7C80D235D2B}" type="presParOf" srcId="{9DF93E48-BE82-453E-8E5D-F24724860614}" destId="{6857190A-EC17-4263-A804-EB85BD6CB863}" srcOrd="0" destOrd="0" presId="urn:microsoft.com/office/officeart/2005/8/layout/hProcess9"/>
    <dgm:cxn modelId="{A1B2549E-292C-4658-8768-E314DDABFF79}" type="presParOf" srcId="{9DF93E48-BE82-453E-8E5D-F24724860614}" destId="{35751A32-EAF5-4484-9C80-33CEE133D93D}" srcOrd="1" destOrd="0" presId="urn:microsoft.com/office/officeart/2005/8/layout/hProcess9"/>
    <dgm:cxn modelId="{E7105D90-9740-4085-B0D8-34AC9F48EACE}" type="presParOf" srcId="{9DF93E48-BE82-453E-8E5D-F24724860614}" destId="{9A89FAA5-E6EA-4398-AD05-4A9F31631930}" srcOrd="2" destOrd="0" presId="urn:microsoft.com/office/officeart/2005/8/layout/hProcess9"/>
    <dgm:cxn modelId="{7E02A7A1-FCFB-45F9-8D7B-F30B3455716C}" type="presParOf" srcId="{9DF93E48-BE82-453E-8E5D-F24724860614}" destId="{00382717-8099-43AB-9DDF-82A155EC7E4E}" srcOrd="3" destOrd="0" presId="urn:microsoft.com/office/officeart/2005/8/layout/hProcess9"/>
    <dgm:cxn modelId="{6D832EEF-037B-4023-89F1-993BB23B7612}" type="presParOf" srcId="{9DF93E48-BE82-453E-8E5D-F24724860614}" destId="{8760C122-09C3-4118-9DA3-FE64E694A4D7}" srcOrd="4" destOrd="0" presId="urn:microsoft.com/office/officeart/2005/8/layout/hProcess9"/>
    <dgm:cxn modelId="{207C6B32-07C4-431E-8B11-F746A34D4E9B}" type="presParOf" srcId="{9DF93E48-BE82-453E-8E5D-F24724860614}" destId="{0E5692D5-A997-4CB5-BE01-286F12176DE1}" srcOrd="5" destOrd="0" presId="urn:microsoft.com/office/officeart/2005/8/layout/hProcess9"/>
    <dgm:cxn modelId="{3C6704A4-8FCE-4CFD-8FEC-49148EDFAFBF}" type="presParOf" srcId="{9DF93E48-BE82-453E-8E5D-F24724860614}" destId="{2B5B976E-7352-477D-8A69-5B9AEEFC73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9DCC22-7E51-4BB2-9D48-53FC715C2825}" type="doc">
      <dgm:prSet loTypeId="urn:microsoft.com/office/officeart/2005/8/layout/cycle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483861E6-E035-4E9D-B330-50900FD3D129}">
      <dgm:prSet custT="1"/>
      <dgm:spPr/>
      <dgm:t>
        <a:bodyPr/>
        <a:lstStyle/>
        <a:p>
          <a:pPr rtl="1"/>
          <a:r>
            <a:rPr lang="ar-EG" sz="2400" dirty="0" smtClean="0"/>
            <a:t>صدق</a:t>
          </a:r>
          <a:r>
            <a:rPr lang="ar-SA" sz="2400" dirty="0" smtClean="0"/>
            <a:t>ك</a:t>
          </a:r>
          <a:endParaRPr lang="en-US" sz="2400" dirty="0"/>
        </a:p>
      </dgm:t>
    </dgm:pt>
    <dgm:pt modelId="{8411A1C8-9473-460B-B7FF-6CB15294E88D}" type="parTrans" cxnId="{EB93FB21-A69A-4989-8555-FB8A383A9FC5}">
      <dgm:prSet/>
      <dgm:spPr/>
      <dgm:t>
        <a:bodyPr/>
        <a:lstStyle/>
        <a:p>
          <a:pPr rtl="1"/>
          <a:endParaRPr lang="ar-SA" sz="2400"/>
        </a:p>
      </dgm:t>
    </dgm:pt>
    <dgm:pt modelId="{9919265F-898B-4039-9FE7-D08A177D69D3}" type="sibTrans" cxnId="{EB93FB21-A69A-4989-8555-FB8A383A9FC5}">
      <dgm:prSet/>
      <dgm:spPr/>
      <dgm:t>
        <a:bodyPr/>
        <a:lstStyle/>
        <a:p>
          <a:pPr rtl="1"/>
          <a:endParaRPr lang="ar-SA" sz="2400"/>
        </a:p>
      </dgm:t>
    </dgm:pt>
    <dgm:pt modelId="{DE187A14-EEED-4FAC-9C2E-4F2BBCB4CB57}">
      <dgm:prSet custT="1"/>
      <dgm:spPr/>
      <dgm:t>
        <a:bodyPr/>
        <a:lstStyle/>
        <a:p>
          <a:pPr rtl="1"/>
          <a:r>
            <a:rPr lang="ar-SA" sz="2400" dirty="0" smtClean="0"/>
            <a:t>مدى </a:t>
          </a:r>
          <a:r>
            <a:rPr lang="ar-EG" sz="2400" dirty="0" smtClean="0"/>
            <a:t>سع</a:t>
          </a:r>
          <a:r>
            <a:rPr lang="ar-SA" sz="2400" dirty="0" smtClean="0"/>
            <a:t>ا</a:t>
          </a:r>
          <a:r>
            <a:rPr lang="ar-EG" sz="2400" dirty="0" smtClean="0"/>
            <a:t>د</a:t>
          </a:r>
          <a:r>
            <a:rPr lang="ar-SA" sz="2400" dirty="0" smtClean="0"/>
            <a:t>تك</a:t>
          </a:r>
          <a:r>
            <a:rPr lang="ar-EG" sz="2400" dirty="0" smtClean="0"/>
            <a:t> بفرصة مخاطبتهم </a:t>
          </a:r>
          <a:endParaRPr lang="en-US" sz="2400" dirty="0"/>
        </a:p>
      </dgm:t>
    </dgm:pt>
    <dgm:pt modelId="{EDCC8D56-B62C-4951-9246-EBFFEC3777CB}" type="parTrans" cxnId="{0125A241-3883-4067-B361-50B9C19DAD5D}">
      <dgm:prSet/>
      <dgm:spPr/>
      <dgm:t>
        <a:bodyPr/>
        <a:lstStyle/>
        <a:p>
          <a:pPr rtl="1"/>
          <a:endParaRPr lang="ar-SA" sz="2400"/>
        </a:p>
      </dgm:t>
    </dgm:pt>
    <dgm:pt modelId="{2BF6986A-EB1E-45FF-8CFD-5D474AE718ED}" type="sibTrans" cxnId="{0125A241-3883-4067-B361-50B9C19DAD5D}">
      <dgm:prSet/>
      <dgm:spPr/>
      <dgm:t>
        <a:bodyPr/>
        <a:lstStyle/>
        <a:p>
          <a:pPr rtl="1"/>
          <a:endParaRPr lang="ar-SA" sz="2400"/>
        </a:p>
      </dgm:t>
    </dgm:pt>
    <dgm:pt modelId="{5FAD2847-3954-46A6-9B1C-C8D3A2492552}">
      <dgm:prSet custT="1"/>
      <dgm:spPr/>
      <dgm:t>
        <a:bodyPr/>
        <a:lstStyle/>
        <a:p>
          <a:pPr rtl="1"/>
          <a:r>
            <a:rPr lang="ar-SA" sz="2400" dirty="0" smtClean="0"/>
            <a:t>بمدى إيمانك </a:t>
          </a:r>
          <a:r>
            <a:rPr lang="ar-SA" sz="2400" dirty="0" err="1" smtClean="0"/>
            <a:t>و</a:t>
          </a:r>
          <a:r>
            <a:rPr lang="ar-SA" sz="2400" dirty="0" smtClean="0"/>
            <a:t> </a:t>
          </a:r>
          <a:r>
            <a:rPr lang="ar-EG" sz="2400" dirty="0" smtClean="0"/>
            <a:t>صدق</a:t>
          </a:r>
          <a:r>
            <a:rPr lang="ar-SA" sz="2400" dirty="0" smtClean="0"/>
            <a:t>ك</a:t>
          </a:r>
          <a:r>
            <a:rPr lang="ar-EG" sz="2400" dirty="0" smtClean="0"/>
            <a:t> بما تقوله </a:t>
          </a:r>
          <a:endParaRPr lang="en-US" sz="2400" dirty="0"/>
        </a:p>
      </dgm:t>
    </dgm:pt>
    <dgm:pt modelId="{886E7560-7E8B-4C96-84A2-6E53E83171E2}" type="parTrans" cxnId="{630F4884-AE72-4C2F-9B8B-F1513ADF6964}">
      <dgm:prSet/>
      <dgm:spPr/>
      <dgm:t>
        <a:bodyPr/>
        <a:lstStyle/>
        <a:p>
          <a:pPr rtl="1"/>
          <a:endParaRPr lang="ar-SA" sz="2400"/>
        </a:p>
      </dgm:t>
    </dgm:pt>
    <dgm:pt modelId="{D2EB82C7-8FD6-4A76-BA19-86E72BA56972}" type="sibTrans" cxnId="{630F4884-AE72-4C2F-9B8B-F1513ADF6964}">
      <dgm:prSet/>
      <dgm:spPr/>
      <dgm:t>
        <a:bodyPr/>
        <a:lstStyle/>
        <a:p>
          <a:pPr rtl="1"/>
          <a:endParaRPr lang="ar-SA" sz="2400"/>
        </a:p>
      </dgm:t>
    </dgm:pt>
    <dgm:pt modelId="{9DF29E89-682A-4D3A-8A71-396A4586B641}">
      <dgm:prSet custT="1"/>
      <dgm:spPr/>
      <dgm:t>
        <a:bodyPr/>
        <a:lstStyle/>
        <a:p>
          <a:pPr rtl="1"/>
          <a:r>
            <a:rPr lang="ar-SA" sz="2400" dirty="0" smtClean="0"/>
            <a:t>بمدى اهتمامك </a:t>
          </a:r>
          <a:r>
            <a:rPr lang="ar-SA" sz="2400" dirty="0" err="1" smtClean="0"/>
            <a:t>و</a:t>
          </a:r>
          <a:r>
            <a:rPr lang="ar-SA" sz="2400" dirty="0" smtClean="0"/>
            <a:t> اعتناءك بهم </a:t>
          </a:r>
          <a:endParaRPr lang="en-US" sz="2400" dirty="0"/>
        </a:p>
      </dgm:t>
    </dgm:pt>
    <dgm:pt modelId="{D240450E-3B40-490D-827C-62BA7FD80B69}" type="parTrans" cxnId="{DBF8BBC1-659B-4EAD-9527-EFA06953414A}">
      <dgm:prSet/>
      <dgm:spPr/>
      <dgm:t>
        <a:bodyPr/>
        <a:lstStyle/>
        <a:p>
          <a:pPr rtl="1"/>
          <a:endParaRPr lang="ar-SA" sz="2400"/>
        </a:p>
      </dgm:t>
    </dgm:pt>
    <dgm:pt modelId="{CBC0BB11-3021-4EA0-8B75-B935AF362416}" type="sibTrans" cxnId="{DBF8BBC1-659B-4EAD-9527-EFA06953414A}">
      <dgm:prSet/>
      <dgm:spPr/>
      <dgm:t>
        <a:bodyPr/>
        <a:lstStyle/>
        <a:p>
          <a:pPr rtl="1"/>
          <a:endParaRPr lang="ar-SA" sz="2400"/>
        </a:p>
      </dgm:t>
    </dgm:pt>
    <dgm:pt modelId="{4C20E742-2105-4F4C-8969-AC3EB4F10191}">
      <dgm:prSet custT="1"/>
      <dgm:spPr/>
      <dgm:t>
        <a:bodyPr/>
        <a:lstStyle/>
        <a:p>
          <a:pPr rtl="1"/>
          <a:r>
            <a:rPr lang="ar-SA" sz="2400" dirty="0" smtClean="0"/>
            <a:t>مدى ثقتك </a:t>
          </a:r>
          <a:r>
            <a:rPr lang="ar-SA" sz="2400" dirty="0" err="1" smtClean="0"/>
            <a:t>ب</a:t>
          </a:r>
          <a:r>
            <a:rPr lang="ar-EG" sz="2400" dirty="0" smtClean="0"/>
            <a:t>نفسك </a:t>
          </a:r>
          <a:r>
            <a:rPr lang="ar-EG" sz="2400" dirty="0" err="1" smtClean="0"/>
            <a:t>و</a:t>
          </a:r>
          <a:r>
            <a:rPr lang="ar-SA" sz="2400" dirty="0" smtClean="0"/>
            <a:t>مقدار </a:t>
          </a:r>
          <a:r>
            <a:rPr lang="ar-EG" sz="2400" dirty="0" smtClean="0"/>
            <a:t>تحكم</a:t>
          </a:r>
          <a:r>
            <a:rPr lang="ar-SA" sz="2400" dirty="0" smtClean="0"/>
            <a:t>ك</a:t>
          </a:r>
          <a:r>
            <a:rPr lang="ar-EG" sz="2400" dirty="0" smtClean="0"/>
            <a:t> </a:t>
          </a:r>
          <a:r>
            <a:rPr lang="ar-SA" sz="2400" dirty="0" smtClean="0"/>
            <a:t>ب</a:t>
          </a:r>
          <a:r>
            <a:rPr lang="ar-EG" sz="2400" dirty="0" smtClean="0"/>
            <a:t>الأمور</a:t>
          </a:r>
          <a:endParaRPr lang="en-US" sz="2400" dirty="0"/>
        </a:p>
      </dgm:t>
    </dgm:pt>
    <dgm:pt modelId="{88F2714E-6138-4256-B5E8-954A6A82C4C4}" type="parTrans" cxnId="{26AA79AB-EF6C-4235-8DD2-C2441A983277}">
      <dgm:prSet/>
      <dgm:spPr/>
      <dgm:t>
        <a:bodyPr/>
        <a:lstStyle/>
        <a:p>
          <a:pPr rtl="1"/>
          <a:endParaRPr lang="ar-SA" sz="2400"/>
        </a:p>
      </dgm:t>
    </dgm:pt>
    <dgm:pt modelId="{7A6CEA86-7F09-41FC-93EE-BF478FD07C1D}" type="sibTrans" cxnId="{26AA79AB-EF6C-4235-8DD2-C2441A983277}">
      <dgm:prSet/>
      <dgm:spPr/>
      <dgm:t>
        <a:bodyPr/>
        <a:lstStyle/>
        <a:p>
          <a:pPr rtl="1"/>
          <a:endParaRPr lang="ar-SA" sz="2400"/>
        </a:p>
      </dgm:t>
    </dgm:pt>
    <dgm:pt modelId="{B5884681-9A00-450C-AF27-9BE7EEA91264}" type="pres">
      <dgm:prSet presAssocID="{609DCC22-7E51-4BB2-9D48-53FC715C28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CEF41A7-C81D-4A28-921B-50A7B271C95C}" type="pres">
      <dgm:prSet presAssocID="{609DCC22-7E51-4BB2-9D48-53FC715C2825}" presName="cycle" presStyleCnt="0"/>
      <dgm:spPr/>
    </dgm:pt>
    <dgm:pt modelId="{0E3822FD-B436-424B-ACB1-E4D7239BCC09}" type="pres">
      <dgm:prSet presAssocID="{483861E6-E035-4E9D-B330-50900FD3D12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1B3334-DE41-422F-943D-37603AFD421C}" type="pres">
      <dgm:prSet presAssocID="{9919265F-898B-4039-9FE7-D08A177D69D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97833A77-EA81-4575-AE1D-55785FDFD626}" type="pres">
      <dgm:prSet presAssocID="{DE187A14-EEED-4FAC-9C2E-4F2BBCB4CB5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071C26-17F7-4E70-ACA2-60952667040E}" type="pres">
      <dgm:prSet presAssocID="{5FAD2847-3954-46A6-9B1C-C8D3A249255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073DA1-16DE-426C-9792-56310F0D7CD4}" type="pres">
      <dgm:prSet presAssocID="{9DF29E89-682A-4D3A-8A71-396A4586B64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9250066-AEDF-4016-81C9-C414E0B1921B}" type="pres">
      <dgm:prSet presAssocID="{4C20E742-2105-4F4C-8969-AC3EB4F1019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5524361-74C6-4FF0-AAA1-0707A39F7F8B}" type="presOf" srcId="{4C20E742-2105-4F4C-8969-AC3EB4F10191}" destId="{29250066-AEDF-4016-81C9-C414E0B1921B}" srcOrd="0" destOrd="0" presId="urn:microsoft.com/office/officeart/2005/8/layout/cycle3"/>
    <dgm:cxn modelId="{EB93FB21-A69A-4989-8555-FB8A383A9FC5}" srcId="{609DCC22-7E51-4BB2-9D48-53FC715C2825}" destId="{483861E6-E035-4E9D-B330-50900FD3D129}" srcOrd="0" destOrd="0" parTransId="{8411A1C8-9473-460B-B7FF-6CB15294E88D}" sibTransId="{9919265F-898B-4039-9FE7-D08A177D69D3}"/>
    <dgm:cxn modelId="{26AA79AB-EF6C-4235-8DD2-C2441A983277}" srcId="{609DCC22-7E51-4BB2-9D48-53FC715C2825}" destId="{4C20E742-2105-4F4C-8969-AC3EB4F10191}" srcOrd="4" destOrd="0" parTransId="{88F2714E-6138-4256-B5E8-954A6A82C4C4}" sibTransId="{7A6CEA86-7F09-41FC-93EE-BF478FD07C1D}"/>
    <dgm:cxn modelId="{DBF8BBC1-659B-4EAD-9527-EFA06953414A}" srcId="{609DCC22-7E51-4BB2-9D48-53FC715C2825}" destId="{9DF29E89-682A-4D3A-8A71-396A4586B641}" srcOrd="3" destOrd="0" parTransId="{D240450E-3B40-490D-827C-62BA7FD80B69}" sibTransId="{CBC0BB11-3021-4EA0-8B75-B935AF362416}"/>
    <dgm:cxn modelId="{0125A241-3883-4067-B361-50B9C19DAD5D}" srcId="{609DCC22-7E51-4BB2-9D48-53FC715C2825}" destId="{DE187A14-EEED-4FAC-9C2E-4F2BBCB4CB57}" srcOrd="1" destOrd="0" parTransId="{EDCC8D56-B62C-4951-9246-EBFFEC3777CB}" sibTransId="{2BF6986A-EB1E-45FF-8CFD-5D474AE718ED}"/>
    <dgm:cxn modelId="{27EDADC4-1FC4-460D-9B23-B88926DFEE3A}" type="presOf" srcId="{DE187A14-EEED-4FAC-9C2E-4F2BBCB4CB57}" destId="{97833A77-EA81-4575-AE1D-55785FDFD626}" srcOrd="0" destOrd="0" presId="urn:microsoft.com/office/officeart/2005/8/layout/cycle3"/>
    <dgm:cxn modelId="{04434400-19B5-4AB5-A3CB-9B21D60C40F1}" type="presOf" srcId="{9DF29E89-682A-4D3A-8A71-396A4586B641}" destId="{B8073DA1-16DE-426C-9792-56310F0D7CD4}" srcOrd="0" destOrd="0" presId="urn:microsoft.com/office/officeart/2005/8/layout/cycle3"/>
    <dgm:cxn modelId="{8B5DAA41-C2B8-4635-8EC3-EFDA350DE87E}" type="presOf" srcId="{5FAD2847-3954-46A6-9B1C-C8D3A2492552}" destId="{30071C26-17F7-4E70-ACA2-60952667040E}" srcOrd="0" destOrd="0" presId="urn:microsoft.com/office/officeart/2005/8/layout/cycle3"/>
    <dgm:cxn modelId="{AF496DE3-FA2D-4A19-9177-325117044E04}" type="presOf" srcId="{9919265F-898B-4039-9FE7-D08A177D69D3}" destId="{5D1B3334-DE41-422F-943D-37603AFD421C}" srcOrd="0" destOrd="0" presId="urn:microsoft.com/office/officeart/2005/8/layout/cycle3"/>
    <dgm:cxn modelId="{21832632-2252-4FC6-8A62-0E1FC510704C}" type="presOf" srcId="{483861E6-E035-4E9D-B330-50900FD3D129}" destId="{0E3822FD-B436-424B-ACB1-E4D7239BCC09}" srcOrd="0" destOrd="0" presId="urn:microsoft.com/office/officeart/2005/8/layout/cycle3"/>
    <dgm:cxn modelId="{630F4884-AE72-4C2F-9B8B-F1513ADF6964}" srcId="{609DCC22-7E51-4BB2-9D48-53FC715C2825}" destId="{5FAD2847-3954-46A6-9B1C-C8D3A2492552}" srcOrd="2" destOrd="0" parTransId="{886E7560-7E8B-4C96-84A2-6E53E83171E2}" sibTransId="{D2EB82C7-8FD6-4A76-BA19-86E72BA56972}"/>
    <dgm:cxn modelId="{74AB9A19-8D29-4CE8-9D21-0881E97B0D46}" type="presOf" srcId="{609DCC22-7E51-4BB2-9D48-53FC715C2825}" destId="{B5884681-9A00-450C-AF27-9BE7EEA91264}" srcOrd="0" destOrd="0" presId="urn:microsoft.com/office/officeart/2005/8/layout/cycle3"/>
    <dgm:cxn modelId="{DB79DF4E-3CB6-4F9B-B49D-F9E8E9AFF887}" type="presParOf" srcId="{B5884681-9A00-450C-AF27-9BE7EEA91264}" destId="{CCEF41A7-C81D-4A28-921B-50A7B271C95C}" srcOrd="0" destOrd="0" presId="urn:microsoft.com/office/officeart/2005/8/layout/cycle3"/>
    <dgm:cxn modelId="{3E6B6E24-C7BC-4CF8-99BA-FEFC652A4223}" type="presParOf" srcId="{CCEF41A7-C81D-4A28-921B-50A7B271C95C}" destId="{0E3822FD-B436-424B-ACB1-E4D7239BCC09}" srcOrd="0" destOrd="0" presId="urn:microsoft.com/office/officeart/2005/8/layout/cycle3"/>
    <dgm:cxn modelId="{07B119D5-F1B0-4777-B263-73C8C9A16562}" type="presParOf" srcId="{CCEF41A7-C81D-4A28-921B-50A7B271C95C}" destId="{5D1B3334-DE41-422F-943D-37603AFD421C}" srcOrd="1" destOrd="0" presId="urn:microsoft.com/office/officeart/2005/8/layout/cycle3"/>
    <dgm:cxn modelId="{9BC51F10-F939-46B2-A522-59F9F66AA8F2}" type="presParOf" srcId="{CCEF41A7-C81D-4A28-921B-50A7B271C95C}" destId="{97833A77-EA81-4575-AE1D-55785FDFD626}" srcOrd="2" destOrd="0" presId="urn:microsoft.com/office/officeart/2005/8/layout/cycle3"/>
    <dgm:cxn modelId="{3D4D544A-C57A-441F-A9D9-23DCD734B43A}" type="presParOf" srcId="{CCEF41A7-C81D-4A28-921B-50A7B271C95C}" destId="{30071C26-17F7-4E70-ACA2-60952667040E}" srcOrd="3" destOrd="0" presId="urn:microsoft.com/office/officeart/2005/8/layout/cycle3"/>
    <dgm:cxn modelId="{3F8E2EB9-B239-4B0B-BBD9-5022278B4DCA}" type="presParOf" srcId="{CCEF41A7-C81D-4A28-921B-50A7B271C95C}" destId="{B8073DA1-16DE-426C-9792-56310F0D7CD4}" srcOrd="4" destOrd="0" presId="urn:microsoft.com/office/officeart/2005/8/layout/cycle3"/>
    <dgm:cxn modelId="{9D7F1DF9-734B-403F-B610-39C52E9E9AB6}" type="presParOf" srcId="{CCEF41A7-C81D-4A28-921B-50A7B271C95C}" destId="{29250066-AEDF-4016-81C9-C414E0B1921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7734B-8EE3-48D7-84DC-515D8D014A06}" type="doc">
      <dgm:prSet loTypeId="urn:microsoft.com/office/officeart/2005/8/layout/default#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A68F304-E962-4C2C-9F8E-709C7F1C6717}">
      <dgm:prSet custT="1"/>
      <dgm:spPr/>
      <dgm:t>
        <a:bodyPr/>
        <a:lstStyle/>
        <a:p>
          <a:pPr rtl="1"/>
          <a:r>
            <a:rPr lang="ar-EG" sz="3200" dirty="0" smtClean="0"/>
            <a:t>مشاركة شخص أخر مشاعره أو أحاسيسه</a:t>
          </a:r>
          <a:endParaRPr lang="ar-SA" sz="3200" dirty="0"/>
        </a:p>
      </dgm:t>
    </dgm:pt>
    <dgm:pt modelId="{201A3CF5-B2B6-4F0C-ADF6-DDE9B2654E5E}" type="parTrans" cxnId="{15ECFBBF-C4E2-43A2-B449-76E97F4BAB8E}">
      <dgm:prSet/>
      <dgm:spPr/>
      <dgm:t>
        <a:bodyPr/>
        <a:lstStyle/>
        <a:p>
          <a:pPr rtl="1"/>
          <a:endParaRPr lang="ar-SA" sz="3200"/>
        </a:p>
      </dgm:t>
    </dgm:pt>
    <dgm:pt modelId="{19955A7E-87C4-4151-93D0-A1536137CE9E}" type="sibTrans" cxnId="{15ECFBBF-C4E2-43A2-B449-76E97F4BAB8E}">
      <dgm:prSet/>
      <dgm:spPr/>
      <dgm:t>
        <a:bodyPr/>
        <a:lstStyle/>
        <a:p>
          <a:pPr rtl="1"/>
          <a:endParaRPr lang="ar-SA" sz="3200"/>
        </a:p>
      </dgm:t>
    </dgm:pt>
    <dgm:pt modelId="{F731EDB2-F183-4615-9BD9-38B0B88B742C}">
      <dgm:prSet custT="1"/>
      <dgm:spPr/>
      <dgm:t>
        <a:bodyPr/>
        <a:lstStyle/>
        <a:p>
          <a:pPr rtl="1"/>
          <a:r>
            <a:rPr lang="ar-SA" sz="3200" dirty="0" smtClean="0"/>
            <a:t>صورتك تعكس وضعك</a:t>
          </a:r>
          <a:endParaRPr lang="ar-SA" sz="3200" dirty="0"/>
        </a:p>
      </dgm:t>
    </dgm:pt>
    <dgm:pt modelId="{D62A17CF-A65B-4567-828C-F15328CAF82C}" type="parTrans" cxnId="{89844024-9ED7-4FD3-8CFC-97E0EBC2A518}">
      <dgm:prSet/>
      <dgm:spPr/>
      <dgm:t>
        <a:bodyPr/>
        <a:lstStyle/>
        <a:p>
          <a:pPr rtl="1"/>
          <a:endParaRPr lang="ar-SA" sz="3200"/>
        </a:p>
      </dgm:t>
    </dgm:pt>
    <dgm:pt modelId="{C25D5551-8B4A-4B37-B7F5-255EC8201C64}" type="sibTrans" cxnId="{89844024-9ED7-4FD3-8CFC-97E0EBC2A518}">
      <dgm:prSet/>
      <dgm:spPr/>
      <dgm:t>
        <a:bodyPr/>
        <a:lstStyle/>
        <a:p>
          <a:pPr rtl="1"/>
          <a:endParaRPr lang="ar-SA" sz="3200"/>
        </a:p>
      </dgm:t>
    </dgm:pt>
    <dgm:pt modelId="{D5D6D6D2-3D9D-42EE-B063-A5EA45AA7F50}">
      <dgm:prSet custT="1"/>
      <dgm:spPr/>
      <dgm:t>
        <a:bodyPr/>
        <a:lstStyle/>
        <a:p>
          <a:pPr rtl="1"/>
          <a:r>
            <a:rPr lang="ar-SA" sz="3200" dirty="0" smtClean="0"/>
            <a:t>يشعرون بما تشعر</a:t>
          </a:r>
          <a:endParaRPr lang="ar-SA" sz="3200" dirty="0"/>
        </a:p>
      </dgm:t>
    </dgm:pt>
    <dgm:pt modelId="{D087D937-C78A-442E-A45A-2AF0EC75E9AB}" type="parTrans" cxnId="{3453C74E-8694-4625-98E3-188A739EFA22}">
      <dgm:prSet/>
      <dgm:spPr/>
      <dgm:t>
        <a:bodyPr/>
        <a:lstStyle/>
        <a:p>
          <a:pPr rtl="1"/>
          <a:endParaRPr lang="ar-SA" sz="3200"/>
        </a:p>
      </dgm:t>
    </dgm:pt>
    <dgm:pt modelId="{8ABC2859-794A-46C5-8CF1-03ACB99E12BB}" type="sibTrans" cxnId="{3453C74E-8694-4625-98E3-188A739EFA22}">
      <dgm:prSet/>
      <dgm:spPr/>
      <dgm:t>
        <a:bodyPr/>
        <a:lstStyle/>
        <a:p>
          <a:pPr rtl="1"/>
          <a:endParaRPr lang="ar-SA" sz="3200"/>
        </a:p>
      </dgm:t>
    </dgm:pt>
    <dgm:pt modelId="{13DCBD98-F1C7-4BA1-9053-7CF9DB4E405E}" type="pres">
      <dgm:prSet presAssocID="{A647734B-8EE3-48D7-84DC-515D8D014A0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AC81EC3-9448-41BD-AD4B-91BAB3B28A27}" type="pres">
      <dgm:prSet presAssocID="{8A68F304-E962-4C2C-9F8E-709C7F1C67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0CD486-33AA-415B-99EE-740116E66551}" type="pres">
      <dgm:prSet presAssocID="{19955A7E-87C4-4151-93D0-A1536137CE9E}" presName="sibTrans" presStyleCnt="0"/>
      <dgm:spPr/>
    </dgm:pt>
    <dgm:pt modelId="{E21C773E-F75A-4322-B32C-85CF0BF5FC82}" type="pres">
      <dgm:prSet presAssocID="{F731EDB2-F183-4615-9BD9-38B0B88B74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5F2783D-9C8A-4513-8834-39416B297E46}" type="pres">
      <dgm:prSet presAssocID="{C25D5551-8B4A-4B37-B7F5-255EC8201C64}" presName="sibTrans" presStyleCnt="0"/>
      <dgm:spPr/>
    </dgm:pt>
    <dgm:pt modelId="{2B10BD5B-8652-4D94-AE70-5834F2104DC2}" type="pres">
      <dgm:prSet presAssocID="{D5D6D6D2-3D9D-42EE-B063-A5EA45AA7F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5ECFBBF-C4E2-43A2-B449-76E97F4BAB8E}" srcId="{A647734B-8EE3-48D7-84DC-515D8D014A06}" destId="{8A68F304-E962-4C2C-9F8E-709C7F1C6717}" srcOrd="0" destOrd="0" parTransId="{201A3CF5-B2B6-4F0C-ADF6-DDE9B2654E5E}" sibTransId="{19955A7E-87C4-4151-93D0-A1536137CE9E}"/>
    <dgm:cxn modelId="{6EC4B9A0-F7FE-441B-AF81-CEDC48FC3A55}" type="presOf" srcId="{A647734B-8EE3-48D7-84DC-515D8D014A06}" destId="{13DCBD98-F1C7-4BA1-9053-7CF9DB4E405E}" srcOrd="0" destOrd="0" presId="urn:microsoft.com/office/officeart/2005/8/layout/default#1"/>
    <dgm:cxn modelId="{89844024-9ED7-4FD3-8CFC-97E0EBC2A518}" srcId="{A647734B-8EE3-48D7-84DC-515D8D014A06}" destId="{F731EDB2-F183-4615-9BD9-38B0B88B742C}" srcOrd="1" destOrd="0" parTransId="{D62A17CF-A65B-4567-828C-F15328CAF82C}" sibTransId="{C25D5551-8B4A-4B37-B7F5-255EC8201C64}"/>
    <dgm:cxn modelId="{409E0935-75A0-43C6-9BEF-E614F8BA76E4}" type="presOf" srcId="{D5D6D6D2-3D9D-42EE-B063-A5EA45AA7F50}" destId="{2B10BD5B-8652-4D94-AE70-5834F2104DC2}" srcOrd="0" destOrd="0" presId="urn:microsoft.com/office/officeart/2005/8/layout/default#1"/>
    <dgm:cxn modelId="{7E177F71-205A-45AD-A50F-39E8E30E5525}" type="presOf" srcId="{F731EDB2-F183-4615-9BD9-38B0B88B742C}" destId="{E21C773E-F75A-4322-B32C-85CF0BF5FC82}" srcOrd="0" destOrd="0" presId="urn:microsoft.com/office/officeart/2005/8/layout/default#1"/>
    <dgm:cxn modelId="{3453C74E-8694-4625-98E3-188A739EFA22}" srcId="{A647734B-8EE3-48D7-84DC-515D8D014A06}" destId="{D5D6D6D2-3D9D-42EE-B063-A5EA45AA7F50}" srcOrd="2" destOrd="0" parTransId="{D087D937-C78A-442E-A45A-2AF0EC75E9AB}" sibTransId="{8ABC2859-794A-46C5-8CF1-03ACB99E12BB}"/>
    <dgm:cxn modelId="{95EE6714-9637-4DC7-8D08-31DDDB265BC7}" type="presOf" srcId="{8A68F304-E962-4C2C-9F8E-709C7F1C6717}" destId="{3AC81EC3-9448-41BD-AD4B-91BAB3B28A27}" srcOrd="0" destOrd="0" presId="urn:microsoft.com/office/officeart/2005/8/layout/default#1"/>
    <dgm:cxn modelId="{16A87842-115B-4276-8CCC-E7920F7B4A38}" type="presParOf" srcId="{13DCBD98-F1C7-4BA1-9053-7CF9DB4E405E}" destId="{3AC81EC3-9448-41BD-AD4B-91BAB3B28A27}" srcOrd="0" destOrd="0" presId="urn:microsoft.com/office/officeart/2005/8/layout/default#1"/>
    <dgm:cxn modelId="{614FAC6F-4C17-4967-8A00-8EFCB5732C56}" type="presParOf" srcId="{13DCBD98-F1C7-4BA1-9053-7CF9DB4E405E}" destId="{5D0CD486-33AA-415B-99EE-740116E66551}" srcOrd="1" destOrd="0" presId="urn:microsoft.com/office/officeart/2005/8/layout/default#1"/>
    <dgm:cxn modelId="{72F132C2-382E-4EC8-A383-89B8D19BAEE0}" type="presParOf" srcId="{13DCBD98-F1C7-4BA1-9053-7CF9DB4E405E}" destId="{E21C773E-F75A-4322-B32C-85CF0BF5FC82}" srcOrd="2" destOrd="0" presId="urn:microsoft.com/office/officeart/2005/8/layout/default#1"/>
    <dgm:cxn modelId="{F41EBBBC-99B0-444F-BC3B-8FFA953886D4}" type="presParOf" srcId="{13DCBD98-F1C7-4BA1-9053-7CF9DB4E405E}" destId="{25F2783D-9C8A-4513-8834-39416B297E46}" srcOrd="3" destOrd="0" presId="urn:microsoft.com/office/officeart/2005/8/layout/default#1"/>
    <dgm:cxn modelId="{ABBD7DFB-A9BF-4B0C-8916-A023FDABEBA4}" type="presParOf" srcId="{13DCBD98-F1C7-4BA1-9053-7CF9DB4E405E}" destId="{2B10BD5B-8652-4D94-AE70-5834F2104DC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47734B-8EE3-48D7-84DC-515D8D014A06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10419BC5-15D4-4B02-A62B-C25A18B9CADD}">
      <dgm:prSet custT="1"/>
      <dgm:spPr/>
      <dgm:t>
        <a:bodyPr/>
        <a:lstStyle/>
        <a:p>
          <a:pPr rtl="1"/>
          <a:r>
            <a:rPr lang="ar-SA" sz="3600" dirty="0" smtClean="0"/>
            <a:t>أظهر </a:t>
          </a:r>
          <a:endParaRPr lang="ar-SA" sz="3600" dirty="0"/>
        </a:p>
      </dgm:t>
    </dgm:pt>
    <dgm:pt modelId="{AA87E398-3D18-4EEC-8F33-9A2D24ED8E2F}" type="parTrans" cxnId="{1D25FEBE-0C89-4555-A84D-C800809CAC9E}">
      <dgm:prSet/>
      <dgm:spPr/>
      <dgm:t>
        <a:bodyPr/>
        <a:lstStyle/>
        <a:p>
          <a:pPr rtl="1"/>
          <a:endParaRPr lang="ar-SA" sz="4000"/>
        </a:p>
      </dgm:t>
    </dgm:pt>
    <dgm:pt modelId="{118729B0-9D8C-4DFA-AA49-1B14C9B06DEC}" type="sibTrans" cxnId="{1D25FEBE-0C89-4555-A84D-C800809CAC9E}">
      <dgm:prSet/>
      <dgm:spPr/>
      <dgm:t>
        <a:bodyPr/>
        <a:lstStyle/>
        <a:p>
          <a:pPr rtl="1"/>
          <a:endParaRPr lang="ar-SA" sz="4000"/>
        </a:p>
      </dgm:t>
    </dgm:pt>
    <dgm:pt modelId="{EF927D08-B773-4809-8AE7-0B3DC3BBC089}">
      <dgm:prSet custT="1"/>
      <dgm:spPr/>
      <dgm:t>
        <a:bodyPr/>
        <a:lstStyle/>
        <a:p>
          <a:pPr rtl="1"/>
          <a:r>
            <a:rPr lang="ar-SA" sz="3600" dirty="0" smtClean="0"/>
            <a:t>الثقة</a:t>
          </a:r>
          <a:endParaRPr lang="ar-SA" sz="3600" dirty="0"/>
        </a:p>
      </dgm:t>
    </dgm:pt>
    <dgm:pt modelId="{1789F69A-93B4-4733-8C9C-A28C66F9E147}" type="parTrans" cxnId="{FBBEF488-77C7-4954-8F65-0A8680AF4EE4}">
      <dgm:prSet/>
      <dgm:spPr/>
      <dgm:t>
        <a:bodyPr/>
        <a:lstStyle/>
        <a:p>
          <a:pPr rtl="1"/>
          <a:endParaRPr lang="ar-SA" sz="4000"/>
        </a:p>
      </dgm:t>
    </dgm:pt>
    <dgm:pt modelId="{3AEFBC73-D455-4892-97AA-0A3D90C8372E}" type="sibTrans" cxnId="{FBBEF488-77C7-4954-8F65-0A8680AF4EE4}">
      <dgm:prSet/>
      <dgm:spPr/>
      <dgm:t>
        <a:bodyPr/>
        <a:lstStyle/>
        <a:p>
          <a:pPr rtl="1"/>
          <a:endParaRPr lang="ar-SA" sz="4000"/>
        </a:p>
      </dgm:t>
    </dgm:pt>
    <dgm:pt modelId="{3C23C41B-CCB4-4BDB-87B6-3526CC3760D4}">
      <dgm:prSet custT="1"/>
      <dgm:spPr/>
      <dgm:t>
        <a:bodyPr/>
        <a:lstStyle/>
        <a:p>
          <a:pPr rtl="1"/>
          <a:r>
            <a:rPr lang="ar-SA" sz="3600" dirty="0" smtClean="0"/>
            <a:t>الابتسامة</a:t>
          </a:r>
          <a:endParaRPr lang="ar-SA" sz="3600" dirty="0"/>
        </a:p>
      </dgm:t>
    </dgm:pt>
    <dgm:pt modelId="{B7BDA24A-A05B-400A-887B-EB641BCBAC51}" type="parTrans" cxnId="{2A7891E8-D511-45F9-B2E1-0568454D5A1A}">
      <dgm:prSet/>
      <dgm:spPr/>
      <dgm:t>
        <a:bodyPr/>
        <a:lstStyle/>
        <a:p>
          <a:pPr rtl="1"/>
          <a:endParaRPr lang="ar-SA" sz="4000"/>
        </a:p>
      </dgm:t>
    </dgm:pt>
    <dgm:pt modelId="{8CD8E2E3-A8A5-42D4-B852-F0CCB9FFCC66}" type="sibTrans" cxnId="{2A7891E8-D511-45F9-B2E1-0568454D5A1A}">
      <dgm:prSet/>
      <dgm:spPr/>
      <dgm:t>
        <a:bodyPr/>
        <a:lstStyle/>
        <a:p>
          <a:pPr rtl="1"/>
          <a:endParaRPr lang="ar-SA" sz="4000"/>
        </a:p>
      </dgm:t>
    </dgm:pt>
    <dgm:pt modelId="{43F602D8-0416-40A4-AB85-9FC08B1974AE}">
      <dgm:prSet custT="1"/>
      <dgm:spPr/>
      <dgm:t>
        <a:bodyPr/>
        <a:lstStyle/>
        <a:p>
          <a:pPr rtl="1"/>
          <a:r>
            <a:rPr lang="ar-SA" sz="3600" dirty="0" smtClean="0"/>
            <a:t>الارتياح</a:t>
          </a:r>
          <a:endParaRPr lang="ar-SA" sz="3600" dirty="0"/>
        </a:p>
      </dgm:t>
    </dgm:pt>
    <dgm:pt modelId="{96DB03BA-30DF-44D7-AFA0-A3D9BE79BCFB}" type="parTrans" cxnId="{D1AA4D19-6B2C-42E4-B995-03556D53CFBC}">
      <dgm:prSet/>
      <dgm:spPr/>
      <dgm:t>
        <a:bodyPr/>
        <a:lstStyle/>
        <a:p>
          <a:pPr rtl="1"/>
          <a:endParaRPr lang="ar-SA" sz="4000"/>
        </a:p>
      </dgm:t>
    </dgm:pt>
    <dgm:pt modelId="{09BABE40-1D11-4299-A121-5BAAD2EFFE87}" type="sibTrans" cxnId="{D1AA4D19-6B2C-42E4-B995-03556D53CFBC}">
      <dgm:prSet/>
      <dgm:spPr/>
      <dgm:t>
        <a:bodyPr/>
        <a:lstStyle/>
        <a:p>
          <a:pPr rtl="1"/>
          <a:endParaRPr lang="ar-SA" sz="4000"/>
        </a:p>
      </dgm:t>
    </dgm:pt>
    <dgm:pt modelId="{DF945B54-4D10-4573-8A1D-9E4E2F1C232B}" type="pres">
      <dgm:prSet presAssocID="{A647734B-8EE3-48D7-84DC-515D8D014A06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F4DAB29-FF73-465C-896E-C3AA7C1B0FF9}" type="pres">
      <dgm:prSet presAssocID="{10419BC5-15D4-4B02-A62B-C25A18B9CADD}" presName="hierRoot1" presStyleCnt="0">
        <dgm:presLayoutVars>
          <dgm:hierBranch val="init"/>
        </dgm:presLayoutVars>
      </dgm:prSet>
      <dgm:spPr/>
    </dgm:pt>
    <dgm:pt modelId="{D58B4E0E-FF94-4664-9F40-A291C44F0F95}" type="pres">
      <dgm:prSet presAssocID="{10419BC5-15D4-4B02-A62B-C25A18B9CADD}" presName="rootComposite1" presStyleCnt="0"/>
      <dgm:spPr/>
    </dgm:pt>
    <dgm:pt modelId="{8F019AF8-C190-4737-A9C1-8F7FA99BE92D}" type="pres">
      <dgm:prSet presAssocID="{10419BC5-15D4-4B02-A62B-C25A18B9CA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1A57C9-4A14-4FAD-9BFB-3EFE8683AB4A}" type="pres">
      <dgm:prSet presAssocID="{10419BC5-15D4-4B02-A62B-C25A18B9CAD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5FB6A49-DF91-4FDB-9C10-C93A5C3A3527}" type="pres">
      <dgm:prSet presAssocID="{10419BC5-15D4-4B02-A62B-C25A18B9CADD}" presName="hierChild2" presStyleCnt="0"/>
      <dgm:spPr/>
    </dgm:pt>
    <dgm:pt modelId="{C1B5A2CB-5796-4BC5-AC63-B8FE6D42E216}" type="pres">
      <dgm:prSet presAssocID="{1789F69A-93B4-4733-8C9C-A28C66F9E147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104A400B-CC46-427D-AEF6-D6FDE58FE704}" type="pres">
      <dgm:prSet presAssocID="{EF927D08-B773-4809-8AE7-0B3DC3BBC089}" presName="hierRoot2" presStyleCnt="0">
        <dgm:presLayoutVars>
          <dgm:hierBranch val="init"/>
        </dgm:presLayoutVars>
      </dgm:prSet>
      <dgm:spPr/>
    </dgm:pt>
    <dgm:pt modelId="{C628720B-F933-49DE-8112-B012211C50C8}" type="pres">
      <dgm:prSet presAssocID="{EF927D08-B773-4809-8AE7-0B3DC3BBC089}" presName="rootComposite" presStyleCnt="0"/>
      <dgm:spPr/>
    </dgm:pt>
    <dgm:pt modelId="{DEAAC886-7D86-4AB4-8353-D3B9B288B6A9}" type="pres">
      <dgm:prSet presAssocID="{EF927D08-B773-4809-8AE7-0B3DC3BBC08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D15865D-8ADE-4D9A-8C2E-92EDB8465CBF}" type="pres">
      <dgm:prSet presAssocID="{EF927D08-B773-4809-8AE7-0B3DC3BBC089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04A0F924-D81D-4B86-B131-F66261A3D3B1}" type="pres">
      <dgm:prSet presAssocID="{EF927D08-B773-4809-8AE7-0B3DC3BBC089}" presName="hierChild4" presStyleCnt="0"/>
      <dgm:spPr/>
    </dgm:pt>
    <dgm:pt modelId="{4F8781CF-8B8C-41FA-B7AD-7912E24D9E72}" type="pres">
      <dgm:prSet presAssocID="{EF927D08-B773-4809-8AE7-0B3DC3BBC089}" presName="hierChild5" presStyleCnt="0"/>
      <dgm:spPr/>
    </dgm:pt>
    <dgm:pt modelId="{8FD2B1BB-9056-4465-9E74-AC320CF8472D}" type="pres">
      <dgm:prSet presAssocID="{B7BDA24A-A05B-400A-887B-EB641BCBAC51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F44B0297-2D14-439D-AFCB-75BD9AAD23E0}" type="pres">
      <dgm:prSet presAssocID="{3C23C41B-CCB4-4BDB-87B6-3526CC3760D4}" presName="hierRoot2" presStyleCnt="0">
        <dgm:presLayoutVars>
          <dgm:hierBranch val="init"/>
        </dgm:presLayoutVars>
      </dgm:prSet>
      <dgm:spPr/>
    </dgm:pt>
    <dgm:pt modelId="{435F129D-CE43-4FE1-892F-D1A210D118A7}" type="pres">
      <dgm:prSet presAssocID="{3C23C41B-CCB4-4BDB-87B6-3526CC3760D4}" presName="rootComposite" presStyleCnt="0"/>
      <dgm:spPr/>
    </dgm:pt>
    <dgm:pt modelId="{A6D26728-F4A6-417C-891F-78C0CD9E7B41}" type="pres">
      <dgm:prSet presAssocID="{3C23C41B-CCB4-4BDB-87B6-3526CC3760D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A70F57-9149-44D9-8272-909193879276}" type="pres">
      <dgm:prSet presAssocID="{3C23C41B-CCB4-4BDB-87B6-3526CC3760D4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B8292C95-06BA-418E-9DA0-24C194547F07}" type="pres">
      <dgm:prSet presAssocID="{3C23C41B-CCB4-4BDB-87B6-3526CC3760D4}" presName="hierChild4" presStyleCnt="0"/>
      <dgm:spPr/>
    </dgm:pt>
    <dgm:pt modelId="{21B54D8E-26C5-470B-952C-C0F89A492EE7}" type="pres">
      <dgm:prSet presAssocID="{3C23C41B-CCB4-4BDB-87B6-3526CC3760D4}" presName="hierChild5" presStyleCnt="0"/>
      <dgm:spPr/>
    </dgm:pt>
    <dgm:pt modelId="{D233807C-53D7-4026-9F88-E21E392D66BB}" type="pres">
      <dgm:prSet presAssocID="{96DB03BA-30DF-44D7-AFA0-A3D9BE79BCFB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76990EF6-BA07-430F-B22E-B07D6D5EAFDF}" type="pres">
      <dgm:prSet presAssocID="{43F602D8-0416-40A4-AB85-9FC08B1974AE}" presName="hierRoot2" presStyleCnt="0">
        <dgm:presLayoutVars>
          <dgm:hierBranch val="init"/>
        </dgm:presLayoutVars>
      </dgm:prSet>
      <dgm:spPr/>
    </dgm:pt>
    <dgm:pt modelId="{7CA5965E-5C89-4AC7-BD39-E4FFD00914D9}" type="pres">
      <dgm:prSet presAssocID="{43F602D8-0416-40A4-AB85-9FC08B1974AE}" presName="rootComposite" presStyleCnt="0"/>
      <dgm:spPr/>
    </dgm:pt>
    <dgm:pt modelId="{C27AA8F8-991F-4B30-BC9B-810CE3A9BB8A}" type="pres">
      <dgm:prSet presAssocID="{43F602D8-0416-40A4-AB85-9FC08B1974A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74DBA81-3167-41A1-9B14-28CA8476DC1A}" type="pres">
      <dgm:prSet presAssocID="{43F602D8-0416-40A4-AB85-9FC08B1974AE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C277BF3D-EBBE-419D-870F-E648F2F839F2}" type="pres">
      <dgm:prSet presAssocID="{43F602D8-0416-40A4-AB85-9FC08B1974AE}" presName="hierChild4" presStyleCnt="0"/>
      <dgm:spPr/>
    </dgm:pt>
    <dgm:pt modelId="{AAD88ED4-E084-4F37-8CF3-F527041144AD}" type="pres">
      <dgm:prSet presAssocID="{43F602D8-0416-40A4-AB85-9FC08B1974AE}" presName="hierChild5" presStyleCnt="0"/>
      <dgm:spPr/>
    </dgm:pt>
    <dgm:pt modelId="{295AB77D-A3E1-4438-8EA3-AEEF7AE3D5CA}" type="pres">
      <dgm:prSet presAssocID="{10419BC5-15D4-4B02-A62B-C25A18B9CADD}" presName="hierChild3" presStyleCnt="0"/>
      <dgm:spPr/>
    </dgm:pt>
  </dgm:ptLst>
  <dgm:cxnLst>
    <dgm:cxn modelId="{F2465E1E-5686-4C5E-BCA5-3F1B47426DB0}" type="presOf" srcId="{3C23C41B-CCB4-4BDB-87B6-3526CC3760D4}" destId="{A6D26728-F4A6-417C-891F-78C0CD9E7B41}" srcOrd="0" destOrd="0" presId="urn:microsoft.com/office/officeart/2005/8/layout/orgChart1"/>
    <dgm:cxn modelId="{E1A9CFCA-3C7F-40B3-9349-EC940D4E06E1}" type="presOf" srcId="{10419BC5-15D4-4B02-A62B-C25A18B9CADD}" destId="{001A57C9-4A14-4FAD-9BFB-3EFE8683AB4A}" srcOrd="1" destOrd="0" presId="urn:microsoft.com/office/officeart/2005/8/layout/orgChart1"/>
    <dgm:cxn modelId="{F869560D-794F-4726-B985-B1D294C698F8}" type="presOf" srcId="{B7BDA24A-A05B-400A-887B-EB641BCBAC51}" destId="{8FD2B1BB-9056-4465-9E74-AC320CF8472D}" srcOrd="0" destOrd="0" presId="urn:microsoft.com/office/officeart/2005/8/layout/orgChart1"/>
    <dgm:cxn modelId="{6D2C64CB-2E1D-4F4D-AD20-A2B6EDB4F012}" type="presOf" srcId="{A647734B-8EE3-48D7-84DC-515D8D014A06}" destId="{DF945B54-4D10-4573-8A1D-9E4E2F1C232B}" srcOrd="0" destOrd="0" presId="urn:microsoft.com/office/officeart/2005/8/layout/orgChart1"/>
    <dgm:cxn modelId="{8F34FD4F-BCDF-4399-AA25-928C6DBA44C2}" type="presOf" srcId="{3C23C41B-CCB4-4BDB-87B6-3526CC3760D4}" destId="{37A70F57-9149-44D9-8272-909193879276}" srcOrd="1" destOrd="0" presId="urn:microsoft.com/office/officeart/2005/8/layout/orgChart1"/>
    <dgm:cxn modelId="{2A7891E8-D511-45F9-B2E1-0568454D5A1A}" srcId="{10419BC5-15D4-4B02-A62B-C25A18B9CADD}" destId="{3C23C41B-CCB4-4BDB-87B6-3526CC3760D4}" srcOrd="1" destOrd="0" parTransId="{B7BDA24A-A05B-400A-887B-EB641BCBAC51}" sibTransId="{8CD8E2E3-A8A5-42D4-B852-F0CCB9FFCC66}"/>
    <dgm:cxn modelId="{B502F66E-6BE6-4CF4-94B3-8D27653FE977}" type="presOf" srcId="{96DB03BA-30DF-44D7-AFA0-A3D9BE79BCFB}" destId="{D233807C-53D7-4026-9F88-E21E392D66BB}" srcOrd="0" destOrd="0" presId="urn:microsoft.com/office/officeart/2005/8/layout/orgChart1"/>
    <dgm:cxn modelId="{F9354551-CC16-4B8D-B12C-12066AB61059}" type="presOf" srcId="{EF927D08-B773-4809-8AE7-0B3DC3BBC089}" destId="{DEAAC886-7D86-4AB4-8353-D3B9B288B6A9}" srcOrd="0" destOrd="0" presId="urn:microsoft.com/office/officeart/2005/8/layout/orgChart1"/>
    <dgm:cxn modelId="{2DCD50C1-743B-4D04-8C7E-F0BFBE67FF17}" type="presOf" srcId="{EF927D08-B773-4809-8AE7-0B3DC3BBC089}" destId="{0D15865D-8ADE-4D9A-8C2E-92EDB8465CBF}" srcOrd="1" destOrd="0" presId="urn:microsoft.com/office/officeart/2005/8/layout/orgChart1"/>
    <dgm:cxn modelId="{6A89B724-3E06-4D91-91AD-7C96A2983E96}" type="presOf" srcId="{43F602D8-0416-40A4-AB85-9FC08B1974AE}" destId="{C27AA8F8-991F-4B30-BC9B-810CE3A9BB8A}" srcOrd="0" destOrd="0" presId="urn:microsoft.com/office/officeart/2005/8/layout/orgChart1"/>
    <dgm:cxn modelId="{92525832-6C0D-4594-BDB1-5785E27A418A}" type="presOf" srcId="{43F602D8-0416-40A4-AB85-9FC08B1974AE}" destId="{874DBA81-3167-41A1-9B14-28CA8476DC1A}" srcOrd="1" destOrd="0" presId="urn:microsoft.com/office/officeart/2005/8/layout/orgChart1"/>
    <dgm:cxn modelId="{0482E74E-9EF5-40BC-B7EC-EC722E7777A4}" type="presOf" srcId="{1789F69A-93B4-4733-8C9C-A28C66F9E147}" destId="{C1B5A2CB-5796-4BC5-AC63-B8FE6D42E216}" srcOrd="0" destOrd="0" presId="urn:microsoft.com/office/officeart/2005/8/layout/orgChart1"/>
    <dgm:cxn modelId="{FBBEF488-77C7-4954-8F65-0A8680AF4EE4}" srcId="{10419BC5-15D4-4B02-A62B-C25A18B9CADD}" destId="{EF927D08-B773-4809-8AE7-0B3DC3BBC089}" srcOrd="0" destOrd="0" parTransId="{1789F69A-93B4-4733-8C9C-A28C66F9E147}" sibTransId="{3AEFBC73-D455-4892-97AA-0A3D90C8372E}"/>
    <dgm:cxn modelId="{1D25FEBE-0C89-4555-A84D-C800809CAC9E}" srcId="{A647734B-8EE3-48D7-84DC-515D8D014A06}" destId="{10419BC5-15D4-4B02-A62B-C25A18B9CADD}" srcOrd="0" destOrd="0" parTransId="{AA87E398-3D18-4EEC-8F33-9A2D24ED8E2F}" sibTransId="{118729B0-9D8C-4DFA-AA49-1B14C9B06DEC}"/>
    <dgm:cxn modelId="{F1A870D3-BAE9-48D3-A6D3-A57BAFC5C948}" type="presOf" srcId="{10419BC5-15D4-4B02-A62B-C25A18B9CADD}" destId="{8F019AF8-C190-4737-A9C1-8F7FA99BE92D}" srcOrd="0" destOrd="0" presId="urn:microsoft.com/office/officeart/2005/8/layout/orgChart1"/>
    <dgm:cxn modelId="{D1AA4D19-6B2C-42E4-B995-03556D53CFBC}" srcId="{10419BC5-15D4-4B02-A62B-C25A18B9CADD}" destId="{43F602D8-0416-40A4-AB85-9FC08B1974AE}" srcOrd="2" destOrd="0" parTransId="{96DB03BA-30DF-44D7-AFA0-A3D9BE79BCFB}" sibTransId="{09BABE40-1D11-4299-A121-5BAAD2EFFE87}"/>
    <dgm:cxn modelId="{009F6223-AD83-4B44-B546-BC5FCC604F63}" type="presParOf" srcId="{DF945B54-4D10-4573-8A1D-9E4E2F1C232B}" destId="{2F4DAB29-FF73-465C-896E-C3AA7C1B0FF9}" srcOrd="0" destOrd="0" presId="urn:microsoft.com/office/officeart/2005/8/layout/orgChart1"/>
    <dgm:cxn modelId="{479718DE-2C27-4B10-A378-3620377B8FA2}" type="presParOf" srcId="{2F4DAB29-FF73-465C-896E-C3AA7C1B0FF9}" destId="{D58B4E0E-FF94-4664-9F40-A291C44F0F95}" srcOrd="0" destOrd="0" presId="urn:microsoft.com/office/officeart/2005/8/layout/orgChart1"/>
    <dgm:cxn modelId="{BC34FD11-2678-4EF2-9093-82499E5C9C8F}" type="presParOf" srcId="{D58B4E0E-FF94-4664-9F40-A291C44F0F95}" destId="{8F019AF8-C190-4737-A9C1-8F7FA99BE92D}" srcOrd="0" destOrd="0" presId="urn:microsoft.com/office/officeart/2005/8/layout/orgChart1"/>
    <dgm:cxn modelId="{0E53AB1D-8340-4FB9-9D77-1ACD3F68FB10}" type="presParOf" srcId="{D58B4E0E-FF94-4664-9F40-A291C44F0F95}" destId="{001A57C9-4A14-4FAD-9BFB-3EFE8683AB4A}" srcOrd="1" destOrd="0" presId="urn:microsoft.com/office/officeart/2005/8/layout/orgChart1"/>
    <dgm:cxn modelId="{6EB5D4B1-D24D-4EAB-B5D3-00266F069126}" type="presParOf" srcId="{2F4DAB29-FF73-465C-896E-C3AA7C1B0FF9}" destId="{25FB6A49-DF91-4FDB-9C10-C93A5C3A3527}" srcOrd="1" destOrd="0" presId="urn:microsoft.com/office/officeart/2005/8/layout/orgChart1"/>
    <dgm:cxn modelId="{6DB1CCFB-3430-472D-8F43-32BFDCAFF177}" type="presParOf" srcId="{25FB6A49-DF91-4FDB-9C10-C93A5C3A3527}" destId="{C1B5A2CB-5796-4BC5-AC63-B8FE6D42E216}" srcOrd="0" destOrd="0" presId="urn:microsoft.com/office/officeart/2005/8/layout/orgChart1"/>
    <dgm:cxn modelId="{7BE036DA-06EB-496B-9C13-265F5A1B98C2}" type="presParOf" srcId="{25FB6A49-DF91-4FDB-9C10-C93A5C3A3527}" destId="{104A400B-CC46-427D-AEF6-D6FDE58FE704}" srcOrd="1" destOrd="0" presId="urn:microsoft.com/office/officeart/2005/8/layout/orgChart1"/>
    <dgm:cxn modelId="{3804D891-11E4-4607-8FA3-6DF551C07621}" type="presParOf" srcId="{104A400B-CC46-427D-AEF6-D6FDE58FE704}" destId="{C628720B-F933-49DE-8112-B012211C50C8}" srcOrd="0" destOrd="0" presId="urn:microsoft.com/office/officeart/2005/8/layout/orgChart1"/>
    <dgm:cxn modelId="{7E98A72F-E63A-4631-9E34-E07D9A857F29}" type="presParOf" srcId="{C628720B-F933-49DE-8112-B012211C50C8}" destId="{DEAAC886-7D86-4AB4-8353-D3B9B288B6A9}" srcOrd="0" destOrd="0" presId="urn:microsoft.com/office/officeart/2005/8/layout/orgChart1"/>
    <dgm:cxn modelId="{F9D4914D-F2B7-48D3-A559-7E127970149F}" type="presParOf" srcId="{C628720B-F933-49DE-8112-B012211C50C8}" destId="{0D15865D-8ADE-4D9A-8C2E-92EDB8465CBF}" srcOrd="1" destOrd="0" presId="urn:microsoft.com/office/officeart/2005/8/layout/orgChart1"/>
    <dgm:cxn modelId="{1503DD17-5EA6-432E-8C0C-4113C4073DA9}" type="presParOf" srcId="{104A400B-CC46-427D-AEF6-D6FDE58FE704}" destId="{04A0F924-D81D-4B86-B131-F66261A3D3B1}" srcOrd="1" destOrd="0" presId="urn:microsoft.com/office/officeart/2005/8/layout/orgChart1"/>
    <dgm:cxn modelId="{B92D67CD-F959-449D-B82E-5D6A724EA860}" type="presParOf" srcId="{104A400B-CC46-427D-AEF6-D6FDE58FE704}" destId="{4F8781CF-8B8C-41FA-B7AD-7912E24D9E72}" srcOrd="2" destOrd="0" presId="urn:microsoft.com/office/officeart/2005/8/layout/orgChart1"/>
    <dgm:cxn modelId="{8C1ECE86-4826-469A-BF41-C2761AFC90C8}" type="presParOf" srcId="{25FB6A49-DF91-4FDB-9C10-C93A5C3A3527}" destId="{8FD2B1BB-9056-4465-9E74-AC320CF8472D}" srcOrd="2" destOrd="0" presId="urn:microsoft.com/office/officeart/2005/8/layout/orgChart1"/>
    <dgm:cxn modelId="{6901D435-CEEF-4D3D-9472-9EE85EFFD537}" type="presParOf" srcId="{25FB6A49-DF91-4FDB-9C10-C93A5C3A3527}" destId="{F44B0297-2D14-439D-AFCB-75BD9AAD23E0}" srcOrd="3" destOrd="0" presId="urn:microsoft.com/office/officeart/2005/8/layout/orgChart1"/>
    <dgm:cxn modelId="{26EA0E87-028B-4F61-AE48-2656564C4859}" type="presParOf" srcId="{F44B0297-2D14-439D-AFCB-75BD9AAD23E0}" destId="{435F129D-CE43-4FE1-892F-D1A210D118A7}" srcOrd="0" destOrd="0" presId="urn:microsoft.com/office/officeart/2005/8/layout/orgChart1"/>
    <dgm:cxn modelId="{0815322F-3789-41EC-A979-2D23B8A6A00F}" type="presParOf" srcId="{435F129D-CE43-4FE1-892F-D1A210D118A7}" destId="{A6D26728-F4A6-417C-891F-78C0CD9E7B41}" srcOrd="0" destOrd="0" presId="urn:microsoft.com/office/officeart/2005/8/layout/orgChart1"/>
    <dgm:cxn modelId="{9E7FF4E1-003A-4796-A450-6736BADC7CA2}" type="presParOf" srcId="{435F129D-CE43-4FE1-892F-D1A210D118A7}" destId="{37A70F57-9149-44D9-8272-909193879276}" srcOrd="1" destOrd="0" presId="urn:microsoft.com/office/officeart/2005/8/layout/orgChart1"/>
    <dgm:cxn modelId="{0450CD3D-29DC-4906-87DB-49E4AAFA5C0A}" type="presParOf" srcId="{F44B0297-2D14-439D-AFCB-75BD9AAD23E0}" destId="{B8292C95-06BA-418E-9DA0-24C194547F07}" srcOrd="1" destOrd="0" presId="urn:microsoft.com/office/officeart/2005/8/layout/orgChart1"/>
    <dgm:cxn modelId="{70E8BF62-C2B8-44DF-9F56-B3278EE3C068}" type="presParOf" srcId="{F44B0297-2D14-439D-AFCB-75BD9AAD23E0}" destId="{21B54D8E-26C5-470B-952C-C0F89A492EE7}" srcOrd="2" destOrd="0" presId="urn:microsoft.com/office/officeart/2005/8/layout/orgChart1"/>
    <dgm:cxn modelId="{45C23CDC-41FE-403B-BA8D-6BBFAB654570}" type="presParOf" srcId="{25FB6A49-DF91-4FDB-9C10-C93A5C3A3527}" destId="{D233807C-53D7-4026-9F88-E21E392D66BB}" srcOrd="4" destOrd="0" presId="urn:microsoft.com/office/officeart/2005/8/layout/orgChart1"/>
    <dgm:cxn modelId="{4F147D98-9166-48E3-B328-5B3304102119}" type="presParOf" srcId="{25FB6A49-DF91-4FDB-9C10-C93A5C3A3527}" destId="{76990EF6-BA07-430F-B22E-B07D6D5EAFDF}" srcOrd="5" destOrd="0" presId="urn:microsoft.com/office/officeart/2005/8/layout/orgChart1"/>
    <dgm:cxn modelId="{7523B331-16EA-4A2D-9688-148BDED390A3}" type="presParOf" srcId="{76990EF6-BA07-430F-B22E-B07D6D5EAFDF}" destId="{7CA5965E-5C89-4AC7-BD39-E4FFD00914D9}" srcOrd="0" destOrd="0" presId="urn:microsoft.com/office/officeart/2005/8/layout/orgChart1"/>
    <dgm:cxn modelId="{C8DD9E98-C3F5-45A8-90E2-64873F59B05C}" type="presParOf" srcId="{7CA5965E-5C89-4AC7-BD39-E4FFD00914D9}" destId="{C27AA8F8-991F-4B30-BC9B-810CE3A9BB8A}" srcOrd="0" destOrd="0" presId="urn:microsoft.com/office/officeart/2005/8/layout/orgChart1"/>
    <dgm:cxn modelId="{C452A6FF-984F-4E63-9F75-9FEFB62350BA}" type="presParOf" srcId="{7CA5965E-5C89-4AC7-BD39-E4FFD00914D9}" destId="{874DBA81-3167-41A1-9B14-28CA8476DC1A}" srcOrd="1" destOrd="0" presId="urn:microsoft.com/office/officeart/2005/8/layout/orgChart1"/>
    <dgm:cxn modelId="{3FBEC7E9-FAA4-4B48-B9CD-05EE6BFD69B3}" type="presParOf" srcId="{76990EF6-BA07-430F-B22E-B07D6D5EAFDF}" destId="{C277BF3D-EBBE-419D-870F-E648F2F839F2}" srcOrd="1" destOrd="0" presId="urn:microsoft.com/office/officeart/2005/8/layout/orgChart1"/>
    <dgm:cxn modelId="{2A47A1D7-354F-459E-9D40-CD59B49AE8D1}" type="presParOf" srcId="{76990EF6-BA07-430F-B22E-B07D6D5EAFDF}" destId="{AAD88ED4-E084-4F37-8CF3-F527041144AD}" srcOrd="2" destOrd="0" presId="urn:microsoft.com/office/officeart/2005/8/layout/orgChart1"/>
    <dgm:cxn modelId="{609BBECC-A013-4D18-99E9-443C1FD51BC1}" type="presParOf" srcId="{2F4DAB29-FF73-465C-896E-C3AA7C1B0FF9}" destId="{295AB77D-A3E1-4438-8EA3-AEEF7AE3D5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FA2D86-561C-4738-AF7F-7FF0385E768E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B887CEAD-6460-4E51-B79D-A70DAD941548}">
      <dgm:prSet/>
      <dgm:spPr/>
      <dgm:t>
        <a:bodyPr/>
        <a:lstStyle/>
        <a:p>
          <a:pPr rtl="1"/>
          <a:r>
            <a:rPr lang="ar-SA" dirty="0" smtClean="0"/>
            <a:t>سهولة التذكر</a:t>
          </a:r>
          <a:endParaRPr lang="ar-SA" dirty="0"/>
        </a:p>
      </dgm:t>
    </dgm:pt>
    <dgm:pt modelId="{90119CF4-0ACD-4D6B-A7DE-26861473731A}" type="parTrans" cxnId="{6CEA21BC-94B3-442A-AE57-80176731F580}">
      <dgm:prSet/>
      <dgm:spPr/>
      <dgm:t>
        <a:bodyPr/>
        <a:lstStyle/>
        <a:p>
          <a:pPr rtl="1"/>
          <a:endParaRPr lang="ar-SA"/>
        </a:p>
      </dgm:t>
    </dgm:pt>
    <dgm:pt modelId="{836CC503-4C5A-4121-BC6D-31C07FF1DC26}" type="sibTrans" cxnId="{6CEA21BC-94B3-442A-AE57-80176731F580}">
      <dgm:prSet/>
      <dgm:spPr/>
      <dgm:t>
        <a:bodyPr/>
        <a:lstStyle/>
        <a:p>
          <a:pPr rtl="1"/>
          <a:endParaRPr lang="ar-SA"/>
        </a:p>
      </dgm:t>
    </dgm:pt>
    <dgm:pt modelId="{D2681CFF-DC83-4937-B9F2-F6D47F9211BA}">
      <dgm:prSet/>
      <dgm:spPr/>
      <dgm:t>
        <a:bodyPr/>
        <a:lstStyle/>
        <a:p>
          <a:pPr rtl="1"/>
          <a:r>
            <a:rPr lang="ar-SA" dirty="0" smtClean="0"/>
            <a:t>علامات الترقيم</a:t>
          </a:r>
          <a:endParaRPr lang="ar-SA" dirty="0"/>
        </a:p>
      </dgm:t>
    </dgm:pt>
    <dgm:pt modelId="{F536BDCB-C510-4B5F-BDF4-BE85F8B00FB6}" type="parTrans" cxnId="{7CFE8202-0F90-4E8C-95B8-7ADADC494EFB}">
      <dgm:prSet/>
      <dgm:spPr/>
      <dgm:t>
        <a:bodyPr/>
        <a:lstStyle/>
        <a:p>
          <a:pPr rtl="1"/>
          <a:endParaRPr lang="ar-SA"/>
        </a:p>
      </dgm:t>
    </dgm:pt>
    <dgm:pt modelId="{FE60D03D-51C0-4533-8473-5D7EC51D5111}" type="sibTrans" cxnId="{7CFE8202-0F90-4E8C-95B8-7ADADC494EFB}">
      <dgm:prSet/>
      <dgm:spPr/>
      <dgm:t>
        <a:bodyPr/>
        <a:lstStyle/>
        <a:p>
          <a:pPr rtl="1"/>
          <a:endParaRPr lang="ar-SA"/>
        </a:p>
      </dgm:t>
    </dgm:pt>
    <dgm:pt modelId="{EE743491-CEF9-435A-93D4-2B95B914B912}">
      <dgm:prSet/>
      <dgm:spPr/>
      <dgm:t>
        <a:bodyPr/>
        <a:lstStyle/>
        <a:p>
          <a:pPr rtl="1"/>
          <a:r>
            <a:rPr lang="ar-SA" dirty="0" smtClean="0"/>
            <a:t>التغلب على القلق والتوتر</a:t>
          </a:r>
          <a:endParaRPr lang="ar-SA" dirty="0"/>
        </a:p>
      </dgm:t>
    </dgm:pt>
    <dgm:pt modelId="{1A028585-8D56-4B57-A268-53DC29645238}" type="parTrans" cxnId="{11C26794-3491-4F80-B250-AED0268329B5}">
      <dgm:prSet/>
      <dgm:spPr/>
      <dgm:t>
        <a:bodyPr/>
        <a:lstStyle/>
        <a:p>
          <a:pPr rtl="1"/>
          <a:endParaRPr lang="ar-SA"/>
        </a:p>
      </dgm:t>
    </dgm:pt>
    <dgm:pt modelId="{8FEAEEFE-D575-4EEA-8552-1772B8EBDE93}" type="sibTrans" cxnId="{11C26794-3491-4F80-B250-AED0268329B5}">
      <dgm:prSet/>
      <dgm:spPr/>
      <dgm:t>
        <a:bodyPr/>
        <a:lstStyle/>
        <a:p>
          <a:pPr rtl="1"/>
          <a:endParaRPr lang="ar-SA"/>
        </a:p>
      </dgm:t>
    </dgm:pt>
    <dgm:pt modelId="{4C7DB8B9-F6CF-43C1-906E-B29F659EA44D}" type="pres">
      <dgm:prSet presAssocID="{C9FA2D86-561C-4738-AF7F-7FF0385E76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AFD6AF0-AD6A-4190-969F-A308A5FC18FC}" type="pres">
      <dgm:prSet presAssocID="{B887CEAD-6460-4E51-B79D-A70DAD941548}" presName="circle1" presStyleLbl="node1" presStyleIdx="0" presStyleCnt="3"/>
      <dgm:spPr/>
    </dgm:pt>
    <dgm:pt modelId="{26CDBE43-9AC6-4F66-90FD-3A87F8C7AD2C}" type="pres">
      <dgm:prSet presAssocID="{B887CEAD-6460-4E51-B79D-A70DAD941548}" presName="space" presStyleCnt="0"/>
      <dgm:spPr/>
    </dgm:pt>
    <dgm:pt modelId="{402FF8BA-C40F-4665-B4CE-59A8771FDC4C}" type="pres">
      <dgm:prSet presAssocID="{B887CEAD-6460-4E51-B79D-A70DAD941548}" presName="rect1" presStyleLbl="alignAcc1" presStyleIdx="0" presStyleCnt="3"/>
      <dgm:spPr/>
      <dgm:t>
        <a:bodyPr/>
        <a:lstStyle/>
        <a:p>
          <a:pPr rtl="1"/>
          <a:endParaRPr lang="ar-SA"/>
        </a:p>
      </dgm:t>
    </dgm:pt>
    <dgm:pt modelId="{EA61877D-8706-401F-871C-1E4315F9164D}" type="pres">
      <dgm:prSet presAssocID="{D2681CFF-DC83-4937-B9F2-F6D47F9211BA}" presName="vertSpace2" presStyleLbl="node1" presStyleIdx="0" presStyleCnt="3"/>
      <dgm:spPr/>
    </dgm:pt>
    <dgm:pt modelId="{527D2748-927F-42C0-B96F-4E5B5FE36FCA}" type="pres">
      <dgm:prSet presAssocID="{D2681CFF-DC83-4937-B9F2-F6D47F9211BA}" presName="circle2" presStyleLbl="node1" presStyleIdx="1" presStyleCnt="3"/>
      <dgm:spPr/>
    </dgm:pt>
    <dgm:pt modelId="{5B34240F-85B1-431D-B90E-7243976C2936}" type="pres">
      <dgm:prSet presAssocID="{D2681CFF-DC83-4937-B9F2-F6D47F9211BA}" presName="rect2" presStyleLbl="alignAcc1" presStyleIdx="1" presStyleCnt="3"/>
      <dgm:spPr/>
      <dgm:t>
        <a:bodyPr/>
        <a:lstStyle/>
        <a:p>
          <a:pPr rtl="1"/>
          <a:endParaRPr lang="ar-SA"/>
        </a:p>
      </dgm:t>
    </dgm:pt>
    <dgm:pt modelId="{BC7C96DA-C73B-4DF5-82CF-C7080062F16F}" type="pres">
      <dgm:prSet presAssocID="{EE743491-CEF9-435A-93D4-2B95B914B912}" presName="vertSpace3" presStyleLbl="node1" presStyleIdx="1" presStyleCnt="3"/>
      <dgm:spPr/>
    </dgm:pt>
    <dgm:pt modelId="{FF825FD1-FD98-4D27-BA88-18F17D75FADD}" type="pres">
      <dgm:prSet presAssocID="{EE743491-CEF9-435A-93D4-2B95B914B912}" presName="circle3" presStyleLbl="node1" presStyleIdx="2" presStyleCnt="3"/>
      <dgm:spPr/>
    </dgm:pt>
    <dgm:pt modelId="{C0BF30E5-8892-4C0E-A85A-49E3B4FC3477}" type="pres">
      <dgm:prSet presAssocID="{EE743491-CEF9-435A-93D4-2B95B914B912}" presName="rect3" presStyleLbl="alignAcc1" presStyleIdx="2" presStyleCnt="3"/>
      <dgm:spPr/>
      <dgm:t>
        <a:bodyPr/>
        <a:lstStyle/>
        <a:p>
          <a:pPr rtl="1"/>
          <a:endParaRPr lang="ar-SA"/>
        </a:p>
      </dgm:t>
    </dgm:pt>
    <dgm:pt modelId="{791C8D1D-7287-4FE4-906B-B31453ACDBD4}" type="pres">
      <dgm:prSet presAssocID="{B887CEAD-6460-4E51-B79D-A70DAD94154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FEFBF0-2033-49E9-B066-A66151B9FF2E}" type="pres">
      <dgm:prSet presAssocID="{D2681CFF-DC83-4937-B9F2-F6D47F9211B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6B6E65-D1EF-43FC-85DB-08910A7B29BE}" type="pres">
      <dgm:prSet presAssocID="{EE743491-CEF9-435A-93D4-2B95B914B91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06DECA7-ACD2-4498-A5B6-604CEC6DAD19}" type="presOf" srcId="{C9FA2D86-561C-4738-AF7F-7FF0385E768E}" destId="{4C7DB8B9-F6CF-43C1-906E-B29F659EA44D}" srcOrd="0" destOrd="0" presId="urn:microsoft.com/office/officeart/2005/8/layout/target3"/>
    <dgm:cxn modelId="{24008FF3-5A72-4F81-838D-98F7DBBCB57B}" type="presOf" srcId="{B887CEAD-6460-4E51-B79D-A70DAD941548}" destId="{402FF8BA-C40F-4665-B4CE-59A8771FDC4C}" srcOrd="0" destOrd="0" presId="urn:microsoft.com/office/officeart/2005/8/layout/target3"/>
    <dgm:cxn modelId="{6CEA21BC-94B3-442A-AE57-80176731F580}" srcId="{C9FA2D86-561C-4738-AF7F-7FF0385E768E}" destId="{B887CEAD-6460-4E51-B79D-A70DAD941548}" srcOrd="0" destOrd="0" parTransId="{90119CF4-0ACD-4D6B-A7DE-26861473731A}" sibTransId="{836CC503-4C5A-4121-BC6D-31C07FF1DC26}"/>
    <dgm:cxn modelId="{11C26794-3491-4F80-B250-AED0268329B5}" srcId="{C9FA2D86-561C-4738-AF7F-7FF0385E768E}" destId="{EE743491-CEF9-435A-93D4-2B95B914B912}" srcOrd="2" destOrd="0" parTransId="{1A028585-8D56-4B57-A268-53DC29645238}" sibTransId="{8FEAEEFE-D575-4EEA-8552-1772B8EBDE93}"/>
    <dgm:cxn modelId="{DDB597D0-5DD6-4C06-9024-1AE964C6EED2}" type="presOf" srcId="{B887CEAD-6460-4E51-B79D-A70DAD941548}" destId="{791C8D1D-7287-4FE4-906B-B31453ACDBD4}" srcOrd="1" destOrd="0" presId="urn:microsoft.com/office/officeart/2005/8/layout/target3"/>
    <dgm:cxn modelId="{7CFE8202-0F90-4E8C-95B8-7ADADC494EFB}" srcId="{C9FA2D86-561C-4738-AF7F-7FF0385E768E}" destId="{D2681CFF-DC83-4937-B9F2-F6D47F9211BA}" srcOrd="1" destOrd="0" parTransId="{F536BDCB-C510-4B5F-BDF4-BE85F8B00FB6}" sibTransId="{FE60D03D-51C0-4533-8473-5D7EC51D5111}"/>
    <dgm:cxn modelId="{02F1B6D7-2D6C-4383-99F6-1630487064C0}" type="presOf" srcId="{D2681CFF-DC83-4937-B9F2-F6D47F9211BA}" destId="{5B34240F-85B1-431D-B90E-7243976C2936}" srcOrd="0" destOrd="0" presId="urn:microsoft.com/office/officeart/2005/8/layout/target3"/>
    <dgm:cxn modelId="{9078FC0C-C1CD-449E-8CD5-6034CB6E6B45}" type="presOf" srcId="{EE743491-CEF9-435A-93D4-2B95B914B912}" destId="{C0BF30E5-8892-4C0E-A85A-49E3B4FC3477}" srcOrd="0" destOrd="0" presId="urn:microsoft.com/office/officeart/2005/8/layout/target3"/>
    <dgm:cxn modelId="{252EC2F0-58B4-43A1-B3D7-EE431DB687FC}" type="presOf" srcId="{EE743491-CEF9-435A-93D4-2B95B914B912}" destId="{196B6E65-D1EF-43FC-85DB-08910A7B29BE}" srcOrd="1" destOrd="0" presId="urn:microsoft.com/office/officeart/2005/8/layout/target3"/>
    <dgm:cxn modelId="{17CEB311-3173-452E-9B05-679210B8B367}" type="presOf" srcId="{D2681CFF-DC83-4937-B9F2-F6D47F9211BA}" destId="{10FEFBF0-2033-49E9-B066-A66151B9FF2E}" srcOrd="1" destOrd="0" presId="urn:microsoft.com/office/officeart/2005/8/layout/target3"/>
    <dgm:cxn modelId="{F20D8E5D-ACBF-4B8B-8D4A-FB667442CFEA}" type="presParOf" srcId="{4C7DB8B9-F6CF-43C1-906E-B29F659EA44D}" destId="{AAFD6AF0-AD6A-4190-969F-A308A5FC18FC}" srcOrd="0" destOrd="0" presId="urn:microsoft.com/office/officeart/2005/8/layout/target3"/>
    <dgm:cxn modelId="{886DFBD8-5F67-4F25-8B80-F2222B08A8C1}" type="presParOf" srcId="{4C7DB8B9-F6CF-43C1-906E-B29F659EA44D}" destId="{26CDBE43-9AC6-4F66-90FD-3A87F8C7AD2C}" srcOrd="1" destOrd="0" presId="urn:microsoft.com/office/officeart/2005/8/layout/target3"/>
    <dgm:cxn modelId="{9AC71FA6-7D34-4DC1-8FF4-6C5354E758AB}" type="presParOf" srcId="{4C7DB8B9-F6CF-43C1-906E-B29F659EA44D}" destId="{402FF8BA-C40F-4665-B4CE-59A8771FDC4C}" srcOrd="2" destOrd="0" presId="urn:microsoft.com/office/officeart/2005/8/layout/target3"/>
    <dgm:cxn modelId="{5BAA9923-1569-483B-8829-89AD1509544C}" type="presParOf" srcId="{4C7DB8B9-F6CF-43C1-906E-B29F659EA44D}" destId="{EA61877D-8706-401F-871C-1E4315F9164D}" srcOrd="3" destOrd="0" presId="urn:microsoft.com/office/officeart/2005/8/layout/target3"/>
    <dgm:cxn modelId="{854F2B8D-25E3-443B-8EA9-92F864E470B9}" type="presParOf" srcId="{4C7DB8B9-F6CF-43C1-906E-B29F659EA44D}" destId="{527D2748-927F-42C0-B96F-4E5B5FE36FCA}" srcOrd="4" destOrd="0" presId="urn:microsoft.com/office/officeart/2005/8/layout/target3"/>
    <dgm:cxn modelId="{01ABC671-1979-4C54-B507-F413495E7FAE}" type="presParOf" srcId="{4C7DB8B9-F6CF-43C1-906E-B29F659EA44D}" destId="{5B34240F-85B1-431D-B90E-7243976C2936}" srcOrd="5" destOrd="0" presId="urn:microsoft.com/office/officeart/2005/8/layout/target3"/>
    <dgm:cxn modelId="{2C1FD793-67BA-4ECC-84BC-9267C27B0C61}" type="presParOf" srcId="{4C7DB8B9-F6CF-43C1-906E-B29F659EA44D}" destId="{BC7C96DA-C73B-4DF5-82CF-C7080062F16F}" srcOrd="6" destOrd="0" presId="urn:microsoft.com/office/officeart/2005/8/layout/target3"/>
    <dgm:cxn modelId="{5DE7EC40-9A71-47F5-AE58-75D97B7264CB}" type="presParOf" srcId="{4C7DB8B9-F6CF-43C1-906E-B29F659EA44D}" destId="{FF825FD1-FD98-4D27-BA88-18F17D75FADD}" srcOrd="7" destOrd="0" presId="urn:microsoft.com/office/officeart/2005/8/layout/target3"/>
    <dgm:cxn modelId="{D60B8EC4-62D7-457B-A30E-6E6756160E3C}" type="presParOf" srcId="{4C7DB8B9-F6CF-43C1-906E-B29F659EA44D}" destId="{C0BF30E5-8892-4C0E-A85A-49E3B4FC3477}" srcOrd="8" destOrd="0" presId="urn:microsoft.com/office/officeart/2005/8/layout/target3"/>
    <dgm:cxn modelId="{B6A6261F-16E4-4F47-A5DF-06C7A47BDAAB}" type="presParOf" srcId="{4C7DB8B9-F6CF-43C1-906E-B29F659EA44D}" destId="{791C8D1D-7287-4FE4-906B-B31453ACDBD4}" srcOrd="9" destOrd="0" presId="urn:microsoft.com/office/officeart/2005/8/layout/target3"/>
    <dgm:cxn modelId="{A0E061E2-16FA-4EB1-9DAB-D73676638E7B}" type="presParOf" srcId="{4C7DB8B9-F6CF-43C1-906E-B29F659EA44D}" destId="{10FEFBF0-2033-49E9-B066-A66151B9FF2E}" srcOrd="10" destOrd="0" presId="urn:microsoft.com/office/officeart/2005/8/layout/target3"/>
    <dgm:cxn modelId="{907A8CA5-700F-43CD-BD6D-D12A59DE78A2}" type="presParOf" srcId="{4C7DB8B9-F6CF-43C1-906E-B29F659EA44D}" destId="{196B6E65-D1EF-43FC-85DB-08910A7B29B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F6D783-7667-4A31-B6A1-5A0EA6D76DE4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D05316D7-5AB4-4408-A39E-62B3DB5B4A7E}">
      <dgm:prSet/>
      <dgm:spPr/>
      <dgm:t>
        <a:bodyPr/>
        <a:lstStyle/>
        <a:p>
          <a:pPr rtl="1"/>
          <a:r>
            <a:rPr lang="ar-SA" dirty="0" smtClean="0"/>
            <a:t>التخلص من الإيماءات المشتتة للانتباه</a:t>
          </a:r>
          <a:endParaRPr lang="ar-SA" dirty="0"/>
        </a:p>
      </dgm:t>
    </dgm:pt>
    <dgm:pt modelId="{9FBDE92A-B842-4DDE-90D8-227EB9DDACC2}" type="parTrans" cxnId="{DEAD06B7-AE6D-477A-A823-B839C66A238B}">
      <dgm:prSet/>
      <dgm:spPr/>
      <dgm:t>
        <a:bodyPr/>
        <a:lstStyle/>
        <a:p>
          <a:pPr rtl="1"/>
          <a:endParaRPr lang="ar-SA"/>
        </a:p>
      </dgm:t>
    </dgm:pt>
    <dgm:pt modelId="{22BD52DA-27BC-4114-9506-0F7E0D479F5F}" type="sibTrans" cxnId="{DEAD06B7-AE6D-477A-A823-B839C66A238B}">
      <dgm:prSet/>
      <dgm:spPr/>
      <dgm:t>
        <a:bodyPr/>
        <a:lstStyle/>
        <a:p>
          <a:pPr rtl="1"/>
          <a:endParaRPr lang="ar-SA"/>
        </a:p>
      </dgm:t>
    </dgm:pt>
    <dgm:pt modelId="{6209877D-EE47-4C52-8F1C-0B72DFED0C78}">
      <dgm:prSet/>
      <dgm:spPr/>
      <dgm:t>
        <a:bodyPr/>
        <a:lstStyle/>
        <a:p>
          <a:pPr rtl="1"/>
          <a:r>
            <a:rPr lang="ar-SA" dirty="0" smtClean="0"/>
            <a:t>كن طبيعيا</a:t>
          </a:r>
          <a:endParaRPr lang="ar-SA" dirty="0"/>
        </a:p>
      </dgm:t>
    </dgm:pt>
    <dgm:pt modelId="{EF9A15AE-1623-4441-A074-1874AFC2B9DE}" type="parTrans" cxnId="{65CCCFEC-8941-44E1-986B-A9AD0785E58C}">
      <dgm:prSet/>
      <dgm:spPr/>
      <dgm:t>
        <a:bodyPr/>
        <a:lstStyle/>
        <a:p>
          <a:pPr rtl="1"/>
          <a:endParaRPr lang="ar-SA"/>
        </a:p>
      </dgm:t>
    </dgm:pt>
    <dgm:pt modelId="{22B910EA-1B56-47AB-B0EB-519665A59918}" type="sibTrans" cxnId="{65CCCFEC-8941-44E1-986B-A9AD0785E58C}">
      <dgm:prSet/>
      <dgm:spPr/>
      <dgm:t>
        <a:bodyPr/>
        <a:lstStyle/>
        <a:p>
          <a:pPr rtl="1"/>
          <a:endParaRPr lang="ar-SA"/>
        </a:p>
      </dgm:t>
    </dgm:pt>
    <dgm:pt modelId="{996BDF82-3890-418F-BDB6-E62DF12DFD69}">
      <dgm:prSet/>
      <dgm:spPr/>
      <dgm:t>
        <a:bodyPr/>
        <a:lstStyle/>
        <a:p>
          <a:pPr rtl="1"/>
          <a:r>
            <a:rPr lang="ar-SA" dirty="0" smtClean="0"/>
            <a:t>جسمك مرآة لمشاعرك</a:t>
          </a:r>
          <a:endParaRPr lang="ar-SA" dirty="0"/>
        </a:p>
      </dgm:t>
    </dgm:pt>
    <dgm:pt modelId="{263F00F0-3EE5-41CF-A890-C7BC62376C08}" type="parTrans" cxnId="{5A6EDB01-CDCD-4793-B242-35B9DC5C5A10}">
      <dgm:prSet/>
      <dgm:spPr/>
      <dgm:t>
        <a:bodyPr/>
        <a:lstStyle/>
        <a:p>
          <a:pPr rtl="1"/>
          <a:endParaRPr lang="ar-SA"/>
        </a:p>
      </dgm:t>
    </dgm:pt>
    <dgm:pt modelId="{3CAEDC08-BA66-4255-AF90-830687AF7FD4}" type="sibTrans" cxnId="{5A6EDB01-CDCD-4793-B242-35B9DC5C5A10}">
      <dgm:prSet/>
      <dgm:spPr/>
      <dgm:t>
        <a:bodyPr/>
        <a:lstStyle/>
        <a:p>
          <a:pPr rtl="1"/>
          <a:endParaRPr lang="ar-SA"/>
        </a:p>
      </dgm:t>
    </dgm:pt>
    <dgm:pt modelId="{EF8E9D5C-961F-439A-9C9A-F46BE6750498}">
      <dgm:prSet/>
      <dgm:spPr/>
      <dgm:t>
        <a:bodyPr/>
        <a:lstStyle/>
        <a:p>
          <a:pPr rtl="1"/>
          <a:r>
            <a:rPr lang="ar-SA" dirty="0" smtClean="0"/>
            <a:t>بناء الثقة بالإعداد المسبق</a:t>
          </a:r>
          <a:endParaRPr lang="ar-SA" dirty="0"/>
        </a:p>
      </dgm:t>
    </dgm:pt>
    <dgm:pt modelId="{7861D09F-3BDD-46E7-9675-70940FF2C4C2}" type="parTrans" cxnId="{CB782ACC-B328-4E60-94A6-02F779C40A0E}">
      <dgm:prSet/>
      <dgm:spPr/>
      <dgm:t>
        <a:bodyPr/>
        <a:lstStyle/>
        <a:p>
          <a:pPr rtl="1"/>
          <a:endParaRPr lang="ar-SA"/>
        </a:p>
      </dgm:t>
    </dgm:pt>
    <dgm:pt modelId="{84F73CCB-7D46-42E6-830B-CAD6A003883F}" type="sibTrans" cxnId="{CB782ACC-B328-4E60-94A6-02F779C40A0E}">
      <dgm:prSet/>
      <dgm:spPr/>
      <dgm:t>
        <a:bodyPr/>
        <a:lstStyle/>
        <a:p>
          <a:pPr rtl="1"/>
          <a:endParaRPr lang="ar-SA"/>
        </a:p>
      </dgm:t>
    </dgm:pt>
    <dgm:pt modelId="{30A656B5-1F31-4057-896D-178FE6E1090C}">
      <dgm:prSet/>
      <dgm:spPr/>
      <dgm:t>
        <a:bodyPr/>
        <a:lstStyle/>
        <a:p>
          <a:pPr rtl="1"/>
          <a:r>
            <a:rPr lang="ar-SA" dirty="0" smtClean="0"/>
            <a:t>استخدم الاجتماع كمعمل تطبيقي</a:t>
          </a:r>
          <a:endParaRPr lang="ar-SA" dirty="0"/>
        </a:p>
      </dgm:t>
    </dgm:pt>
    <dgm:pt modelId="{138C668D-C88F-42B0-8B2C-D989D71B14B2}" type="parTrans" cxnId="{5F80BA77-F180-481A-B76E-61867CF7EF0C}">
      <dgm:prSet/>
      <dgm:spPr/>
      <dgm:t>
        <a:bodyPr/>
        <a:lstStyle/>
        <a:p>
          <a:pPr rtl="1"/>
          <a:endParaRPr lang="ar-SA"/>
        </a:p>
      </dgm:t>
    </dgm:pt>
    <dgm:pt modelId="{C4EB76AF-D0F8-40E7-ABCE-9315EE341F4C}" type="sibTrans" cxnId="{5F80BA77-F180-481A-B76E-61867CF7EF0C}">
      <dgm:prSet/>
      <dgm:spPr/>
      <dgm:t>
        <a:bodyPr/>
        <a:lstStyle/>
        <a:p>
          <a:pPr rtl="1"/>
          <a:endParaRPr lang="ar-SA"/>
        </a:p>
      </dgm:t>
    </dgm:pt>
    <dgm:pt modelId="{82F02917-69A5-48EF-86CC-7CA17393218D}" type="pres">
      <dgm:prSet presAssocID="{83F6D783-7667-4A31-B6A1-5A0EA6D76DE4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57C8B65-E413-49CC-A1BB-27F6F0C2C80A}" type="pres">
      <dgm:prSet presAssocID="{83F6D783-7667-4A31-B6A1-5A0EA6D76DE4}" presName="fgShape" presStyleLbl="fgShp" presStyleIdx="0" presStyleCnt="1"/>
      <dgm:spPr/>
    </dgm:pt>
    <dgm:pt modelId="{F5B07226-A67A-4064-8619-4840B4C73BB4}" type="pres">
      <dgm:prSet presAssocID="{83F6D783-7667-4A31-B6A1-5A0EA6D76DE4}" presName="linComp" presStyleCnt="0"/>
      <dgm:spPr/>
    </dgm:pt>
    <dgm:pt modelId="{AABE3859-BD01-4585-A54A-1688E8C52EE1}" type="pres">
      <dgm:prSet presAssocID="{D05316D7-5AB4-4408-A39E-62B3DB5B4A7E}" presName="compNode" presStyleCnt="0"/>
      <dgm:spPr/>
    </dgm:pt>
    <dgm:pt modelId="{27C04F03-FC90-4166-AF6F-FD19B93E668F}" type="pres">
      <dgm:prSet presAssocID="{D05316D7-5AB4-4408-A39E-62B3DB5B4A7E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78179BDE-FB17-461E-A610-09497C88A03D}" type="pres">
      <dgm:prSet presAssocID="{D05316D7-5AB4-4408-A39E-62B3DB5B4A7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EF591E0-CA78-49CB-A7DF-706F307C3473}" type="pres">
      <dgm:prSet presAssocID="{D05316D7-5AB4-4408-A39E-62B3DB5B4A7E}" presName="invisiNode" presStyleLbl="node1" presStyleIdx="0" presStyleCnt="5"/>
      <dgm:spPr/>
    </dgm:pt>
    <dgm:pt modelId="{88427626-AFC2-4A6D-A74D-5B436BA096CB}" type="pres">
      <dgm:prSet presAssocID="{D05316D7-5AB4-4408-A39E-62B3DB5B4A7E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B71C25-99E6-46AD-AAD4-7E1990AE3BEC}" type="pres">
      <dgm:prSet presAssocID="{22BD52DA-27BC-4114-9506-0F7E0D479F5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16393885-BF8E-41C8-8903-7F61751FF998}" type="pres">
      <dgm:prSet presAssocID="{6209877D-EE47-4C52-8F1C-0B72DFED0C78}" presName="compNode" presStyleCnt="0"/>
      <dgm:spPr/>
    </dgm:pt>
    <dgm:pt modelId="{50A80B24-8F0D-4985-847E-1E7C8401DD1F}" type="pres">
      <dgm:prSet presAssocID="{6209877D-EE47-4C52-8F1C-0B72DFED0C78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853CAE08-7766-4A13-8051-BE745619CBE6}" type="pres">
      <dgm:prSet presAssocID="{6209877D-EE47-4C52-8F1C-0B72DFED0C7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6E0830A-9AE6-4AA4-BE27-303A7F0A23BD}" type="pres">
      <dgm:prSet presAssocID="{6209877D-EE47-4C52-8F1C-0B72DFED0C78}" presName="invisiNode" presStyleLbl="node1" presStyleIdx="1" presStyleCnt="5"/>
      <dgm:spPr/>
    </dgm:pt>
    <dgm:pt modelId="{927BDEB4-7E41-4B72-8DDC-E5A475EB7037}" type="pres">
      <dgm:prSet presAssocID="{6209877D-EE47-4C52-8F1C-0B72DFED0C78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04AFA7-6185-44A2-985C-E8874066B05A}" type="pres">
      <dgm:prSet presAssocID="{22B910EA-1B56-47AB-B0EB-519665A5991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1912CC09-5D93-4635-9CFB-7D87E0BAC088}" type="pres">
      <dgm:prSet presAssocID="{996BDF82-3890-418F-BDB6-E62DF12DFD69}" presName="compNode" presStyleCnt="0"/>
      <dgm:spPr/>
    </dgm:pt>
    <dgm:pt modelId="{0DAA119C-58F6-4C15-AB3B-0ACB6BC3D22F}" type="pres">
      <dgm:prSet presAssocID="{996BDF82-3890-418F-BDB6-E62DF12DFD69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DC5C2FCA-2833-42C0-B9B4-B87B2D5AFAEA}" type="pres">
      <dgm:prSet presAssocID="{996BDF82-3890-418F-BDB6-E62DF12DFD6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155503-A0EE-41E3-A058-BFB4C8E161F1}" type="pres">
      <dgm:prSet presAssocID="{996BDF82-3890-418F-BDB6-E62DF12DFD69}" presName="invisiNode" presStyleLbl="node1" presStyleIdx="2" presStyleCnt="5"/>
      <dgm:spPr/>
    </dgm:pt>
    <dgm:pt modelId="{8F8F0A86-3D99-477F-8938-06592C2A02F3}" type="pres">
      <dgm:prSet presAssocID="{996BDF82-3890-418F-BDB6-E62DF12DFD69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53924A-D740-4FF9-BA83-DECB6FF96411}" type="pres">
      <dgm:prSet presAssocID="{3CAEDC08-BA66-4255-AF90-830687AF7F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773CD13B-58C6-4192-9C71-BC3ECBE1B079}" type="pres">
      <dgm:prSet presAssocID="{EF8E9D5C-961F-439A-9C9A-F46BE6750498}" presName="compNode" presStyleCnt="0"/>
      <dgm:spPr/>
    </dgm:pt>
    <dgm:pt modelId="{B4982362-8773-4D24-B0EF-3984E1CE6FB2}" type="pres">
      <dgm:prSet presAssocID="{EF8E9D5C-961F-439A-9C9A-F46BE6750498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2E484696-88B7-4D27-A931-AB31452364EF}" type="pres">
      <dgm:prSet presAssocID="{EF8E9D5C-961F-439A-9C9A-F46BE675049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183158-92E7-4158-BD4B-72F41872497A}" type="pres">
      <dgm:prSet presAssocID="{EF8E9D5C-961F-439A-9C9A-F46BE6750498}" presName="invisiNode" presStyleLbl="node1" presStyleIdx="3" presStyleCnt="5"/>
      <dgm:spPr/>
    </dgm:pt>
    <dgm:pt modelId="{50C9CB30-5EF6-4B00-810D-DE512D731AE4}" type="pres">
      <dgm:prSet presAssocID="{EF8E9D5C-961F-439A-9C9A-F46BE6750498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8BC6A06-630D-4A63-A096-F87E3D990526}" type="pres">
      <dgm:prSet presAssocID="{84F73CCB-7D46-42E6-830B-CAD6A003883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3BD681E5-F2B2-494D-8DB2-44D477576026}" type="pres">
      <dgm:prSet presAssocID="{30A656B5-1F31-4057-896D-178FE6E1090C}" presName="compNode" presStyleCnt="0"/>
      <dgm:spPr/>
    </dgm:pt>
    <dgm:pt modelId="{9F6C0426-239D-48B4-BAE8-B085CE11BD7F}" type="pres">
      <dgm:prSet presAssocID="{30A656B5-1F31-4057-896D-178FE6E1090C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911078A4-3FFD-497C-9B2F-58566BF48B58}" type="pres">
      <dgm:prSet presAssocID="{30A656B5-1F31-4057-896D-178FE6E1090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FFA1CF-117F-4C25-A4C7-BAF39BAA0205}" type="pres">
      <dgm:prSet presAssocID="{30A656B5-1F31-4057-896D-178FE6E1090C}" presName="invisiNode" presStyleLbl="node1" presStyleIdx="4" presStyleCnt="5"/>
      <dgm:spPr/>
    </dgm:pt>
    <dgm:pt modelId="{81480498-E9A4-4AEA-983B-1A95FE570F90}" type="pres">
      <dgm:prSet presAssocID="{30A656B5-1F31-4057-896D-178FE6E1090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0C23D06-4EE2-42DB-9AA0-FBE6D47A27B9}" type="presOf" srcId="{3CAEDC08-BA66-4255-AF90-830687AF7FD4}" destId="{2353924A-D740-4FF9-BA83-DECB6FF96411}" srcOrd="0" destOrd="0" presId="urn:microsoft.com/office/officeart/2005/8/layout/hList7#1"/>
    <dgm:cxn modelId="{8CF7A401-2C41-4D4B-B0F0-FB11FD8F02D8}" type="presOf" srcId="{EF8E9D5C-961F-439A-9C9A-F46BE6750498}" destId="{B4982362-8773-4D24-B0EF-3984E1CE6FB2}" srcOrd="0" destOrd="0" presId="urn:microsoft.com/office/officeart/2005/8/layout/hList7#1"/>
    <dgm:cxn modelId="{0FFC770C-6D48-4053-BDA0-6F716CA1F074}" type="presOf" srcId="{996BDF82-3890-418F-BDB6-E62DF12DFD69}" destId="{DC5C2FCA-2833-42C0-B9B4-B87B2D5AFAEA}" srcOrd="1" destOrd="0" presId="urn:microsoft.com/office/officeart/2005/8/layout/hList7#1"/>
    <dgm:cxn modelId="{7FE7E736-90C1-4834-AA27-8E77B7B1BFF7}" type="presOf" srcId="{6209877D-EE47-4C52-8F1C-0B72DFED0C78}" destId="{853CAE08-7766-4A13-8051-BE745619CBE6}" srcOrd="1" destOrd="0" presId="urn:microsoft.com/office/officeart/2005/8/layout/hList7#1"/>
    <dgm:cxn modelId="{CB782ACC-B328-4E60-94A6-02F779C40A0E}" srcId="{83F6D783-7667-4A31-B6A1-5A0EA6D76DE4}" destId="{EF8E9D5C-961F-439A-9C9A-F46BE6750498}" srcOrd="3" destOrd="0" parTransId="{7861D09F-3BDD-46E7-9675-70940FF2C4C2}" sibTransId="{84F73CCB-7D46-42E6-830B-CAD6A003883F}"/>
    <dgm:cxn modelId="{B46455F9-7BB6-4D43-A77A-B2D7E6E42B84}" type="presOf" srcId="{30A656B5-1F31-4057-896D-178FE6E1090C}" destId="{9F6C0426-239D-48B4-BAE8-B085CE11BD7F}" srcOrd="0" destOrd="0" presId="urn:microsoft.com/office/officeart/2005/8/layout/hList7#1"/>
    <dgm:cxn modelId="{BE51C7DE-4C8A-4635-A154-F47ADDC727A4}" type="presOf" srcId="{83F6D783-7667-4A31-B6A1-5A0EA6D76DE4}" destId="{82F02917-69A5-48EF-86CC-7CA17393218D}" srcOrd="0" destOrd="0" presId="urn:microsoft.com/office/officeart/2005/8/layout/hList7#1"/>
    <dgm:cxn modelId="{AF35FE5C-B47B-4893-B854-9C29F36F8746}" type="presOf" srcId="{6209877D-EE47-4C52-8F1C-0B72DFED0C78}" destId="{50A80B24-8F0D-4985-847E-1E7C8401DD1F}" srcOrd="0" destOrd="0" presId="urn:microsoft.com/office/officeart/2005/8/layout/hList7#1"/>
    <dgm:cxn modelId="{A616A468-FF6E-4DAE-861F-A5BA1FBEBA5A}" type="presOf" srcId="{996BDF82-3890-418F-BDB6-E62DF12DFD69}" destId="{0DAA119C-58F6-4C15-AB3B-0ACB6BC3D22F}" srcOrd="0" destOrd="0" presId="urn:microsoft.com/office/officeart/2005/8/layout/hList7#1"/>
    <dgm:cxn modelId="{5F80BA77-F180-481A-B76E-61867CF7EF0C}" srcId="{83F6D783-7667-4A31-B6A1-5A0EA6D76DE4}" destId="{30A656B5-1F31-4057-896D-178FE6E1090C}" srcOrd="4" destOrd="0" parTransId="{138C668D-C88F-42B0-8B2C-D989D71B14B2}" sibTransId="{C4EB76AF-D0F8-40E7-ABCE-9315EE341F4C}"/>
    <dgm:cxn modelId="{446D2309-89CB-44F9-B032-EC43F63B4C57}" type="presOf" srcId="{D05316D7-5AB4-4408-A39E-62B3DB5B4A7E}" destId="{27C04F03-FC90-4166-AF6F-FD19B93E668F}" srcOrd="0" destOrd="0" presId="urn:microsoft.com/office/officeart/2005/8/layout/hList7#1"/>
    <dgm:cxn modelId="{91D2984E-6836-4C92-8314-2C6E136D5242}" type="presOf" srcId="{84F73CCB-7D46-42E6-830B-CAD6A003883F}" destId="{68BC6A06-630D-4A63-A096-F87E3D990526}" srcOrd="0" destOrd="0" presId="urn:microsoft.com/office/officeart/2005/8/layout/hList7#1"/>
    <dgm:cxn modelId="{5C3FAB9A-BB3E-4AC4-92A8-B23376601AAA}" type="presOf" srcId="{30A656B5-1F31-4057-896D-178FE6E1090C}" destId="{911078A4-3FFD-497C-9B2F-58566BF48B58}" srcOrd="1" destOrd="0" presId="urn:microsoft.com/office/officeart/2005/8/layout/hList7#1"/>
    <dgm:cxn modelId="{DEE93294-114C-4C3C-A84A-389C54B0F5CD}" type="presOf" srcId="{22B910EA-1B56-47AB-B0EB-519665A59918}" destId="{E004AFA7-6185-44A2-985C-E8874066B05A}" srcOrd="0" destOrd="0" presId="urn:microsoft.com/office/officeart/2005/8/layout/hList7#1"/>
    <dgm:cxn modelId="{634022B0-FD94-4A25-8F44-EA26B3303599}" type="presOf" srcId="{EF8E9D5C-961F-439A-9C9A-F46BE6750498}" destId="{2E484696-88B7-4D27-A931-AB31452364EF}" srcOrd="1" destOrd="0" presId="urn:microsoft.com/office/officeart/2005/8/layout/hList7#1"/>
    <dgm:cxn modelId="{BAD30B52-C149-4EA8-89D5-6C1FD3CB95A9}" type="presOf" srcId="{22BD52DA-27BC-4114-9506-0F7E0D479F5F}" destId="{90B71C25-99E6-46AD-AAD4-7E1990AE3BEC}" srcOrd="0" destOrd="0" presId="urn:microsoft.com/office/officeart/2005/8/layout/hList7#1"/>
    <dgm:cxn modelId="{65CCCFEC-8941-44E1-986B-A9AD0785E58C}" srcId="{83F6D783-7667-4A31-B6A1-5A0EA6D76DE4}" destId="{6209877D-EE47-4C52-8F1C-0B72DFED0C78}" srcOrd="1" destOrd="0" parTransId="{EF9A15AE-1623-4441-A074-1874AFC2B9DE}" sibTransId="{22B910EA-1B56-47AB-B0EB-519665A59918}"/>
    <dgm:cxn modelId="{5A6EDB01-CDCD-4793-B242-35B9DC5C5A10}" srcId="{83F6D783-7667-4A31-B6A1-5A0EA6D76DE4}" destId="{996BDF82-3890-418F-BDB6-E62DF12DFD69}" srcOrd="2" destOrd="0" parTransId="{263F00F0-3EE5-41CF-A890-C7BC62376C08}" sibTransId="{3CAEDC08-BA66-4255-AF90-830687AF7FD4}"/>
    <dgm:cxn modelId="{27E823D4-07DB-4526-96FC-379C97498F08}" type="presOf" srcId="{D05316D7-5AB4-4408-A39E-62B3DB5B4A7E}" destId="{78179BDE-FB17-461E-A610-09497C88A03D}" srcOrd="1" destOrd="0" presId="urn:microsoft.com/office/officeart/2005/8/layout/hList7#1"/>
    <dgm:cxn modelId="{DEAD06B7-AE6D-477A-A823-B839C66A238B}" srcId="{83F6D783-7667-4A31-B6A1-5A0EA6D76DE4}" destId="{D05316D7-5AB4-4408-A39E-62B3DB5B4A7E}" srcOrd="0" destOrd="0" parTransId="{9FBDE92A-B842-4DDE-90D8-227EB9DDACC2}" sibTransId="{22BD52DA-27BC-4114-9506-0F7E0D479F5F}"/>
    <dgm:cxn modelId="{9C98214A-3209-4F22-A180-FC9DFC15ECB7}" type="presParOf" srcId="{82F02917-69A5-48EF-86CC-7CA17393218D}" destId="{A57C8B65-E413-49CC-A1BB-27F6F0C2C80A}" srcOrd="0" destOrd="0" presId="urn:microsoft.com/office/officeart/2005/8/layout/hList7#1"/>
    <dgm:cxn modelId="{A39EE12F-DCB9-4DCA-9A01-EB51C7017D84}" type="presParOf" srcId="{82F02917-69A5-48EF-86CC-7CA17393218D}" destId="{F5B07226-A67A-4064-8619-4840B4C73BB4}" srcOrd="1" destOrd="0" presId="urn:microsoft.com/office/officeart/2005/8/layout/hList7#1"/>
    <dgm:cxn modelId="{E8533D56-ADAD-45FE-B934-9FF55CA71B2A}" type="presParOf" srcId="{F5B07226-A67A-4064-8619-4840B4C73BB4}" destId="{AABE3859-BD01-4585-A54A-1688E8C52EE1}" srcOrd="0" destOrd="0" presId="urn:microsoft.com/office/officeart/2005/8/layout/hList7#1"/>
    <dgm:cxn modelId="{2BD97E98-F64F-412B-90EE-B01C69DC1563}" type="presParOf" srcId="{AABE3859-BD01-4585-A54A-1688E8C52EE1}" destId="{27C04F03-FC90-4166-AF6F-FD19B93E668F}" srcOrd="0" destOrd="0" presId="urn:microsoft.com/office/officeart/2005/8/layout/hList7#1"/>
    <dgm:cxn modelId="{8C0E6013-D7E2-4F61-91C4-1ADAB1CCF3F4}" type="presParOf" srcId="{AABE3859-BD01-4585-A54A-1688E8C52EE1}" destId="{78179BDE-FB17-461E-A610-09497C88A03D}" srcOrd="1" destOrd="0" presId="urn:microsoft.com/office/officeart/2005/8/layout/hList7#1"/>
    <dgm:cxn modelId="{9B930241-FCEA-4B0B-97C2-3773E2D6F0DB}" type="presParOf" srcId="{AABE3859-BD01-4585-A54A-1688E8C52EE1}" destId="{5EF591E0-CA78-49CB-A7DF-706F307C3473}" srcOrd="2" destOrd="0" presId="urn:microsoft.com/office/officeart/2005/8/layout/hList7#1"/>
    <dgm:cxn modelId="{2206486D-B66F-4F3E-9817-5DDEC422D6FB}" type="presParOf" srcId="{AABE3859-BD01-4585-A54A-1688E8C52EE1}" destId="{88427626-AFC2-4A6D-A74D-5B436BA096CB}" srcOrd="3" destOrd="0" presId="urn:microsoft.com/office/officeart/2005/8/layout/hList7#1"/>
    <dgm:cxn modelId="{DAC8B043-A116-4C67-83F6-EEE98491BE53}" type="presParOf" srcId="{F5B07226-A67A-4064-8619-4840B4C73BB4}" destId="{90B71C25-99E6-46AD-AAD4-7E1990AE3BEC}" srcOrd="1" destOrd="0" presId="urn:microsoft.com/office/officeart/2005/8/layout/hList7#1"/>
    <dgm:cxn modelId="{A4382B67-A413-4A14-843A-0628CCF40061}" type="presParOf" srcId="{F5B07226-A67A-4064-8619-4840B4C73BB4}" destId="{16393885-BF8E-41C8-8903-7F61751FF998}" srcOrd="2" destOrd="0" presId="urn:microsoft.com/office/officeart/2005/8/layout/hList7#1"/>
    <dgm:cxn modelId="{FBD08E45-2363-453F-98F2-C70115F8B338}" type="presParOf" srcId="{16393885-BF8E-41C8-8903-7F61751FF998}" destId="{50A80B24-8F0D-4985-847E-1E7C8401DD1F}" srcOrd="0" destOrd="0" presId="urn:microsoft.com/office/officeart/2005/8/layout/hList7#1"/>
    <dgm:cxn modelId="{F1C9D59E-A7B8-4B7D-94CD-8EC99E368A49}" type="presParOf" srcId="{16393885-BF8E-41C8-8903-7F61751FF998}" destId="{853CAE08-7766-4A13-8051-BE745619CBE6}" srcOrd="1" destOrd="0" presId="urn:microsoft.com/office/officeart/2005/8/layout/hList7#1"/>
    <dgm:cxn modelId="{74C60324-04A1-495F-98BA-A3D2B3E6FF6D}" type="presParOf" srcId="{16393885-BF8E-41C8-8903-7F61751FF998}" destId="{D6E0830A-9AE6-4AA4-BE27-303A7F0A23BD}" srcOrd="2" destOrd="0" presId="urn:microsoft.com/office/officeart/2005/8/layout/hList7#1"/>
    <dgm:cxn modelId="{33DA7C2A-67E2-4C31-9C0C-5C77921246A9}" type="presParOf" srcId="{16393885-BF8E-41C8-8903-7F61751FF998}" destId="{927BDEB4-7E41-4B72-8DDC-E5A475EB7037}" srcOrd="3" destOrd="0" presId="urn:microsoft.com/office/officeart/2005/8/layout/hList7#1"/>
    <dgm:cxn modelId="{E5EACC76-11BF-48F6-899B-F1705BA93187}" type="presParOf" srcId="{F5B07226-A67A-4064-8619-4840B4C73BB4}" destId="{E004AFA7-6185-44A2-985C-E8874066B05A}" srcOrd="3" destOrd="0" presId="urn:microsoft.com/office/officeart/2005/8/layout/hList7#1"/>
    <dgm:cxn modelId="{E4D8A974-3093-4625-8D14-F07387FFCB23}" type="presParOf" srcId="{F5B07226-A67A-4064-8619-4840B4C73BB4}" destId="{1912CC09-5D93-4635-9CFB-7D87E0BAC088}" srcOrd="4" destOrd="0" presId="urn:microsoft.com/office/officeart/2005/8/layout/hList7#1"/>
    <dgm:cxn modelId="{BF6C9BFC-8876-4067-A644-6542A0F56A78}" type="presParOf" srcId="{1912CC09-5D93-4635-9CFB-7D87E0BAC088}" destId="{0DAA119C-58F6-4C15-AB3B-0ACB6BC3D22F}" srcOrd="0" destOrd="0" presId="urn:microsoft.com/office/officeart/2005/8/layout/hList7#1"/>
    <dgm:cxn modelId="{7CDBE74B-758A-4D9D-B7C0-7E9F0CA94E2A}" type="presParOf" srcId="{1912CC09-5D93-4635-9CFB-7D87E0BAC088}" destId="{DC5C2FCA-2833-42C0-B9B4-B87B2D5AFAEA}" srcOrd="1" destOrd="0" presId="urn:microsoft.com/office/officeart/2005/8/layout/hList7#1"/>
    <dgm:cxn modelId="{E8993AA1-841E-4558-AB42-470AE1112697}" type="presParOf" srcId="{1912CC09-5D93-4635-9CFB-7D87E0BAC088}" destId="{58155503-A0EE-41E3-A058-BFB4C8E161F1}" srcOrd="2" destOrd="0" presId="urn:microsoft.com/office/officeart/2005/8/layout/hList7#1"/>
    <dgm:cxn modelId="{5BE52E21-E421-4510-93A2-18413DD80DA0}" type="presParOf" srcId="{1912CC09-5D93-4635-9CFB-7D87E0BAC088}" destId="{8F8F0A86-3D99-477F-8938-06592C2A02F3}" srcOrd="3" destOrd="0" presId="urn:microsoft.com/office/officeart/2005/8/layout/hList7#1"/>
    <dgm:cxn modelId="{63AC0189-CE62-45CB-993A-BCCC64954FB4}" type="presParOf" srcId="{F5B07226-A67A-4064-8619-4840B4C73BB4}" destId="{2353924A-D740-4FF9-BA83-DECB6FF96411}" srcOrd="5" destOrd="0" presId="urn:microsoft.com/office/officeart/2005/8/layout/hList7#1"/>
    <dgm:cxn modelId="{2C4BACCA-B6A3-4627-9307-50939AE363C0}" type="presParOf" srcId="{F5B07226-A67A-4064-8619-4840B4C73BB4}" destId="{773CD13B-58C6-4192-9C71-BC3ECBE1B079}" srcOrd="6" destOrd="0" presId="urn:microsoft.com/office/officeart/2005/8/layout/hList7#1"/>
    <dgm:cxn modelId="{2F9D98B5-F193-40C0-9109-660D96806B85}" type="presParOf" srcId="{773CD13B-58C6-4192-9C71-BC3ECBE1B079}" destId="{B4982362-8773-4D24-B0EF-3984E1CE6FB2}" srcOrd="0" destOrd="0" presId="urn:microsoft.com/office/officeart/2005/8/layout/hList7#1"/>
    <dgm:cxn modelId="{C3308B48-9ADA-4214-BCD4-D14A9B07EA99}" type="presParOf" srcId="{773CD13B-58C6-4192-9C71-BC3ECBE1B079}" destId="{2E484696-88B7-4D27-A931-AB31452364EF}" srcOrd="1" destOrd="0" presId="urn:microsoft.com/office/officeart/2005/8/layout/hList7#1"/>
    <dgm:cxn modelId="{46A17F4B-95D8-4317-9A23-9D12F449D5E7}" type="presParOf" srcId="{773CD13B-58C6-4192-9C71-BC3ECBE1B079}" destId="{07183158-92E7-4158-BD4B-72F41872497A}" srcOrd="2" destOrd="0" presId="urn:microsoft.com/office/officeart/2005/8/layout/hList7#1"/>
    <dgm:cxn modelId="{A8682F7B-5831-40EA-8E24-2263AEE70CE4}" type="presParOf" srcId="{773CD13B-58C6-4192-9C71-BC3ECBE1B079}" destId="{50C9CB30-5EF6-4B00-810D-DE512D731AE4}" srcOrd="3" destOrd="0" presId="urn:microsoft.com/office/officeart/2005/8/layout/hList7#1"/>
    <dgm:cxn modelId="{E5A0EFA1-23C6-4793-8370-3171C87CA380}" type="presParOf" srcId="{F5B07226-A67A-4064-8619-4840B4C73BB4}" destId="{68BC6A06-630D-4A63-A096-F87E3D990526}" srcOrd="7" destOrd="0" presId="urn:microsoft.com/office/officeart/2005/8/layout/hList7#1"/>
    <dgm:cxn modelId="{E31EEC1F-8897-46E3-A8CE-A8E1CE1E6F9B}" type="presParOf" srcId="{F5B07226-A67A-4064-8619-4840B4C73BB4}" destId="{3BD681E5-F2B2-494D-8DB2-44D477576026}" srcOrd="8" destOrd="0" presId="urn:microsoft.com/office/officeart/2005/8/layout/hList7#1"/>
    <dgm:cxn modelId="{FBB13546-CD7D-4725-AB02-25892AD8D137}" type="presParOf" srcId="{3BD681E5-F2B2-494D-8DB2-44D477576026}" destId="{9F6C0426-239D-48B4-BAE8-B085CE11BD7F}" srcOrd="0" destOrd="0" presId="urn:microsoft.com/office/officeart/2005/8/layout/hList7#1"/>
    <dgm:cxn modelId="{C825BDDA-1BA4-480E-9637-E915ED6B21D5}" type="presParOf" srcId="{3BD681E5-F2B2-494D-8DB2-44D477576026}" destId="{911078A4-3FFD-497C-9B2F-58566BF48B58}" srcOrd="1" destOrd="0" presId="urn:microsoft.com/office/officeart/2005/8/layout/hList7#1"/>
    <dgm:cxn modelId="{F0800526-C3DF-448D-8B14-6693AEFAFB1C}" type="presParOf" srcId="{3BD681E5-F2B2-494D-8DB2-44D477576026}" destId="{4AFFA1CF-117F-4C25-A4C7-BAF39BAA0205}" srcOrd="2" destOrd="0" presId="urn:microsoft.com/office/officeart/2005/8/layout/hList7#1"/>
    <dgm:cxn modelId="{93420B13-09FA-4080-9D58-463A47E905F0}" type="presParOf" srcId="{3BD681E5-F2B2-494D-8DB2-44D477576026}" destId="{81480498-E9A4-4AEA-983B-1A95FE570F9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65D88D-4741-4FC6-8E8C-972524C4C30E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5530D7A0-56D4-4D2C-9E63-7EACC282FB35}">
      <dgm:prSet/>
      <dgm:spPr/>
      <dgm:t>
        <a:bodyPr/>
        <a:lstStyle/>
        <a:p>
          <a:pPr rtl="1"/>
          <a:r>
            <a:rPr lang="ar-SA" dirty="0" smtClean="0"/>
            <a:t>التأرجح</a:t>
          </a:r>
        </a:p>
        <a:p>
          <a:pPr rtl="1"/>
          <a:r>
            <a:rPr lang="ar-SA" dirty="0" smtClean="0"/>
            <a:t>/التمايل</a:t>
          </a:r>
          <a:endParaRPr lang="en-US" dirty="0"/>
        </a:p>
      </dgm:t>
    </dgm:pt>
    <dgm:pt modelId="{00DFD074-BBA6-427E-92ED-1A1DFE88F58E}" type="parTrans" cxnId="{F36F2E0B-FC74-4AEF-BD01-27541961A092}">
      <dgm:prSet/>
      <dgm:spPr/>
      <dgm:t>
        <a:bodyPr/>
        <a:lstStyle/>
        <a:p>
          <a:pPr rtl="1"/>
          <a:endParaRPr lang="ar-SA"/>
        </a:p>
      </dgm:t>
    </dgm:pt>
    <dgm:pt modelId="{6C331849-573D-4E31-B21C-C40387F64122}" type="sibTrans" cxnId="{F36F2E0B-FC74-4AEF-BD01-27541961A092}">
      <dgm:prSet/>
      <dgm:spPr/>
      <dgm:t>
        <a:bodyPr/>
        <a:lstStyle/>
        <a:p>
          <a:pPr rtl="1"/>
          <a:endParaRPr lang="ar-SA"/>
        </a:p>
      </dgm:t>
    </dgm:pt>
    <dgm:pt modelId="{685A2D93-1C77-4BBF-92FA-249CC56A9CF6}">
      <dgm:prSet/>
      <dgm:spPr/>
      <dgm:t>
        <a:bodyPr/>
        <a:lstStyle/>
        <a:p>
          <a:pPr rtl="1"/>
          <a:r>
            <a:rPr lang="ar-SA" dirty="0" smtClean="0"/>
            <a:t>التقدم والتأخر </a:t>
          </a:r>
          <a:endParaRPr lang="en-US" dirty="0"/>
        </a:p>
      </dgm:t>
    </dgm:pt>
    <dgm:pt modelId="{965460D3-EFEC-4355-BA5D-98F8D0D4CB91}" type="parTrans" cxnId="{2AAEA25F-9FAD-48DF-8BB4-A58CA6038C18}">
      <dgm:prSet/>
      <dgm:spPr/>
      <dgm:t>
        <a:bodyPr/>
        <a:lstStyle/>
        <a:p>
          <a:pPr rtl="1"/>
          <a:endParaRPr lang="ar-SA"/>
        </a:p>
      </dgm:t>
    </dgm:pt>
    <dgm:pt modelId="{D7871464-08DB-48BA-9C94-7333CCD88FA4}" type="sibTrans" cxnId="{2AAEA25F-9FAD-48DF-8BB4-A58CA6038C18}">
      <dgm:prSet/>
      <dgm:spPr/>
      <dgm:t>
        <a:bodyPr/>
        <a:lstStyle/>
        <a:p>
          <a:pPr rtl="1"/>
          <a:endParaRPr lang="ar-SA"/>
        </a:p>
      </dgm:t>
    </dgm:pt>
    <dgm:pt modelId="{DAD4FE90-873B-4953-9C82-FE71E7A34E86}">
      <dgm:prSet/>
      <dgm:spPr/>
      <dgm:t>
        <a:bodyPr/>
        <a:lstStyle/>
        <a:p>
          <a:pPr rtl="1"/>
          <a:r>
            <a:rPr lang="ar-SA" dirty="0" smtClean="0"/>
            <a:t>الاتكاء</a:t>
          </a:r>
          <a:endParaRPr lang="en-US" dirty="0"/>
        </a:p>
      </dgm:t>
    </dgm:pt>
    <dgm:pt modelId="{8719B546-8B82-4F6C-B52B-0DB000332E86}" type="parTrans" cxnId="{F3E4F5BC-5BBA-439D-9C79-0083B7D9944F}">
      <dgm:prSet/>
      <dgm:spPr/>
      <dgm:t>
        <a:bodyPr/>
        <a:lstStyle/>
        <a:p>
          <a:pPr rtl="1"/>
          <a:endParaRPr lang="ar-SA"/>
        </a:p>
      </dgm:t>
    </dgm:pt>
    <dgm:pt modelId="{B240CBAC-32B0-4359-8FBA-6AD333C09BBD}" type="sibTrans" cxnId="{F3E4F5BC-5BBA-439D-9C79-0083B7D9944F}">
      <dgm:prSet/>
      <dgm:spPr/>
      <dgm:t>
        <a:bodyPr/>
        <a:lstStyle/>
        <a:p>
          <a:pPr rtl="1"/>
          <a:endParaRPr lang="ar-SA"/>
        </a:p>
      </dgm:t>
    </dgm:pt>
    <dgm:pt modelId="{D79CFE3F-BDED-43CE-811D-C4E90F256F7D}">
      <dgm:prSet/>
      <dgm:spPr/>
      <dgm:t>
        <a:bodyPr/>
        <a:lstStyle/>
        <a:p>
          <a:pPr rtl="1"/>
          <a:r>
            <a:rPr lang="ar-SA" dirty="0" smtClean="0"/>
            <a:t>العبث </a:t>
          </a:r>
          <a:endParaRPr lang="en-US" dirty="0"/>
        </a:p>
      </dgm:t>
    </dgm:pt>
    <dgm:pt modelId="{E56147C4-5AA0-4415-94F3-752F8414937B}" type="parTrans" cxnId="{2E875B5B-C125-4C71-A250-093872C0130A}">
      <dgm:prSet/>
      <dgm:spPr/>
      <dgm:t>
        <a:bodyPr/>
        <a:lstStyle/>
        <a:p>
          <a:pPr rtl="1"/>
          <a:endParaRPr lang="ar-SA"/>
        </a:p>
      </dgm:t>
    </dgm:pt>
    <dgm:pt modelId="{07199F6C-F24B-4049-ADE4-53BA528B0110}" type="sibTrans" cxnId="{2E875B5B-C125-4C71-A250-093872C0130A}">
      <dgm:prSet/>
      <dgm:spPr/>
      <dgm:t>
        <a:bodyPr/>
        <a:lstStyle/>
        <a:p>
          <a:pPr rtl="1"/>
          <a:endParaRPr lang="ar-SA"/>
        </a:p>
      </dgm:t>
    </dgm:pt>
    <dgm:pt modelId="{C8E042AC-1CFA-40DC-A856-D5E24DB5133B}">
      <dgm:prSet/>
      <dgm:spPr/>
      <dgm:t>
        <a:bodyPr/>
        <a:lstStyle/>
        <a:p>
          <a:pPr rtl="1"/>
          <a:r>
            <a:rPr lang="ar-SA" dirty="0" smtClean="0"/>
            <a:t>حرك الرأس والعينين</a:t>
          </a:r>
          <a:endParaRPr lang="en-US" dirty="0"/>
        </a:p>
      </dgm:t>
    </dgm:pt>
    <dgm:pt modelId="{8EE9DD2A-ABD9-4026-883E-348DFA53C119}" type="parTrans" cxnId="{CB42413D-DB39-428B-8254-5D7ECFEE6D57}">
      <dgm:prSet/>
      <dgm:spPr/>
      <dgm:t>
        <a:bodyPr/>
        <a:lstStyle/>
        <a:p>
          <a:pPr rtl="1"/>
          <a:endParaRPr lang="ar-SA"/>
        </a:p>
      </dgm:t>
    </dgm:pt>
    <dgm:pt modelId="{85066AD7-6F90-4CD0-A56F-F0F589A5C040}" type="sibTrans" cxnId="{CB42413D-DB39-428B-8254-5D7ECFEE6D57}">
      <dgm:prSet/>
      <dgm:spPr/>
      <dgm:t>
        <a:bodyPr/>
        <a:lstStyle/>
        <a:p>
          <a:pPr rtl="1"/>
          <a:endParaRPr lang="ar-SA"/>
        </a:p>
      </dgm:t>
    </dgm:pt>
    <dgm:pt modelId="{ED728A72-E70C-4475-9CFF-53A887C38B52}" type="pres">
      <dgm:prSet presAssocID="{E665D88D-4741-4FC6-8E8C-972524C4C30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AEFE025-EA86-4B97-9BBC-26E26573ED99}" type="pres">
      <dgm:prSet presAssocID="{5530D7A0-56D4-4D2C-9E63-7EACC282FB3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1E79617-EA5F-4D55-BEF8-D92494129A5B}" type="pres">
      <dgm:prSet presAssocID="{6C331849-573D-4E31-B21C-C40387F64122}" presName="space" presStyleCnt="0"/>
      <dgm:spPr/>
    </dgm:pt>
    <dgm:pt modelId="{27B6E00F-87E6-427A-BC06-68FE5FFD1079}" type="pres">
      <dgm:prSet presAssocID="{685A2D93-1C77-4BBF-92FA-249CC56A9CF6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A7D88C-DFE5-429F-B9BA-BF541CCF01FF}" type="pres">
      <dgm:prSet presAssocID="{D7871464-08DB-48BA-9C94-7333CCD88FA4}" presName="space" presStyleCnt="0"/>
      <dgm:spPr/>
    </dgm:pt>
    <dgm:pt modelId="{B63EC9C6-9E7B-4818-8CAE-021602C43CEA}" type="pres">
      <dgm:prSet presAssocID="{DAD4FE90-873B-4953-9C82-FE71E7A34E8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A8AD6D-6057-402B-9EA1-8B000A55AE75}" type="pres">
      <dgm:prSet presAssocID="{B240CBAC-32B0-4359-8FBA-6AD333C09BBD}" presName="space" presStyleCnt="0"/>
      <dgm:spPr/>
    </dgm:pt>
    <dgm:pt modelId="{9CBA8D1A-2507-442C-BD16-64B1F35646DB}" type="pres">
      <dgm:prSet presAssocID="{D79CFE3F-BDED-43CE-811D-C4E90F256F7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70FDC0-712B-4817-812C-9305C4FCECFE}" type="pres">
      <dgm:prSet presAssocID="{07199F6C-F24B-4049-ADE4-53BA528B0110}" presName="space" presStyleCnt="0"/>
      <dgm:spPr/>
    </dgm:pt>
    <dgm:pt modelId="{5AC100DF-718E-4EB1-A290-59108D0C4671}" type="pres">
      <dgm:prSet presAssocID="{C8E042AC-1CFA-40DC-A856-D5E24DB5133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AAEA25F-9FAD-48DF-8BB4-A58CA6038C18}" srcId="{E665D88D-4741-4FC6-8E8C-972524C4C30E}" destId="{685A2D93-1C77-4BBF-92FA-249CC56A9CF6}" srcOrd="1" destOrd="0" parTransId="{965460D3-EFEC-4355-BA5D-98F8D0D4CB91}" sibTransId="{D7871464-08DB-48BA-9C94-7333CCD88FA4}"/>
    <dgm:cxn modelId="{7D09704B-C44B-4ED3-BA93-C337A7A4FC13}" type="presOf" srcId="{685A2D93-1C77-4BBF-92FA-249CC56A9CF6}" destId="{27B6E00F-87E6-427A-BC06-68FE5FFD1079}" srcOrd="0" destOrd="0" presId="urn:microsoft.com/office/officeart/2005/8/layout/venn3"/>
    <dgm:cxn modelId="{56769028-E1D3-4546-9630-B27D3AD1ECB3}" type="presOf" srcId="{D79CFE3F-BDED-43CE-811D-C4E90F256F7D}" destId="{9CBA8D1A-2507-442C-BD16-64B1F35646DB}" srcOrd="0" destOrd="0" presId="urn:microsoft.com/office/officeart/2005/8/layout/venn3"/>
    <dgm:cxn modelId="{F36F2E0B-FC74-4AEF-BD01-27541961A092}" srcId="{E665D88D-4741-4FC6-8E8C-972524C4C30E}" destId="{5530D7A0-56D4-4D2C-9E63-7EACC282FB35}" srcOrd="0" destOrd="0" parTransId="{00DFD074-BBA6-427E-92ED-1A1DFE88F58E}" sibTransId="{6C331849-573D-4E31-B21C-C40387F64122}"/>
    <dgm:cxn modelId="{C1025E6A-E353-49A3-AF0C-F7951A178C2C}" type="presOf" srcId="{E665D88D-4741-4FC6-8E8C-972524C4C30E}" destId="{ED728A72-E70C-4475-9CFF-53A887C38B52}" srcOrd="0" destOrd="0" presId="urn:microsoft.com/office/officeart/2005/8/layout/venn3"/>
    <dgm:cxn modelId="{614432EB-733E-4265-807F-56D28BF63AFF}" type="presOf" srcId="{C8E042AC-1CFA-40DC-A856-D5E24DB5133B}" destId="{5AC100DF-718E-4EB1-A290-59108D0C4671}" srcOrd="0" destOrd="0" presId="urn:microsoft.com/office/officeart/2005/8/layout/venn3"/>
    <dgm:cxn modelId="{529344E1-B07D-4481-BE45-F080110CBC9E}" type="presOf" srcId="{5530D7A0-56D4-4D2C-9E63-7EACC282FB35}" destId="{9AEFE025-EA86-4B97-9BBC-26E26573ED99}" srcOrd="0" destOrd="0" presId="urn:microsoft.com/office/officeart/2005/8/layout/venn3"/>
    <dgm:cxn modelId="{BAA74C08-3E55-40AC-9ADA-605A8A3DE48B}" type="presOf" srcId="{DAD4FE90-873B-4953-9C82-FE71E7A34E86}" destId="{B63EC9C6-9E7B-4818-8CAE-021602C43CEA}" srcOrd="0" destOrd="0" presId="urn:microsoft.com/office/officeart/2005/8/layout/venn3"/>
    <dgm:cxn modelId="{CB42413D-DB39-428B-8254-5D7ECFEE6D57}" srcId="{E665D88D-4741-4FC6-8E8C-972524C4C30E}" destId="{C8E042AC-1CFA-40DC-A856-D5E24DB5133B}" srcOrd="4" destOrd="0" parTransId="{8EE9DD2A-ABD9-4026-883E-348DFA53C119}" sibTransId="{85066AD7-6F90-4CD0-A56F-F0F589A5C040}"/>
    <dgm:cxn modelId="{2E875B5B-C125-4C71-A250-093872C0130A}" srcId="{E665D88D-4741-4FC6-8E8C-972524C4C30E}" destId="{D79CFE3F-BDED-43CE-811D-C4E90F256F7D}" srcOrd="3" destOrd="0" parTransId="{E56147C4-5AA0-4415-94F3-752F8414937B}" sibTransId="{07199F6C-F24B-4049-ADE4-53BA528B0110}"/>
    <dgm:cxn modelId="{F3E4F5BC-5BBA-439D-9C79-0083B7D9944F}" srcId="{E665D88D-4741-4FC6-8E8C-972524C4C30E}" destId="{DAD4FE90-873B-4953-9C82-FE71E7A34E86}" srcOrd="2" destOrd="0" parTransId="{8719B546-8B82-4F6C-B52B-0DB000332E86}" sibTransId="{B240CBAC-32B0-4359-8FBA-6AD333C09BBD}"/>
    <dgm:cxn modelId="{3A262B1F-9F72-476A-9B04-7536C3705463}" type="presParOf" srcId="{ED728A72-E70C-4475-9CFF-53A887C38B52}" destId="{9AEFE025-EA86-4B97-9BBC-26E26573ED99}" srcOrd="0" destOrd="0" presId="urn:microsoft.com/office/officeart/2005/8/layout/venn3"/>
    <dgm:cxn modelId="{C718ABE6-A9EB-4E7E-B0E3-97E632076F22}" type="presParOf" srcId="{ED728A72-E70C-4475-9CFF-53A887C38B52}" destId="{91E79617-EA5F-4D55-BEF8-D92494129A5B}" srcOrd="1" destOrd="0" presId="urn:microsoft.com/office/officeart/2005/8/layout/venn3"/>
    <dgm:cxn modelId="{FD687334-3F5C-47C8-B9D1-295667E6FB82}" type="presParOf" srcId="{ED728A72-E70C-4475-9CFF-53A887C38B52}" destId="{27B6E00F-87E6-427A-BC06-68FE5FFD1079}" srcOrd="2" destOrd="0" presId="urn:microsoft.com/office/officeart/2005/8/layout/venn3"/>
    <dgm:cxn modelId="{A2D3C0CC-18CB-4F7C-A6AD-C357B345B99C}" type="presParOf" srcId="{ED728A72-E70C-4475-9CFF-53A887C38B52}" destId="{8AA7D88C-DFE5-429F-B9BA-BF541CCF01FF}" srcOrd="3" destOrd="0" presId="urn:microsoft.com/office/officeart/2005/8/layout/venn3"/>
    <dgm:cxn modelId="{2A51277C-5AC8-4812-BBBA-0DD3C524484F}" type="presParOf" srcId="{ED728A72-E70C-4475-9CFF-53A887C38B52}" destId="{B63EC9C6-9E7B-4818-8CAE-021602C43CEA}" srcOrd="4" destOrd="0" presId="urn:microsoft.com/office/officeart/2005/8/layout/venn3"/>
    <dgm:cxn modelId="{2E1FBFF0-9A5E-4E4E-9FE7-FAA337BA3AA0}" type="presParOf" srcId="{ED728A72-E70C-4475-9CFF-53A887C38B52}" destId="{D5A8AD6D-6057-402B-9EA1-8B000A55AE75}" srcOrd="5" destOrd="0" presId="urn:microsoft.com/office/officeart/2005/8/layout/venn3"/>
    <dgm:cxn modelId="{F780AEF2-841A-4626-87AB-B82941888D6C}" type="presParOf" srcId="{ED728A72-E70C-4475-9CFF-53A887C38B52}" destId="{9CBA8D1A-2507-442C-BD16-64B1F35646DB}" srcOrd="6" destOrd="0" presId="urn:microsoft.com/office/officeart/2005/8/layout/venn3"/>
    <dgm:cxn modelId="{88124E80-A8DC-4A78-8E7B-9048AC14D984}" type="presParOf" srcId="{ED728A72-E70C-4475-9CFF-53A887C38B52}" destId="{AD70FDC0-712B-4817-812C-9305C4FCECFE}" srcOrd="7" destOrd="0" presId="urn:microsoft.com/office/officeart/2005/8/layout/venn3"/>
    <dgm:cxn modelId="{A79BE0E9-7BA6-4BD8-9D50-84DC701E5707}" type="presParOf" srcId="{ED728A72-E70C-4475-9CFF-53A887C38B52}" destId="{5AC100DF-718E-4EB1-A290-59108D0C467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41A6-1D4D-4A27-9D2D-444181075EE5}">
      <dsp:nvSpPr>
        <dsp:cNvPr id="0" name=""/>
        <dsp:cNvSpPr/>
      </dsp:nvSpPr>
      <dsp:spPr>
        <a:xfrm>
          <a:off x="2057400" y="347759"/>
          <a:ext cx="3840479" cy="3840479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التعود على أساسيات رئاسة الاجتماعات</a:t>
          </a:r>
          <a:endParaRPr lang="en-US" sz="2600" kern="1200" dirty="0"/>
        </a:p>
      </dsp:txBody>
      <dsp:txXfrm>
        <a:off x="4155947" y="1353599"/>
        <a:ext cx="1371599" cy="1828799"/>
      </dsp:txXfrm>
    </dsp:sp>
    <dsp:sp modelId="{44B06BEB-8CD5-4235-B7AD-5239822DCB0F}">
      <dsp:nvSpPr>
        <dsp:cNvPr id="0" name=""/>
        <dsp:cNvSpPr/>
      </dsp:nvSpPr>
      <dsp:spPr>
        <a:xfrm>
          <a:off x="1874520" y="347759"/>
          <a:ext cx="3840479" cy="38404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اكتشاف أهمية الإيماءات </a:t>
          </a:r>
          <a:r>
            <a:rPr lang="ar-SA" sz="2600" kern="1200" dirty="0" err="1" smtClean="0"/>
            <a:t>و</a:t>
          </a:r>
          <a:r>
            <a:rPr lang="ar-SA" sz="2600" kern="1200" dirty="0" smtClean="0"/>
            <a:t> لغة الجسد في الخطابة</a:t>
          </a:r>
          <a:endParaRPr lang="ar-SA" sz="2600" kern="1200" dirty="0"/>
        </a:p>
      </dsp:txBody>
      <dsp:txXfrm>
        <a:off x="2244852" y="1353599"/>
        <a:ext cx="1371599" cy="1828799"/>
      </dsp:txXfrm>
    </dsp:sp>
    <dsp:sp modelId="{4AE903E7-E367-4275-99E0-C245BF3CAEC7}">
      <dsp:nvSpPr>
        <dsp:cNvPr id="0" name=""/>
        <dsp:cNvSpPr/>
      </dsp:nvSpPr>
      <dsp:spPr>
        <a:xfrm>
          <a:off x="1819656" y="110015"/>
          <a:ext cx="4315967" cy="431596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3C7E2D-71E3-46AD-BDAA-9A30F15A31C6}">
      <dsp:nvSpPr>
        <dsp:cNvPr id="0" name=""/>
        <dsp:cNvSpPr/>
      </dsp:nvSpPr>
      <dsp:spPr>
        <a:xfrm>
          <a:off x="1636776" y="110015"/>
          <a:ext cx="4315967" cy="431596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522F6-B2E8-42B3-9D2D-62052FFDF7E2}">
      <dsp:nvSpPr>
        <dsp:cNvPr id="0" name=""/>
        <dsp:cNvSpPr/>
      </dsp:nvSpPr>
      <dsp:spPr>
        <a:xfrm>
          <a:off x="4754037" y="2471"/>
          <a:ext cx="1954259" cy="13464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8290D-D24B-4B73-BD31-2BB5AB089412}">
      <dsp:nvSpPr>
        <dsp:cNvPr id="0" name=""/>
        <dsp:cNvSpPr/>
      </dsp:nvSpPr>
      <dsp:spPr>
        <a:xfrm>
          <a:off x="4754037" y="1348956"/>
          <a:ext cx="1954259" cy="72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الوجه</a:t>
          </a:r>
          <a:endParaRPr lang="ar-SA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754037" y="1348956"/>
        <a:ext cx="1954259" cy="725030"/>
      </dsp:txXfrm>
    </dsp:sp>
    <dsp:sp modelId="{82275A8A-A02C-4F77-B629-E1353344A6B3}">
      <dsp:nvSpPr>
        <dsp:cNvPr id="0" name=""/>
        <dsp:cNvSpPr/>
      </dsp:nvSpPr>
      <dsp:spPr>
        <a:xfrm>
          <a:off x="2604270" y="2471"/>
          <a:ext cx="1954259" cy="134648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405A8-611B-4551-B932-A8AAAD8BD611}">
      <dsp:nvSpPr>
        <dsp:cNvPr id="0" name=""/>
        <dsp:cNvSpPr/>
      </dsp:nvSpPr>
      <dsp:spPr>
        <a:xfrm>
          <a:off x="2604270" y="1348956"/>
          <a:ext cx="1954259" cy="72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اليدين</a:t>
          </a:r>
          <a:endParaRPr lang="ar-SA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604270" y="1348956"/>
        <a:ext cx="1954259" cy="725030"/>
      </dsp:txXfrm>
    </dsp:sp>
    <dsp:sp modelId="{239A9A44-5655-4F6C-B34A-1F23C482C9A3}">
      <dsp:nvSpPr>
        <dsp:cNvPr id="0" name=""/>
        <dsp:cNvSpPr/>
      </dsp:nvSpPr>
      <dsp:spPr>
        <a:xfrm>
          <a:off x="454502" y="2471"/>
          <a:ext cx="1954259" cy="134648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19DDE-1990-4825-9368-E29D7B0F14DE}">
      <dsp:nvSpPr>
        <dsp:cNvPr id="0" name=""/>
        <dsp:cNvSpPr/>
      </dsp:nvSpPr>
      <dsp:spPr>
        <a:xfrm>
          <a:off x="454502" y="1348956"/>
          <a:ext cx="1954259" cy="72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الجسم</a:t>
          </a:r>
          <a:endParaRPr lang="ar-SA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54502" y="1348956"/>
        <a:ext cx="1954259" cy="725030"/>
      </dsp:txXfrm>
    </dsp:sp>
    <dsp:sp modelId="{558CBD28-31FA-4B71-8C14-609A31CA7332}">
      <dsp:nvSpPr>
        <dsp:cNvPr id="0" name=""/>
        <dsp:cNvSpPr/>
      </dsp:nvSpPr>
      <dsp:spPr>
        <a:xfrm>
          <a:off x="3679154" y="2269412"/>
          <a:ext cx="1954259" cy="134648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BEE87-675C-4373-AC93-B09DEE557C08}">
      <dsp:nvSpPr>
        <dsp:cNvPr id="0" name=""/>
        <dsp:cNvSpPr/>
      </dsp:nvSpPr>
      <dsp:spPr>
        <a:xfrm>
          <a:off x="3679154" y="3615897"/>
          <a:ext cx="1954259" cy="72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البصر</a:t>
          </a:r>
          <a:endParaRPr lang="ar-SA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679154" y="3615897"/>
        <a:ext cx="1954259" cy="725030"/>
      </dsp:txXfrm>
    </dsp:sp>
    <dsp:sp modelId="{5DFB505B-8787-4487-A312-E6729BDFFB06}">
      <dsp:nvSpPr>
        <dsp:cNvPr id="0" name=""/>
        <dsp:cNvSpPr/>
      </dsp:nvSpPr>
      <dsp:spPr>
        <a:xfrm>
          <a:off x="1529386" y="2269412"/>
          <a:ext cx="1954259" cy="134648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089AC-AC64-4635-9572-5D55FD00F7E5}">
      <dsp:nvSpPr>
        <dsp:cNvPr id="0" name=""/>
        <dsp:cNvSpPr/>
      </dsp:nvSpPr>
      <dsp:spPr>
        <a:xfrm>
          <a:off x="1529386" y="3615897"/>
          <a:ext cx="1954259" cy="72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الهيئة</a:t>
          </a:r>
          <a:endParaRPr lang="ar-SA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529386" y="3615897"/>
        <a:ext cx="1954259" cy="7250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8B044-AAD9-4646-B9C2-DB72B9FF3F27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F49417-0EB6-46B2-86BE-5F11C24142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64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02F9B1-D19C-4136-89C2-5C30C8803018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73D693-F0CB-4E2B-A87A-3271A408FDF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300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447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ounded Rectangle 6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79248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5943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5725"/>
            <a:ext cx="77724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t"/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932113" cy="9017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49593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86262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toastmasters.org/Members/OfficerResources/ClubOfficerResources/Stationery/Logos/NewTITagNameinBlue.asp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6359025"/>
            <a:ext cx="1347789" cy="346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3733800" y="6336268"/>
            <a:ext cx="3579826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ترجمة و إعداد: عبدالعزيز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عبدالصمد الدليجان</a:t>
            </a:r>
            <a:endParaRPr lang="ar-SA" b="1" cap="none" spc="0" dirty="0" smtClean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336268"/>
            <a:ext cx="2284600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مشروع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توستماسترز العربي</a:t>
            </a:r>
            <a:endParaRPr lang="ar-SA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3794" name="Picture 2" descr="http://justgiving.files.wordpress.com/2009/01/facebook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6381749"/>
            <a:ext cx="861268" cy="3238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7.jpeg"/><Relationship Id="rId18" Type="http://schemas.microsoft.com/office/2007/relationships/diagramDrawing" Target="../diagrams/drawing28.xml"/><Relationship Id="rId3" Type="http://schemas.openxmlformats.org/officeDocument/2006/relationships/diagramLayout" Target="../diagrams/layout27.xml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17" Type="http://schemas.openxmlformats.org/officeDocument/2006/relationships/diagramColors" Target="../diagrams/colors28.xml"/><Relationship Id="rId2" Type="http://schemas.openxmlformats.org/officeDocument/2006/relationships/diagramData" Target="../diagrams/data27.xml"/><Relationship Id="rId16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7.xml"/><Relationship Id="rId15" Type="http://schemas.openxmlformats.org/officeDocument/2006/relationships/diagramLayout" Target="../diagrams/layout28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23.jpeg"/><Relationship Id="rId14" Type="http://schemas.openxmlformats.org/officeDocument/2006/relationships/diagramData" Target="../diagrams/data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495800"/>
            <a:ext cx="4114800" cy="1447800"/>
          </a:xfrm>
        </p:spPr>
        <p:txBody>
          <a:bodyPr>
            <a:normAutofit fontScale="92500" lnSpcReduction="10000"/>
          </a:bodyPr>
          <a:lstStyle/>
          <a:p>
            <a:pPr rtl="1"/>
            <a:r>
              <a:rPr lang="ar-SA" sz="2400" dirty="0" smtClean="0"/>
              <a:t>أحد برامج توستماسترز التعليمية</a:t>
            </a:r>
            <a:endParaRPr lang="en-US" sz="2400" dirty="0" smtClean="0"/>
          </a:p>
          <a:p>
            <a:pPr rtl="1"/>
            <a:r>
              <a:rPr lang="ar-SA" sz="2400" dirty="0" smtClean="0"/>
              <a:t>ترجمة </a:t>
            </a:r>
            <a:r>
              <a:rPr lang="ar-SA" sz="2400" dirty="0" err="1" smtClean="0"/>
              <a:t>و</a:t>
            </a:r>
            <a:r>
              <a:rPr lang="ar-SA" sz="2400" dirty="0" smtClean="0"/>
              <a:t> إعداد </a:t>
            </a:r>
            <a:r>
              <a:rPr lang="ar-SA" sz="2400" dirty="0" err="1" smtClean="0"/>
              <a:t>و</a:t>
            </a:r>
            <a:r>
              <a:rPr lang="ar-SA" sz="2400" dirty="0" smtClean="0"/>
              <a:t> تقديم التوستماستر/عبدالعزيز عبدالصمد الدليجان</a:t>
            </a:r>
          </a:p>
          <a:p>
            <a:pPr rtl="1"/>
            <a:r>
              <a:rPr lang="ar-SA" sz="2400" dirty="0" smtClean="0"/>
              <a:t>متواصل متمكن/قائد متمكن 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4191000" y="2286000"/>
            <a:ext cx="4343400" cy="1905000"/>
            <a:chOff x="685800" y="2286000"/>
            <a:chExt cx="617220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2286000"/>
              <a:ext cx="6172200" cy="1143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2666655"/>
              <a:ext cx="617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 MB Farasha Light" pitchFamily="18" charset="-78"/>
                  <a:ea typeface="GE MB Farasha Light" pitchFamily="18" charset="-78"/>
                  <a:cs typeface="GE MB Farasha Light" pitchFamily="18" charset="-78"/>
                </a:rPr>
                <a:t>برنامج التطوير القيادي للشباب</a:t>
              </a:r>
            </a:p>
          </p:txBody>
        </p:sp>
      </p:grpSp>
      <p:pic>
        <p:nvPicPr>
          <p:cNvPr id="5" name="Picture 4" descr="Logo-Color_High_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0"/>
            <a:ext cx="1652338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Abdulaziz\AppData\Local\Microsoft\Windows\Temporary Internet Files\Content.IE5\AS033YLY\MPj04395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74521"/>
            <a:ext cx="3200400" cy="2697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سيرى الجمهور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3822FD-B436-424B-ACB1-E4D7239B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3822FD-B436-424B-ACB1-E4D7239BCC0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3822FD-B436-424B-ACB1-E4D7239B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0E3822FD-B436-424B-ACB1-E4D7239B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1B3334-DE41-422F-943D-37603AFD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1B3334-DE41-422F-943D-37603AFD421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1B3334-DE41-422F-943D-37603AFD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5D1B3334-DE41-422F-943D-37603AFD4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833A77-EA81-4575-AE1D-55785FDFD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833A77-EA81-4575-AE1D-55785FDFD6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833A77-EA81-4575-AE1D-55785FDFD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97833A77-EA81-4575-AE1D-55785FDFD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071C26-17F7-4E70-ACA2-609526670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071C26-17F7-4E70-ACA2-60952667040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071C26-17F7-4E70-ACA2-609526670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30071C26-17F7-4E70-ACA2-609526670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073DA1-16DE-426C-9792-56310F0D7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073DA1-16DE-426C-9792-56310F0D7CD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073DA1-16DE-426C-9792-56310F0D7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B8073DA1-16DE-426C-9792-56310F0D7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250066-AEDF-4016-81C9-C414E0B1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250066-AEDF-4016-81C9-C414E0B1921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250066-AEDF-4016-81C9-C414E0B19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29250066-AEDF-4016-81C9-C414E0B19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مبدأ العاطفة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2743200" y="3200400"/>
          <a:ext cx="5562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1C773E-F75A-4322-B32C-85CF0BF5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E21C773E-F75A-4322-B32C-85CF0BF5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E21C773E-F75A-4322-B32C-85CF0BF5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10BD5B-8652-4D94-AE70-5834F210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2B10BD5B-8652-4D94-AE70-5834F210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2B10BD5B-8652-4D94-AE70-5834F210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019AF8-C190-4737-A9C1-8F7FA99BE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8F019AF8-C190-4737-A9C1-8F7FA99BE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8F019AF8-C190-4737-A9C1-8F7FA99BE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B5A2CB-5796-4BC5-AC63-B8FE6D42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C1B5A2CB-5796-4BC5-AC63-B8FE6D42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C1B5A2CB-5796-4BC5-AC63-B8FE6D42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AAC886-7D86-4AB4-8353-D3B9B288B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DEAAC886-7D86-4AB4-8353-D3B9B288B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DEAAC886-7D86-4AB4-8353-D3B9B288B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D2B1BB-9056-4465-9E74-AC320CF84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8FD2B1BB-9056-4465-9E74-AC320CF84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8FD2B1BB-9056-4465-9E74-AC320CF84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D26728-F4A6-417C-891F-78C0CD9E7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A6D26728-F4A6-417C-891F-78C0CD9E7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A6D26728-F4A6-417C-891F-78C0CD9E7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33807C-53D7-4026-9F88-E21E392D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D233807C-53D7-4026-9F88-E21E392D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D233807C-53D7-4026-9F88-E21E392D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7AA8F8-991F-4B30-BC9B-810CE3A9B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C27AA8F8-991F-4B30-BC9B-810CE3A9B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C27AA8F8-991F-4B30-BC9B-810CE3A9B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pPr algn="l"/>
            <a:r>
              <a:rPr lang="ar-S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بماذا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ستساعدك الإيماءات ولغة الجسم؟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FD6AF0-AD6A-4190-969F-A308A5FC1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AFD6AF0-AD6A-4190-969F-A308A5FC1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AFD6AF0-AD6A-4190-969F-A308A5FC1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2FF8BA-C40F-4665-B4CE-59A8771F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402FF8BA-C40F-4665-B4CE-59A8771F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402FF8BA-C40F-4665-B4CE-59A8771F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7D2748-927F-42C0-B96F-4E5B5FE3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527D2748-927F-42C0-B96F-4E5B5FE3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527D2748-927F-42C0-B96F-4E5B5FE36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34240F-85B1-431D-B90E-7243976C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5B34240F-85B1-431D-B90E-7243976C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5B34240F-85B1-431D-B90E-7243976C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825FD1-FD98-4D27-BA88-18F17D75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FF825FD1-FD98-4D27-BA88-18F17D75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FF825FD1-FD98-4D27-BA88-18F17D75F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BF30E5-8892-4C0E-A85A-49E3B4FC3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C0BF30E5-8892-4C0E-A85A-49E3B4FC3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C0BF30E5-8892-4C0E-A85A-49E3B4FC3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خمسة طرق تجعل لغة جسمك فعالة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8486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7C8B65-E413-49CC-A1BB-27F6F0C2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57C8B65-E413-49CC-A1BB-27F6F0C2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57C8B65-E413-49CC-A1BB-27F6F0C2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427626-AFC2-4A6D-A74D-5B436BA0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88427626-AFC2-4A6D-A74D-5B436BA0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88427626-AFC2-4A6D-A74D-5B436BA0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C04F03-FC90-4166-AF6F-FD19B93E6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27C04F03-FC90-4166-AF6F-FD19B93E6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27C04F03-FC90-4166-AF6F-FD19B93E6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7BDEB4-7E41-4B72-8DDC-E5A475EB7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927BDEB4-7E41-4B72-8DDC-E5A475EB7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927BDEB4-7E41-4B72-8DDC-E5A475EB7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A80B24-8F0D-4985-847E-1E7C8401D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50A80B24-8F0D-4985-847E-1E7C8401D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50A80B24-8F0D-4985-847E-1E7C8401D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8F0A86-3D99-477F-8938-06592C2A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8F8F0A86-3D99-477F-8938-06592C2A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8F8F0A86-3D99-477F-8938-06592C2A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AA119C-58F6-4C15-AB3B-0ACB6BC3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0DAA119C-58F6-4C15-AB3B-0ACB6BC3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0DAA119C-58F6-4C15-AB3B-0ACB6BC3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C9CB30-5EF6-4B00-810D-DE512D73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50C9CB30-5EF6-4B00-810D-DE512D73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50C9CB30-5EF6-4B00-810D-DE512D73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982362-8773-4D24-B0EF-3984E1CE6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B4982362-8773-4D24-B0EF-3984E1CE6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B4982362-8773-4D24-B0EF-3984E1CE6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480498-E9A4-4AEA-983B-1A95FE570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81480498-E9A4-4AEA-983B-1A95FE570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81480498-E9A4-4AEA-983B-1A95FE570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6C0426-239D-48B4-BAE8-B085CE11B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9F6C0426-239D-48B4-BAE8-B085CE11B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9F6C0426-239D-48B4-BAE8-B085CE11B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pPr algn="l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تخلص من الحركات المشتتة للانتباه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09600" y="1219201"/>
          <a:ext cx="7924800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1524000" y="4114800"/>
          <a:ext cx="746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895600" y="5257800"/>
            <a:ext cx="5029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شاهد </a:t>
            </a:r>
            <a:r>
              <a:rPr lang="ar-SA" sz="3600" dirty="0" err="1" smtClean="0"/>
              <a:t>و</a:t>
            </a:r>
            <a:r>
              <a:rPr lang="ar-SA" sz="3600" dirty="0" smtClean="0"/>
              <a:t> قيم نفسك أثناء الخطبة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EFE025-EA86-4B97-9BBC-26E26573E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EFE025-EA86-4B97-9BBC-26E26573ED9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EFE025-EA86-4B97-9BBC-26E26573E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9AEFE025-EA86-4B97-9BBC-26E26573E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B6E00F-87E6-427A-BC06-68FE5FFD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B6E00F-87E6-427A-BC06-68FE5FFD107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B6E00F-87E6-427A-BC06-68FE5FFD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27B6E00F-87E6-427A-BC06-68FE5FFD1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3EC9C6-9E7B-4818-8CAE-021602C43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3EC9C6-9E7B-4818-8CAE-021602C43CE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3EC9C6-9E7B-4818-8CAE-021602C43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B63EC9C6-9E7B-4818-8CAE-021602C43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BA8D1A-2507-442C-BD16-64B1F3564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BA8D1A-2507-442C-BD16-64B1F35646D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BA8D1A-2507-442C-BD16-64B1F3564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graphicEl>
                                              <a:dgm id="{9CBA8D1A-2507-442C-BD16-64B1F3564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C100DF-718E-4EB1-A290-59108D0C4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C100DF-718E-4EB1-A290-59108D0C467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C100DF-718E-4EB1-A290-59108D0C4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dgm id="{5AC100DF-718E-4EB1-A290-59108D0C4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1EC3-9448-41BD-AD4B-91BAB3B28A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734D7-3048-4C37-8695-D0636A5056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8" grpId="0">
        <p:bldSub>
          <a:bldDgm bld="one"/>
        </p:bldSub>
      </p:bldGraphic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كن طبيعياً </a:t>
            </a:r>
            <a:r>
              <a:rPr lang="ar-S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تلقائياً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FDEF1-85CD-47CA-B308-5F1F380B6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F84FDEF1-85CD-47CA-B308-5F1F380B6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F84FDEF1-85CD-47CA-B308-5F1F380B6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56FE4-5301-41AE-98C3-1794AC41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53B56FE4-5301-41AE-98C3-1794AC41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53B56FE4-5301-41AE-98C3-1794AC41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AEC1E9-5058-4683-AA3C-91865351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2FAEC1E9-5058-4683-AA3C-91865351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2FAEC1E9-5058-4683-AA3C-91865351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099CAF-921B-42DB-BED0-00160C4A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1A099CAF-921B-42DB-BED0-00160C4A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1A099CAF-921B-42DB-BED0-00160C4A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2B6F0B-56FF-4305-9DF3-D5CF377ED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042B6F0B-56FF-4305-9DF3-D5CF377ED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042B6F0B-56FF-4305-9DF3-D5CF377ED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7044D0-148F-4012-9A57-6FF5C589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C77044D0-148F-4012-9A57-6FF5C589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C77044D0-148F-4012-9A57-6FF5C589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BA7B49-2275-485A-8A0F-2934E710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E7BA7B49-2275-485A-8A0F-2934E710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E7BA7B49-2275-485A-8A0F-2934E710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DC110A-5DB3-4950-8E35-D7D30E8E2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05DC110A-5DB3-4950-8E35-D7D30E8E2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05DC110A-5DB3-4950-8E35-D7D30E8E2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B31D2C-6731-444C-90DA-D8CD94AF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1FB31D2C-6731-444C-90DA-D8CD94AF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1FB31D2C-6731-444C-90DA-D8CD94AF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9B9778-87AC-4475-98AD-E0B1C848D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D79B9778-87AC-4475-98AD-E0B1C848D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D79B9778-87AC-4475-98AD-E0B1C848D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جسمك مرآه لمشاعرك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43000" y="1752600"/>
          <a:ext cx="70104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D763A2-FBC2-4068-BA85-6E94852F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4BD763A2-FBC2-4068-BA85-6E94852F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4BD763A2-FBC2-4068-BA85-6E94852F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BAC53B-653E-446C-9467-473993019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C4BAC53B-653E-446C-9467-473993019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C4BAC53B-653E-446C-9467-473993019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بناء الثقة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C2540C-5BA5-42DC-9250-6C5754767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B4C2540C-5BA5-42DC-9250-6C5754767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4C2540C-5BA5-42DC-9250-6C5754767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6DBEF3-725A-40D1-894A-0AD491B7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2C6DBEF3-725A-40D1-894A-0AD491B7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2C6DBEF3-725A-40D1-894A-0AD491B7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46962-0DD4-49E4-8666-CFEB8AE4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45B46962-0DD4-49E4-8666-CFEB8AE4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45B46962-0DD4-49E4-8666-CFEB8AE45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المعمل التطبيقي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EFA49-8B9B-40DE-8CD2-72496A3F3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4C6EFA49-8B9B-40DE-8CD2-72496A3F3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4C6EFA49-8B9B-40DE-8CD2-72496A3F3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B9280-A9DD-46B5-85AD-EC1E3629B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E9CB9280-A9DD-46B5-85AD-EC1E3629B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E9CB9280-A9DD-46B5-85AD-EC1E3629B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25F600-1502-497D-9D54-C056A30DC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9D25F600-1502-497D-9D54-C056A30DC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9D25F600-1502-497D-9D54-C056A30DC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E8E0C7-69F0-421E-9570-3125961E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DEE8E0C7-69F0-421E-9570-3125961E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DEE8E0C7-69F0-421E-9570-3125961E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098E30-A1C2-4088-B58F-6EE6334F0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1D098E30-A1C2-4088-B58F-6EE6334F0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1D098E30-A1C2-4088-B58F-6EE6334F0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4A3DC6-CA3A-4720-9A18-51447D432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194A3DC6-CA3A-4720-9A18-51447D432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194A3DC6-CA3A-4720-9A18-51447D432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الوقوف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1F01F9-C9B4-4F5F-8D59-2A4241055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981F01F9-C9B4-4F5F-8D59-2A4241055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981F01F9-C9B4-4F5F-8D59-2A4241055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A74D9A-E121-4181-8DA7-64352B63B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E9A74D9A-E121-4181-8DA7-64352B63B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E9A74D9A-E121-4181-8DA7-64352B63B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424910-0D37-49DD-AB54-077A6A82B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7E424910-0D37-49DD-AB54-077A6A82B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E424910-0D37-49DD-AB54-077A6A82B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78B6A3-B965-4B25-9FA2-73D2F0187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BF78B6A3-B965-4B25-9FA2-73D2F0187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BF78B6A3-B965-4B25-9FA2-73D2F0187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6A382A-D7B8-461E-9C80-A1A64065B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DA6A382A-D7B8-461E-9C80-A1A64065B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DA6A382A-D7B8-461E-9C80-A1A64065B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20C31A-1C03-475F-9100-2C11D1B9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7420C31A-1C03-475F-9100-2C11D1B9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7420C31A-1C03-475F-9100-2C11D1B9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BED1A0-2B1C-466E-A144-A22B97914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09BED1A0-2B1C-466E-A144-A22B97914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09BED1A0-2B1C-466E-A144-A22B97914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A76B2-6295-45B4-95A5-E21DCDEE1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54AA76B2-6295-45B4-95A5-E21DCDEE1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54AA76B2-6295-45B4-95A5-E21DCDEE1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8E064B-1D7E-4CB4-B9F0-F7FA9A9C2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918E064B-1D7E-4CB4-B9F0-F7FA9A9C2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918E064B-1D7E-4CB4-B9F0-F7FA9A9C2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E12AC8-E14F-4359-8897-2B0E61BB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90E12AC8-E14F-4359-8897-2B0E61BB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90E12AC8-E14F-4359-8897-2B0E61BB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7D0C3E-C6E0-4151-A5F0-23989EBD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FF7D0C3E-C6E0-4151-A5F0-23989EBD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FF7D0C3E-C6E0-4151-A5F0-23989EBD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A143CD-BEF6-4F58-80CE-AC05E12FA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32A143CD-BEF6-4F58-80CE-AC05E12FA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32A143CD-BEF6-4F58-80CE-AC05E12FA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200935-494F-44D4-B074-0D8CB5A1D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7F200935-494F-44D4-B074-0D8CB5A1D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7F200935-494F-44D4-B074-0D8CB5A1D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C9581C-DF84-4434-AB5F-6FEE4A1F7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8AC9581C-DF84-4434-AB5F-6FEE4A1F7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8AC9581C-DF84-4434-AB5F-6FEE4A1F7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47B909-804A-4D76-95C0-FD50AAEA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2D47B909-804A-4D76-95C0-FD50AAEA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2D47B909-804A-4D76-95C0-FD50AAEA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DB99D-DABD-49BF-9962-1ABBA669E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335DB99D-DABD-49BF-9962-1ABBA669E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335DB99D-DABD-49BF-9962-1ABBA669E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B3772B-F1BA-48CE-832B-8647284CE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graphicEl>
                                              <a:dgm id="{74B3772B-F1BA-48CE-832B-8647284CE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74B3772B-F1BA-48CE-832B-8647284CE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931762-AF06-40D1-BFE8-7F32959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67931762-AF06-40D1-BFE8-7F32959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67931762-AF06-40D1-BFE8-7F32959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3D8744-167A-42AD-8F82-D924196DB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EA3D8744-167A-42AD-8F82-D924196DB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graphicEl>
                                              <a:dgm id="{EA3D8744-167A-42AD-8F82-D924196DB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C881D4-6680-4610-857E-48120C09E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EFC881D4-6680-4610-857E-48120C09E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EFC881D4-6680-4610-857E-48120C09E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DE3F93-B666-43D8-8A0D-8DF0B702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graphicEl>
                                              <a:dgm id="{C7DE3F93-B666-43D8-8A0D-8DF0B702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C7DE3F93-B666-43D8-8A0D-8DF0B702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219657-8A11-4B4D-8DAD-03E5B0650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F9219657-8A11-4B4D-8DAD-03E5B0650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F9219657-8A11-4B4D-8DAD-03E5B0650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CCB547-10C6-4151-BAF4-F10F82B58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>
                                            <p:graphicEl>
                                              <a:dgm id="{97CCB547-10C6-4151-BAF4-F10F82B58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97CCB547-10C6-4151-BAF4-F10F82B58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570187" y="838200"/>
          <a:ext cx="7964213" cy="4777004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79946"/>
                <a:gridCol w="711958"/>
                <a:gridCol w="2413144"/>
                <a:gridCol w="4359165"/>
              </a:tblGrid>
              <a:tr h="405581"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جدول الاجتماع</a:t>
                      </a:r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00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أمين</a:t>
                      </a:r>
                      <a:r>
                        <a:rPr lang="ar-SA" sz="2000" kern="1200" baseline="0" dirty="0" smtClean="0"/>
                        <a:t> المراس/أمين السر/الرئيس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الدعوة للانتظام ،و بدء الاجتماع /تقديم موجز</a:t>
                      </a:r>
                      <a:r>
                        <a:rPr lang="ar-SA" sz="2000" kern="1200" baseline="0" dirty="0" smtClean="0"/>
                        <a:t> محضر الاجتماع الماضي </a:t>
                      </a:r>
                      <a:r>
                        <a:rPr lang="ar-SA" sz="2000" kern="1200" dirty="0" smtClean="0"/>
                        <a:t>و تقديم </a:t>
                      </a:r>
                      <a:r>
                        <a:rPr lang="ar-SA" sz="2000" kern="1200" baseline="0" dirty="0" smtClean="0"/>
                        <a:t>منسق</a:t>
                      </a:r>
                      <a:r>
                        <a:rPr lang="ar-SA" sz="2000" kern="1200" dirty="0" smtClean="0"/>
                        <a:t>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مناقشة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أهمية لغة الجسد في الخطابة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0:45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مناقشة رئاسة الاجتماعات</a:t>
                      </a:r>
                      <a:r>
                        <a:rPr lang="ar-S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(فن التعامل مع الاقتراحات)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1541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استراحة</a:t>
                      </a:r>
                      <a:r>
                        <a:rPr lang="ar-SA" sz="2000" kern="1200" baseline="0" dirty="0" smtClean="0"/>
                        <a:t> (10) دقائق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1:10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فقرة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الخطب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 التقييم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1:42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نائب 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تقرير عداد أصوات ملئ الفراغ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نائب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إعلان أسماء الفائزين </a:t>
                      </a:r>
                      <a:r>
                        <a:rPr lang="ar-SA" sz="2000" kern="120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توزيع الجوائز 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1:47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مناقشة وتوزيع المهام للاجتماع</a:t>
                      </a:r>
                      <a:r>
                        <a:rPr lang="ar-SA" sz="2000" kern="1200" baseline="0" dirty="0" smtClean="0"/>
                        <a:t> التالي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1:59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رفع الاجتماع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الوقوف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90600" y="15240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0D2743-97AB-4FFF-8513-ADAC2FAF5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0D2743-97AB-4FFF-8513-ADAC2FAF578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0D2743-97AB-4FFF-8513-ADAC2FAF5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190D2743-97AB-4FFF-8513-ADAC2FAF5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2CA569-B7F7-4011-9296-9B3A442E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2CA569-B7F7-4011-9296-9B3A442EFAE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2CA569-B7F7-4011-9296-9B3A442EF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CC2CA569-B7F7-4011-9296-9B3A442EF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82193-A873-430B-B5E0-C5B452797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82193-A873-430B-B5E0-C5B452797A8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82193-A873-430B-B5E0-C5B452797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5B82193-A873-430B-B5E0-C5B452797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9EE2AD-D083-4503-B670-86B337D0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9EE2AD-D083-4503-B670-86B337D0380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9EE2AD-D083-4503-B670-86B337D03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E89EE2AD-D083-4503-B670-86B337D03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32557B-6644-440C-AAF5-4C4B26B3F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32557B-6644-440C-AAF5-4C4B26B3F26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32557B-6644-440C-AAF5-4C4B26B3F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3B32557B-6644-440C-AAF5-4C4B26B3F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76DF2B-F9A0-4C7E-B06E-2F9D414A1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76DF2B-F9A0-4C7E-B06E-2F9D414A135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76DF2B-F9A0-4C7E-B06E-2F9D414A1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9276DF2B-F9A0-4C7E-B06E-2F9D414A1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الإيماءات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3EEA8-DE01-40D8-8DE3-D6F2EE91F3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6E645-59D0-4783-B776-4E0B02579F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5F589-ECA2-42F2-A29B-E332151201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40F744-85F6-4993-A249-7FE1ECEAE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20375-B949-4FC6-AB65-C02141AB58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4BBE6-5E89-4F13-A369-5ADCE636C6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1AE85-1557-4CE5-BFBD-D4CBC84C19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50B3B-AA22-4790-AE95-73BE49E4E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الإيماءات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5E93FE-9F19-47BD-869C-CBE6109B33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BB6FB-95DD-4889-A307-2470E10638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950669-7767-4E87-849E-96E75D906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63A55E-BC19-47C7-8246-CBDA5F3C95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53CFE6-DC75-4CE6-8930-092138E96E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أنواع الإيماءات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7924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6"/>
          <p:cNvSpPr txBox="1">
            <a:spLocks/>
          </p:cNvSpPr>
          <p:nvPr/>
        </p:nvSpPr>
        <p:spPr>
          <a:xfrm>
            <a:off x="457200" y="4114800"/>
            <a:ext cx="7924800" cy="44957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فوق الكتف (تعالي، ابتهاج، إلهام)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أسفل الكتف (الرفض، عدم المبالاه، الاعتراض)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بسط راحة الكف- امثل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D1BEAA-E739-45AC-9B60-E048D59D38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B6223-7865-45B8-A935-C554A4966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1AA3FD-354C-4AFE-84D6-36C86341ED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47F56-EF21-48F7-84CB-25175B4F73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9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كيف يومئ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D7ADB9-3F3E-4827-9CEE-F14039073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D7ADB9-3F3E-4827-9CEE-F1403907314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D7ADB9-3F3E-4827-9CEE-F14039073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70D7ADB9-3F3E-4827-9CEE-F14039073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3AFA84-C6EF-460D-B918-04E2FF7F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3AFA84-C6EF-460D-B918-04E2FF7FBF6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3AFA84-C6EF-460D-B918-04E2FF7FB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DD3AFA84-C6EF-460D-B918-04E2FF7FB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0188DC-729D-44D5-8B39-33C83021A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0188DC-729D-44D5-8B39-33C83021A59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0188DC-729D-44D5-8B39-33C83021A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0B0188DC-729D-44D5-8B39-33C83021A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0F3589-FB08-4F06-84FD-A3C208797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0F3589-FB08-4F06-84FD-A3C20879767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0F3589-FB08-4F06-84FD-A3C208797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C30F3589-FB08-4F06-84FD-A3C208797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F8FB98-A276-41A4-80A0-E0D37D92C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F8FB98-A276-41A4-80A0-E0D37D92CA0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F8FB98-A276-41A4-80A0-E0D37D92C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F8F8FB98-A276-41A4-80A0-E0D37D92C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حركة الجسم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70E3A5-9D2A-4A2E-B9AF-2BB127AF0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7370E3A5-9D2A-4A2E-B9AF-2BB127AF0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7370E3A5-9D2A-4A2E-B9AF-2BB127AF0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E559E3-C54C-4F6D-BF0B-7DD045D14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2CE559E3-C54C-4F6D-BF0B-7DD045D14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2CE559E3-C54C-4F6D-BF0B-7DD045D14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1CFF51-C017-4AB8-ADB8-4DFE6D01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B91CFF51-C017-4AB8-ADB8-4DFE6D01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B91CFF51-C017-4AB8-ADB8-4DFE6D01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E3EFCE-273F-4280-A501-B41C4338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9CE3EFCE-273F-4280-A501-B41C4338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9CE3EFCE-273F-4280-A501-B41C4338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D87116-378F-49BE-8634-48467752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E5D87116-378F-49BE-8634-48467752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E5D87116-378F-49BE-8634-48467752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F3A690-F350-4B92-B62E-CF297E5C4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DF3A690-F350-4B92-B62E-CF297E5C4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DF3A690-F350-4B92-B62E-CF297E5C4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C02098-09FC-4445-9FEE-F802AF6D4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AAC02098-09FC-4445-9FEE-F802AF6D4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AAC02098-09FC-4445-9FEE-F802AF6D4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E5A7AC-C92A-47FE-A38C-61A59B3BC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4DE5A7AC-C92A-47FE-A38C-61A59B3BC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4DE5A7AC-C92A-47FE-A38C-61A59B3BC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5ED189-BCE1-495D-BC1B-0BD6C3701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FB5ED189-BCE1-495D-BC1B-0BD6C3701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FB5ED189-BCE1-495D-BC1B-0BD6C3701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7C7260-4B05-43D5-BA23-6E20E608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947C7260-4B05-43D5-BA23-6E20E608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947C7260-4B05-43D5-BA23-6E20E608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حركة الجسم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2209800"/>
          <a:ext cx="7924800" cy="266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تعلم البحث عن لغة الجسد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راقب الناس</a:t>
            </a:r>
          </a:p>
          <a:p>
            <a:r>
              <a:rPr lang="ar-SA" dirty="0" smtClean="0"/>
              <a:t>شاهد التلفزيون</a:t>
            </a:r>
          </a:p>
          <a:p>
            <a:r>
              <a:rPr lang="ar-SA" dirty="0" smtClean="0"/>
              <a:t>تأمل الصور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تعبيرات الوجه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الوجه الجامد</a:t>
            </a:r>
          </a:p>
          <a:p>
            <a:r>
              <a:rPr lang="ar-SA" dirty="0" smtClean="0"/>
              <a:t>تحمل معاني كبيرة </a:t>
            </a:r>
            <a:r>
              <a:rPr lang="ar-SA" dirty="0" err="1" smtClean="0"/>
              <a:t>و</a:t>
            </a:r>
            <a:r>
              <a:rPr lang="ar-SA" dirty="0" smtClean="0"/>
              <a:t> متعددة</a:t>
            </a:r>
          </a:p>
          <a:p>
            <a:r>
              <a:rPr lang="ar-SA" dirty="0" smtClean="0"/>
              <a:t>يكشف ما بداخلك</a:t>
            </a:r>
          </a:p>
          <a:p>
            <a:r>
              <a:rPr lang="ar-SA" dirty="0" smtClean="0"/>
              <a:t>ابتسم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التواصل بالعينين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أقوى الوسائل</a:t>
            </a:r>
          </a:p>
          <a:p>
            <a:r>
              <a:rPr lang="ar-SA" dirty="0" smtClean="0"/>
              <a:t>رابطة</a:t>
            </a:r>
          </a:p>
          <a:p>
            <a:r>
              <a:rPr lang="ar-SA" dirty="0" smtClean="0"/>
              <a:t>شعور المتلقي</a:t>
            </a:r>
          </a:p>
          <a:p>
            <a:r>
              <a:rPr lang="ar-SA" dirty="0" smtClean="0"/>
              <a:t>علامة الصدق</a:t>
            </a:r>
          </a:p>
          <a:p>
            <a:r>
              <a:rPr lang="ar-SA" dirty="0" smtClean="0"/>
              <a:t>تأثر على انتباه المستمعين</a:t>
            </a:r>
          </a:p>
          <a:p>
            <a:r>
              <a:rPr lang="ar-SA" dirty="0" smtClean="0"/>
              <a:t>التغلب على التوتر</a:t>
            </a:r>
          </a:p>
          <a:p>
            <a:r>
              <a:rPr lang="ar-SA" dirty="0" smtClean="0"/>
              <a:t>التعرف على الجمهور</a:t>
            </a:r>
          </a:p>
          <a:p>
            <a:r>
              <a:rPr lang="ar-SA" dirty="0" smtClean="0"/>
              <a:t>التواصل-ردة الفعل-تعديل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الإيماءات </a:t>
            </a:r>
            <a:r>
              <a:rPr lang="ar-SA" dirty="0" err="1" smtClean="0"/>
              <a:t>و</a:t>
            </a:r>
            <a:r>
              <a:rPr lang="ar-SA" dirty="0" smtClean="0"/>
              <a:t> لغة الجسد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الحلقة السادسة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كيف تستخدم التواصل بالعينين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الإعداد المسبق</a:t>
            </a:r>
          </a:p>
          <a:p>
            <a:r>
              <a:rPr lang="ar-SA" dirty="0" smtClean="0"/>
              <a:t>أسس الرابطة</a:t>
            </a:r>
          </a:p>
          <a:p>
            <a:r>
              <a:rPr lang="ar-SA" dirty="0" smtClean="0"/>
              <a:t>راقب ردود الأفعال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أول انطباع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المظهر</a:t>
            </a:r>
          </a:p>
          <a:p>
            <a:r>
              <a:rPr lang="ar-SA" dirty="0" smtClean="0"/>
              <a:t>حضر </a:t>
            </a:r>
            <a:r>
              <a:rPr lang="ar-SA" dirty="0" err="1" smtClean="0"/>
              <a:t>و</a:t>
            </a:r>
            <a:r>
              <a:rPr lang="ar-SA" dirty="0" smtClean="0"/>
              <a:t> احضر باكرا</a:t>
            </a:r>
          </a:p>
          <a:p>
            <a:r>
              <a:rPr lang="ar-SA" dirty="0" smtClean="0"/>
              <a:t>الدقيقة </a:t>
            </a:r>
            <a:r>
              <a:rPr lang="ar-SA" dirty="0" err="1" smtClean="0"/>
              <a:t>الاولى</a:t>
            </a: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65138"/>
            <a:r>
              <a:rPr lang="ar-SA" sz="4000" dirty="0" smtClean="0"/>
              <a:t>تمرين ”رئاسة الاجتماعات و الاجراءات البرلمانية“</a:t>
            </a:r>
            <a:endParaRPr lang="ar-SA" sz="4000" dirty="0"/>
          </a:p>
        </p:txBody>
      </p:sp>
      <p:sp>
        <p:nvSpPr>
          <p:cNvPr id="3" name="Rectangle 2"/>
          <p:cNvSpPr/>
          <p:nvPr/>
        </p:nvSpPr>
        <p:spPr>
          <a:xfrm>
            <a:off x="7696200" y="2181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237  Parliamentary Procedure in Action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P-V #</a:t>
            </a:r>
            <a:fld id="{DD9601E7-31F8-429A-8CED-A411B558B1D9}" type="slidenum">
              <a:rPr lang="en-US"/>
              <a:pPr/>
              <a:t>33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914400"/>
          </a:xfrm>
        </p:spPr>
        <p:txBody>
          <a:bodyPr anchor="ctr" anchorCtr="0">
            <a:normAutofit fontScale="90000"/>
          </a:bodyPr>
          <a:lstStyle/>
          <a:p>
            <a:pPr marL="344488" rtl="1">
              <a:lnSpc>
                <a:spcPct val="80000"/>
              </a:lnSpc>
            </a:pP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 خطوات للتعامل مع الاقتراح الرئيسي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14478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C5AD01-5DD6-4785-A359-F051CA8BE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03C5AD01-5DD6-4785-A359-F051CA8BE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BE5A70-0929-42F6-9980-958D0D33E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3BE5A70-0929-42F6-9980-958D0D33E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41A0B8-03F6-40DC-B2D7-05A44BE3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041A0B8-03F6-40DC-B2D7-05A44BE3F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A77728-B686-4D53-82A0-589C9825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5FA77728-B686-4D53-82A0-589C9825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C7F1B9-58ED-4068-92BA-2430EB7C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3C7F1B9-58ED-4068-92BA-2430EB7CA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E63228-3E03-446C-9190-BDF333622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48E63228-3E03-446C-9190-BDF333622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6AD70C-539F-4E5D-B789-CA86C3D5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5E6AD70C-539F-4E5D-B789-CA86C3D5E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9A6195-F060-45F2-B87C-B80DA99F7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89A6195-F060-45F2-B87C-B80DA99F7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E225BB-0FBA-460F-B75D-BED75489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B9E225BB-0FBA-460F-B75D-BED75489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7F604E-71DF-4AD0-AA83-47DA9980D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1E7F604E-71DF-4AD0-AA83-47DA9980D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104D8-EE12-49BA-9CAC-62A1558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DBB104D8-EE12-49BA-9CAC-62A1558F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43266B-26B2-42D6-982F-49F2EBED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0743266B-26B2-42D6-982F-49F2EBED5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ar-SA" dirty="0" smtClean="0"/>
              <a:t>استراحة (10) دقائق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391400" y="38862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55245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تقديم الخطب المعدة مسبقاً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673" y="5130225"/>
            <a:ext cx="427392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خطيب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التقييم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سلوكيات المقيم الفعال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143000" y="1600201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786" y="5130225"/>
            <a:ext cx="3999814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مقيم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أهداف الحلقة السادسة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724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SA" dirty="0" smtClean="0"/>
              <a:t>الخطب الارتجالية</a:t>
            </a:r>
            <a:br>
              <a:rPr lang="ar-SA" dirty="0" smtClean="0"/>
            </a:br>
            <a:r>
              <a:rPr lang="ar-SA" dirty="0" smtClean="0"/>
              <a:t>(تقديم خطبة بدون إعداد)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96200" y="21055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l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ماذا تفعل عندما يطلب منك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تقديم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كلمة مرتجلة؟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finkblog.com/wp-content/uploads/2009/03/listening.jpg"/>
          <p:cNvPicPr>
            <a:picLocks noChangeAspect="1" noChangeArrowheads="1"/>
          </p:cNvPicPr>
          <p:nvPr/>
        </p:nvPicPr>
        <p:blipFill>
          <a:blip r:embed="rId7" cstate="print"/>
          <a:srcRect l="10522" r="12210"/>
          <a:stretch>
            <a:fillRect/>
          </a:stretch>
        </p:blipFill>
        <p:spPr bwMode="auto">
          <a:xfrm>
            <a:off x="7097101" y="4724400"/>
            <a:ext cx="158969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724400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kaushik.net/avinash/wp-content/uploads/2008/05/ready-set-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-1828800"/>
            <a:ext cx="1811642" cy="1139825"/>
          </a:xfrm>
          <a:prstGeom prst="rect">
            <a:avLst/>
          </a:prstGeom>
          <a:noFill/>
        </p:spPr>
      </p:pic>
      <p:pic>
        <p:nvPicPr>
          <p:cNvPr id="16392" name="Picture 8" descr="http://www.show.me.uk/dbimages/chunked_image/darr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6002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more4kids.info/UserFiles/Image/little-boy-covered-with-pai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524000"/>
            <a:ext cx="990600" cy="148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billboardmama.com/images/public%20speak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97957" y="4724400"/>
            <a:ext cx="1359643" cy="135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stocktraderjourney.com/Graphics/Focus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400" y="1600200"/>
            <a:ext cx="1421250" cy="120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 10"/>
          <p:cNvGraphicFramePr/>
          <p:nvPr/>
        </p:nvGraphicFramePr>
        <p:xfrm>
          <a:off x="4876800" y="1010959"/>
          <a:ext cx="3429000" cy="302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" name="Rectangle 3"/>
          <p:cNvSpPr/>
          <p:nvPr/>
        </p:nvSpPr>
        <p:spPr>
          <a:xfrm>
            <a:off x="80010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607999-C52B-41D6-92AE-23873043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1">
                                            <p:graphicEl>
                                              <a:dgm id="{6A607999-C52B-41D6-92AE-23873043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E2C37A-0DF7-475D-A542-8DB14943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1">
                                            <p:graphicEl>
                                              <a:dgm id="{44E2C37A-0DF7-475D-A542-8DB14943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73A068-A936-4F18-BA34-4690CAFA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1">
                                            <p:graphicEl>
                                              <a:dgm id="{6973A068-A936-4F18-BA34-4690CAFA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D2977A-6D74-49D5-B140-4252E12A8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11">
                                            <p:graphicEl>
                                              <a:dgm id="{6AD2977A-6D74-49D5-B140-4252E12A8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CC1F6A-67C8-413B-B29F-4116D126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1">
                                            <p:graphicEl>
                                              <a:dgm id="{CFCC1F6A-67C8-413B-B29F-4116D126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8028A7-56F3-41D9-A645-B0EB1744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1">
                                            <p:graphicEl>
                                              <a:dgm id="{648028A7-56F3-41D9-A645-B0EB1744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4DAE9-59F7-4F8B-B427-E40D2E45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1">
                                            <p:graphicEl>
                                              <a:dgm id="{CDF4DAE9-59F7-4F8B-B427-E40D2E45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D10F68-AA37-465C-B7CD-E0DBDA89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1">
                                            <p:graphicEl>
                                              <a:dgm id="{FDD10F68-AA37-465C-B7CD-E0DBDA89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37342E-FEED-4A6D-B0BD-8875E50C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11">
                                            <p:graphicEl>
                                              <a:dgm id="{E237342E-FEED-4A6D-B0BD-8875E50C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11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موضوعات الخطب الارتجالية</a:t>
            </a:r>
          </a:p>
        </p:txBody>
      </p:sp>
      <p:pic>
        <p:nvPicPr>
          <p:cNvPr id="38914" name="Picture 2" descr="http://thelondonspeaker.typepad.com/weblog/WindowsLiveWriter/table%20topic%20sp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3789736" cy="25146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4648200" y="1981200"/>
          <a:ext cx="388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77724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081" y="5130225"/>
            <a:ext cx="4376519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متحدث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4291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تقرير الوقت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39940" name="Picture 4" descr="http://www.psychologytoday.com/files/u45/time_tr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1"/>
            <a:ext cx="3962400" cy="3962399"/>
          </a:xfrm>
          <a:prstGeom prst="rect">
            <a:avLst/>
          </a:prstGeom>
          <a:noFill/>
        </p:spPr>
      </p:pic>
      <p:sp>
        <p:nvSpPr>
          <p:cNvPr id="6" name="Rectangle 3"/>
          <p:cNvSpPr/>
          <p:nvPr/>
        </p:nvSpPr>
        <p:spPr>
          <a:xfrm>
            <a:off x="76962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التصويت لأفضل مشارك في الخطب الارتجالية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15200" cy="960438"/>
          </a:xfrm>
        </p:spPr>
        <p:txBody>
          <a:bodyPr>
            <a:no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إعلان أسماء الفائزين كأفضل خطيب </a:t>
            </a:r>
            <a:r>
              <a:rPr lang="ar-S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مقيم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30442"/>
            <a:ext cx="4648200" cy="309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81400"/>
            <a:ext cx="1554163" cy="23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مناقشة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توزيع مهام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76400"/>
            <a:ext cx="3886200" cy="434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00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100" dirty="0" smtClean="0"/>
              <a:t>الميقاتي: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عداد أصوات ملئ الفراغ </a:t>
            </a:r>
            <a:r>
              <a:rPr lang="ar-SA" sz="3200" dirty="0" err="1" smtClean="0"/>
              <a:t>و</a:t>
            </a:r>
            <a:r>
              <a:rPr lang="ar-SA" sz="3200" dirty="0" smtClean="0"/>
              <a:t> أصوات الترشيح: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الخطيب الأول:  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الثاني: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الثالث: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الرابع: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الخامس: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السادس: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الثامن: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التاسع: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العاشر: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676400"/>
            <a:ext cx="37338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7500" lnSpcReduction="20000"/>
          </a:bodyPr>
          <a:lstStyle/>
          <a:p>
            <a:r>
              <a:rPr lang="ar-SA" sz="2400" b="1" dirty="0" smtClean="0"/>
              <a:t>جدول أعمال الاجتماع التالي:</a:t>
            </a:r>
          </a:p>
          <a:p>
            <a:endParaRPr lang="ar-SA" sz="2400" b="1" dirty="0" smtClean="0"/>
          </a:p>
          <a:p>
            <a:r>
              <a:rPr lang="ar-SA" sz="3200" dirty="0" smtClean="0"/>
              <a:t>1. المقدمة والدعوة للانتظام </a:t>
            </a:r>
            <a:r>
              <a:rPr lang="ar-SA" sz="3200" dirty="0" err="1" smtClean="0"/>
              <a:t>و</a:t>
            </a:r>
            <a:r>
              <a:rPr lang="ar-SA" sz="3200" dirty="0" smtClean="0"/>
              <a:t> قراءة محضر الاجتماع السادس</a:t>
            </a:r>
            <a:endParaRPr lang="en-US" sz="3200" dirty="0" smtClean="0"/>
          </a:p>
          <a:p>
            <a:r>
              <a:rPr lang="ar-SA" sz="3200" dirty="0" smtClean="0"/>
              <a:t>2. تقديم فقرة موضوعات الساحة</a:t>
            </a:r>
            <a:endParaRPr lang="en-US" sz="3200" dirty="0" smtClean="0"/>
          </a:p>
          <a:p>
            <a:r>
              <a:rPr lang="ar-SA" sz="3200" dirty="0" smtClean="0"/>
              <a:t>3. تقديم الخطب</a:t>
            </a:r>
            <a:endParaRPr lang="en-US" sz="3200" dirty="0" smtClean="0"/>
          </a:p>
          <a:p>
            <a:r>
              <a:rPr lang="ar-SA" sz="3200" dirty="0" smtClean="0"/>
              <a:t>4. تقديم الخطب</a:t>
            </a:r>
            <a:endParaRPr lang="en-US" sz="3200" dirty="0" smtClean="0"/>
          </a:p>
          <a:p>
            <a:r>
              <a:rPr lang="ar-SA" sz="3200" dirty="0" smtClean="0"/>
              <a:t>5. مُناقشة دور الصوت والمفردات</a:t>
            </a:r>
            <a:endParaRPr lang="en-US" sz="3200" dirty="0" smtClean="0"/>
          </a:p>
          <a:p>
            <a:r>
              <a:rPr lang="ar-SA" sz="3200" dirty="0" smtClean="0"/>
              <a:t>6.  مناقشة خطط الاجتماع الثامن</a:t>
            </a:r>
            <a:endParaRPr lang="en-US" sz="3200" dirty="0" smtClean="0"/>
          </a:p>
          <a:p>
            <a:r>
              <a:rPr lang="ar-SA" sz="3200" dirty="0" smtClean="0"/>
              <a:t>7.  تقييم التطور في إعداد وتقييم الخطب.</a:t>
            </a:r>
            <a:endParaRPr lang="en-US" sz="3200" dirty="0" smtClean="0"/>
          </a:p>
          <a:p>
            <a:r>
              <a:rPr lang="ar-SA" sz="3200" dirty="0" smtClean="0"/>
              <a:t>8. رفع الاجتماع.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960438"/>
          </a:xfrm>
        </p:spPr>
        <p:txBody>
          <a:bodyPr>
            <a:no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تحديد يوم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تاريخ ووقت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مكان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1600200"/>
          <a:ext cx="78486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27432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2362"/>
            <a:ext cx="7315200" cy="15700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الملاحظات الختامية-رفع الاجتماع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Abdulaziz\AppData\Local\Microsoft\Windows\Temporary Internet Files\Content.IE5\Y5D4XAQ3\MCj043379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81400" y="3733800"/>
            <a:ext cx="2285714" cy="22857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934200" y="25146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p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33400"/>
            <a:ext cx="1447800" cy="215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65138"/>
            <a:r>
              <a:rPr lang="ar-SA" sz="4000" dirty="0" smtClean="0"/>
              <a:t>كيف تستخدم تعابير جسمك في إيصال رسالتك؟</a:t>
            </a:r>
            <a:endParaRPr lang="ar-SA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81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pPr algn="l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إنك تتحدث بصوت عالي لدرجة أني لا أسمعك!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538" name="Picture 2" descr="http://thumb18.shutterstock.com.edgesuite.net/display_pic_with_logo/61007/61007,1202994924,3/stock-photo-young-boy-playing-don-t-see-don-t-hear-don-t-speak-9498439.jpg"/>
          <p:cNvPicPr>
            <a:picLocks noChangeAspect="1" noChangeArrowheads="1"/>
          </p:cNvPicPr>
          <p:nvPr/>
        </p:nvPicPr>
        <p:blipFill>
          <a:blip r:embed="rId2" cstate="print"/>
          <a:srcRect b="7465"/>
          <a:stretch>
            <a:fillRect/>
          </a:stretch>
        </p:blipFill>
        <p:spPr bwMode="auto">
          <a:xfrm>
            <a:off x="1066800" y="1752600"/>
            <a:ext cx="707986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أقوى أداة في التواصل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1600200"/>
          <a:ext cx="914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أقسام لغة الجسد أثناء التواصل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716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B522F6-B2E8-42B3-9D2D-62052FFDF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B522F6-B2E8-42B3-9D2D-62052FFDF7E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B522F6-B2E8-42B3-9D2D-62052FFDF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8AB522F6-B2E8-42B3-9D2D-62052FFDF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48290D-D24B-4B73-BD31-2BB5AB08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48290D-D24B-4B73-BD31-2BB5AB08941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48290D-D24B-4B73-BD31-2BB5AB08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9E48290D-D24B-4B73-BD31-2BB5AB089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275A8A-A02C-4F77-B629-E1353344A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275A8A-A02C-4F77-B629-E1353344A6B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275A8A-A02C-4F77-B629-E1353344A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82275A8A-A02C-4F77-B629-E1353344A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A405A8-611B-4551-B932-A8AAAD8BD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A405A8-611B-4551-B932-A8AAAD8BD61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A405A8-611B-4551-B932-A8AAAD8BD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B6A405A8-611B-4551-B932-A8AAAD8BD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9A9A44-5655-4F6C-B34A-1F23C482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9A9A44-5655-4F6C-B34A-1F23C482C9A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9A9A44-5655-4F6C-B34A-1F23C482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239A9A44-5655-4F6C-B34A-1F23C482C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F19DDE-1990-4825-9368-E29D7B0F1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F19DDE-1990-4825-9368-E29D7B0F14D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F19DDE-1990-4825-9368-E29D7B0F1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2EF19DDE-1990-4825-9368-E29D7B0F1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8CBD28-31FA-4B71-8C14-609A31CA7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8CBD28-31FA-4B71-8C14-609A31CA733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8CBD28-31FA-4B71-8C14-609A31CA7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558CBD28-31FA-4B71-8C14-609A31CA7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ABEE87-675C-4373-AC93-B09DEE557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ABEE87-675C-4373-AC93-B09DEE557C0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ABEE87-675C-4373-AC93-B09DEE557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graphicEl>
                                              <a:dgm id="{69ABEE87-675C-4373-AC93-B09DEE557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FB505B-8787-4487-A312-E6729BDFF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FB505B-8787-4487-A312-E6729BDFFB0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FB505B-8787-4487-A312-E6729BDFF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5DFB505B-8787-4487-A312-E6729BDFF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3089AC-AC64-4635-9572-5D55FD00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3089AC-AC64-4635-9572-5D55FD00F7E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3089AC-AC64-4635-9572-5D55FD00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graphicEl>
                                              <a:dgm id="{6C3089AC-AC64-4635-9572-5D55FD00F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سلاح ذو حدين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5022F-86F5-4DAC-ABA8-3FE3CF069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5022F-86F5-4DAC-ABA8-3FE3CF0699E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5022F-86F5-4DAC-ABA8-3FE3CF069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17F5022F-86F5-4DAC-ABA8-3FE3CF069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2AB5B7-EF48-4988-A352-CC4D48AED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2AB5B7-EF48-4988-A352-CC4D48AED27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2AB5B7-EF48-4988-A352-CC4D48AED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3D2AB5B7-EF48-4988-A352-CC4D48AED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948</Words>
  <Application>Microsoft Office PowerPoint</Application>
  <PresentationFormat>On-screen Show (4:3)</PresentationFormat>
  <Paragraphs>367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الإيماءات و لغة الجسد</vt:lpstr>
      <vt:lpstr>أهداف الحلقة السادسة</vt:lpstr>
      <vt:lpstr>كيف تستخدم تعابير جسمك في إيصال رسالتك؟</vt:lpstr>
      <vt:lpstr>إنك تتحدث بصوت عالي لدرجة أني لا أسمعك!</vt:lpstr>
      <vt:lpstr>أقوى أداة في التواصل </vt:lpstr>
      <vt:lpstr>أقسام لغة الجسد أثناء التواصل</vt:lpstr>
      <vt:lpstr>سلاح ذو حدين</vt:lpstr>
      <vt:lpstr>سيرى الجمهور</vt:lpstr>
      <vt:lpstr>مبدأ العاطفة</vt:lpstr>
      <vt:lpstr>بماذا ستساعدك الإيماءات ولغة الجسم؟</vt:lpstr>
      <vt:lpstr>خمسة طرق تجعل لغة جسمك فعالة</vt:lpstr>
      <vt:lpstr>1. تخلص من الحركات المشتتة للانتباه</vt:lpstr>
      <vt:lpstr>2. كن طبيعياً و تلقائياً</vt:lpstr>
      <vt:lpstr>3. جسمك مرآه لمشاعرك</vt:lpstr>
      <vt:lpstr>4. بناء الثقة</vt:lpstr>
      <vt:lpstr>5. المعمل التطبيقي</vt:lpstr>
      <vt:lpstr>الوقوف</vt:lpstr>
      <vt:lpstr>الوقوف</vt:lpstr>
      <vt:lpstr>الإيماءات</vt:lpstr>
      <vt:lpstr>الإيماءات</vt:lpstr>
      <vt:lpstr>أنواع الإيماءات</vt:lpstr>
      <vt:lpstr>كيف يومئ</vt:lpstr>
      <vt:lpstr>حركة الجسم</vt:lpstr>
      <vt:lpstr>حركة الجسم</vt:lpstr>
      <vt:lpstr>تعلم البحث عن لغة الجسد</vt:lpstr>
      <vt:lpstr>تعبيرات الوجه</vt:lpstr>
      <vt:lpstr>التواصل بالعينين</vt:lpstr>
      <vt:lpstr>كيف تستخدم التواصل بالعينين</vt:lpstr>
      <vt:lpstr>أول انطباع</vt:lpstr>
      <vt:lpstr>تمرين ”رئاسة الاجتماعات و الاجراءات البرلمانية“</vt:lpstr>
      <vt:lpstr>ست خطوات للتعامل مع الاقتراح الرئيسي</vt:lpstr>
      <vt:lpstr>استراحة (10) دقائق</vt:lpstr>
      <vt:lpstr>فقرة تقديم الخطب المعدة مسبقاً</vt:lpstr>
      <vt:lpstr>الإشارة بالوقت و قوانين التأهيل للتصويت</vt:lpstr>
      <vt:lpstr>فقرة التقييم</vt:lpstr>
      <vt:lpstr>سلوكيات المقيم الفعال</vt:lpstr>
      <vt:lpstr>الإشارة بالوقت و قوانين التأهيل للتصويت</vt:lpstr>
      <vt:lpstr>الخطب الارتجالية (تقديم خطبة بدون إعداد)</vt:lpstr>
      <vt:lpstr>ماذا تفعل عندما يطلب منك تقديم كلمة مرتجلة؟</vt:lpstr>
      <vt:lpstr>موضوعات الخطب الارتجالية</vt:lpstr>
      <vt:lpstr>الإشارة بالوقت و قوانين التأهيل للتصويت</vt:lpstr>
      <vt:lpstr>تقرير الوقت</vt:lpstr>
      <vt:lpstr>التصويت لأفضل مشارك في الخطب الارتجالية</vt:lpstr>
      <vt:lpstr>إعلان أسماء الفائزين كأفضل خطيب و مقيم</vt:lpstr>
      <vt:lpstr>مناقشة و توزيع مهام الاجتماع التالي</vt:lpstr>
      <vt:lpstr>تحديد يوم و تاريخ ووقت و مكان الاجتماع التالي</vt:lpstr>
      <vt:lpstr>الملاحظات الختامية-رفع الاجتماع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Abdulaziz</dc:creator>
  <cp:lastModifiedBy>عبدالعزيز</cp:lastModifiedBy>
  <cp:revision>229</cp:revision>
  <dcterms:created xsi:type="dcterms:W3CDTF">2009-08-13T08:43:32Z</dcterms:created>
  <dcterms:modified xsi:type="dcterms:W3CDTF">2011-07-06T06:21:09Z</dcterms:modified>
</cp:coreProperties>
</file>