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notesSlides/notesSlide3.xml" ContentType="application/vnd.openxmlformats-officedocument.presentationml.notesSlide+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notesSlides/notesSlide5.xml" ContentType="application/vnd.openxmlformats-officedocument.presentationml.notesSlide+xml"/>
  <Override PartName="/ppt/tags/tag8.xml" ContentType="application/vnd.openxmlformats-officedocument.presentationml.tags+xml"/>
  <Override PartName="/ppt/notesSlides/notesSlide6.xml" ContentType="application/vnd.openxmlformats-officedocument.presentationml.notesSlide+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notesSlides/notesSlide8.xml" ContentType="application/vnd.openxmlformats-officedocument.presentationml.notesSlide+xml"/>
  <Override PartName="/ppt/tags/tag11.xml" ContentType="application/vnd.openxmlformats-officedocument.presentationml.tags+xml"/>
  <Override PartName="/ppt/notesSlides/notesSlide9.xml" ContentType="application/vnd.openxmlformats-officedocument.presentationml.notesSlide+xml"/>
  <Override PartName="/ppt/tags/tag12.xml" ContentType="application/vnd.openxmlformats-officedocument.presentationml.tags+xml"/>
  <Override PartName="/ppt/notesSlides/notesSlide10.xml" ContentType="application/vnd.openxmlformats-officedocument.presentationml.notesSlide+xml"/>
  <Override PartName="/ppt/tags/tag13.xml" ContentType="application/vnd.openxmlformats-officedocument.presentationml.tags+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66" r:id="rId2"/>
    <p:sldId id="270" r:id="rId3"/>
    <p:sldId id="269" r:id="rId4"/>
    <p:sldId id="268" r:id="rId5"/>
    <p:sldId id="259" r:id="rId6"/>
    <p:sldId id="260" r:id="rId7"/>
    <p:sldId id="261" r:id="rId8"/>
    <p:sldId id="262" r:id="rId9"/>
    <p:sldId id="263" r:id="rId10"/>
    <p:sldId id="264" r:id="rId11"/>
    <p:sldId id="265" r:id="rId12"/>
    <p:sldId id="267" r:id="rId13"/>
  </p:sldIdLst>
  <p:sldSz cx="9144000" cy="6858000" type="screen4x3"/>
  <p:notesSz cx="6858000" cy="9144000"/>
  <p:custDataLst>
    <p:tags r:id="rId16"/>
  </p:custDataLst>
  <p:defaultTextStyle>
    <a:defPPr>
      <a:defRPr lang="en-US"/>
    </a:defPPr>
    <a:lvl1pPr algn="ctr" rtl="0" eaLnBrk="0" fontAlgn="base" hangingPunct="0">
      <a:spcBef>
        <a:spcPct val="0"/>
      </a:spcBef>
      <a:spcAft>
        <a:spcPct val="0"/>
      </a:spcAft>
      <a:defRPr sz="2800" kern="1200">
        <a:solidFill>
          <a:schemeClr val="tx1"/>
        </a:solidFill>
        <a:latin typeface="Times" charset="0"/>
        <a:ea typeface="ＭＳ Ｐゴシック" charset="-128"/>
        <a:cs typeface="+mn-cs"/>
      </a:defRPr>
    </a:lvl1pPr>
    <a:lvl2pPr marL="457200" algn="ctr" rtl="0" eaLnBrk="0" fontAlgn="base" hangingPunct="0">
      <a:spcBef>
        <a:spcPct val="0"/>
      </a:spcBef>
      <a:spcAft>
        <a:spcPct val="0"/>
      </a:spcAft>
      <a:defRPr sz="2800" kern="1200">
        <a:solidFill>
          <a:schemeClr val="tx1"/>
        </a:solidFill>
        <a:latin typeface="Times" charset="0"/>
        <a:ea typeface="ＭＳ Ｐゴシック" charset="-128"/>
        <a:cs typeface="+mn-cs"/>
      </a:defRPr>
    </a:lvl2pPr>
    <a:lvl3pPr marL="914400" algn="ctr" rtl="0" eaLnBrk="0" fontAlgn="base" hangingPunct="0">
      <a:spcBef>
        <a:spcPct val="0"/>
      </a:spcBef>
      <a:spcAft>
        <a:spcPct val="0"/>
      </a:spcAft>
      <a:defRPr sz="2800" kern="1200">
        <a:solidFill>
          <a:schemeClr val="tx1"/>
        </a:solidFill>
        <a:latin typeface="Times" charset="0"/>
        <a:ea typeface="ＭＳ Ｐゴシック" charset="-128"/>
        <a:cs typeface="+mn-cs"/>
      </a:defRPr>
    </a:lvl3pPr>
    <a:lvl4pPr marL="1371600" algn="ctr" rtl="0" eaLnBrk="0" fontAlgn="base" hangingPunct="0">
      <a:spcBef>
        <a:spcPct val="0"/>
      </a:spcBef>
      <a:spcAft>
        <a:spcPct val="0"/>
      </a:spcAft>
      <a:defRPr sz="2800" kern="1200">
        <a:solidFill>
          <a:schemeClr val="tx1"/>
        </a:solidFill>
        <a:latin typeface="Times" charset="0"/>
        <a:ea typeface="ＭＳ Ｐゴシック" charset="-128"/>
        <a:cs typeface="+mn-cs"/>
      </a:defRPr>
    </a:lvl4pPr>
    <a:lvl5pPr marL="1828800" algn="ctr" rtl="0" eaLnBrk="0" fontAlgn="base" hangingPunct="0">
      <a:spcBef>
        <a:spcPct val="0"/>
      </a:spcBef>
      <a:spcAft>
        <a:spcPct val="0"/>
      </a:spcAft>
      <a:defRPr sz="2800" kern="1200">
        <a:solidFill>
          <a:schemeClr val="tx1"/>
        </a:solidFill>
        <a:latin typeface="Times" charset="0"/>
        <a:ea typeface="ＭＳ Ｐゴシック" charset="-128"/>
        <a:cs typeface="+mn-cs"/>
      </a:defRPr>
    </a:lvl5pPr>
    <a:lvl6pPr marL="2286000" algn="l" defTabSz="914400" rtl="0" eaLnBrk="1" latinLnBrk="0" hangingPunct="1">
      <a:defRPr sz="2800" kern="1200">
        <a:solidFill>
          <a:schemeClr val="tx1"/>
        </a:solidFill>
        <a:latin typeface="Times" charset="0"/>
        <a:ea typeface="ＭＳ Ｐゴシック" charset="-128"/>
        <a:cs typeface="+mn-cs"/>
      </a:defRPr>
    </a:lvl6pPr>
    <a:lvl7pPr marL="2743200" algn="l" defTabSz="914400" rtl="0" eaLnBrk="1" latinLnBrk="0" hangingPunct="1">
      <a:defRPr sz="2800" kern="1200">
        <a:solidFill>
          <a:schemeClr val="tx1"/>
        </a:solidFill>
        <a:latin typeface="Times" charset="0"/>
        <a:ea typeface="ＭＳ Ｐゴシック" charset="-128"/>
        <a:cs typeface="+mn-cs"/>
      </a:defRPr>
    </a:lvl7pPr>
    <a:lvl8pPr marL="3200400" algn="l" defTabSz="914400" rtl="0" eaLnBrk="1" latinLnBrk="0" hangingPunct="1">
      <a:defRPr sz="2800" kern="1200">
        <a:solidFill>
          <a:schemeClr val="tx1"/>
        </a:solidFill>
        <a:latin typeface="Times" charset="0"/>
        <a:ea typeface="ＭＳ Ｐゴシック" charset="-128"/>
        <a:cs typeface="+mn-cs"/>
      </a:defRPr>
    </a:lvl8pPr>
    <a:lvl9pPr marL="3657600" algn="l" defTabSz="914400" rtl="0" eaLnBrk="1" latinLnBrk="0" hangingPunct="1">
      <a:defRPr sz="2800" kern="1200">
        <a:solidFill>
          <a:schemeClr val="tx1"/>
        </a:solidFill>
        <a:latin typeface="Times" charset="0"/>
        <a:ea typeface="ＭＳ Ｐゴシック"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249"/>
    <a:srgbClr val="AF0029"/>
    <a:srgbClr val="993366"/>
    <a:srgbClr val="DDDDDD"/>
    <a:srgbClr val="66CCFF"/>
    <a:srgbClr val="0080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107" d="100"/>
          <a:sy n="107" d="100"/>
        </p:scale>
        <p:origin x="-8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6" d="100"/>
        <a:sy n="20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ea typeface="+mn-ea"/>
              </a:defRPr>
            </a:lvl1pPr>
          </a:lstStyle>
          <a:p>
            <a:pPr>
              <a:defRPr/>
            </a:pPr>
            <a:r>
              <a:rPr lang="en-US" dirty="0"/>
              <a:t>Title goes here</a:t>
            </a:r>
          </a:p>
        </p:txBody>
      </p:sp>
      <p:sp>
        <p:nvSpPr>
          <p:cNvPr id="409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mn-ea"/>
              </a:defRPr>
            </a:lvl1pPr>
          </a:lstStyle>
          <a:p>
            <a:pPr>
              <a:defRPr/>
            </a:pPr>
            <a:endParaRPr lang="en-US" dirty="0"/>
          </a:p>
        </p:txBody>
      </p:sp>
      <p:sp>
        <p:nvSpPr>
          <p:cNvPr id="410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ea typeface="+mn-ea"/>
              </a:defRPr>
            </a:lvl1pPr>
          </a:lstStyle>
          <a:p>
            <a:pPr>
              <a:defRPr/>
            </a:pPr>
            <a:r>
              <a:rPr lang="en-US" dirty="0"/>
              <a:t>Title goes here</a:t>
            </a:r>
          </a:p>
        </p:txBody>
      </p:sp>
      <p:sp>
        <p:nvSpPr>
          <p:cNvPr id="410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4C7F9C80-37A8-454E-9317-2B7C0A52DC27}" type="slidenum">
              <a:rPr lang="en-US"/>
              <a:pPr>
                <a:defRPr/>
              </a:pPr>
              <a:t>‹#›</a:t>
            </a:fld>
            <a:endParaRPr lang="en-US" dirty="0"/>
          </a:p>
        </p:txBody>
      </p:sp>
    </p:spTree>
    <p:extLst>
      <p:ext uri="{BB962C8B-B14F-4D97-AF65-F5344CB8AC3E}">
        <p14:creationId xmlns:p14="http://schemas.microsoft.com/office/powerpoint/2010/main" val="132882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ea typeface="+mn-ea"/>
              </a:defRPr>
            </a:lvl1pPr>
          </a:lstStyle>
          <a:p>
            <a:pPr>
              <a:defRPr/>
            </a:pPr>
            <a:endParaRPr lang="en-US" dirty="0"/>
          </a:p>
        </p:txBody>
      </p:sp>
      <p:sp>
        <p:nvSpPr>
          <p:cNvPr id="1741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mn-ea"/>
              </a:defRPr>
            </a:lvl1pPr>
          </a:lstStyle>
          <a:p>
            <a:pPr>
              <a:defRPr/>
            </a:pPr>
            <a:endParaRPr lang="en-US" dirty="0"/>
          </a:p>
        </p:txBody>
      </p:sp>
      <p:sp>
        <p:nvSpPr>
          <p:cNvPr id="122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41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ea typeface="+mn-ea"/>
              </a:defRPr>
            </a:lvl1pPr>
          </a:lstStyle>
          <a:p>
            <a:pPr>
              <a:defRPr/>
            </a:pPr>
            <a:endParaRPr lang="en-US" dirty="0"/>
          </a:p>
        </p:txBody>
      </p:sp>
      <p:sp>
        <p:nvSpPr>
          <p:cNvPr id="1741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1BAC3439-91C0-4379-8397-45F93031E170}" type="slidenum">
              <a:rPr lang="en-US"/>
              <a:pPr>
                <a:defRPr/>
              </a:pPr>
              <a:t>‹#›</a:t>
            </a:fld>
            <a:endParaRPr lang="en-US" dirty="0"/>
          </a:p>
        </p:txBody>
      </p:sp>
    </p:spTree>
    <p:extLst>
      <p:ext uri="{BB962C8B-B14F-4D97-AF65-F5344CB8AC3E}">
        <p14:creationId xmlns:p14="http://schemas.microsoft.com/office/powerpoint/2010/main" val="25438469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charset="0"/>
        <a:ea typeface="ヒラギノ角ゴ Pro W3" charset="-128"/>
        <a:cs typeface="ヒラギノ角ゴ Pro W3" charset="-128"/>
      </a:defRPr>
    </a:lvl1pPr>
    <a:lvl2pPr marL="457200" algn="l" rtl="0" eaLnBrk="0" fontAlgn="base" hangingPunct="0">
      <a:spcBef>
        <a:spcPct val="30000"/>
      </a:spcBef>
      <a:spcAft>
        <a:spcPct val="0"/>
      </a:spcAft>
      <a:defRPr sz="1200" kern="1200">
        <a:solidFill>
          <a:schemeClr val="tx1"/>
        </a:solidFill>
        <a:latin typeface="Times" charset="0"/>
        <a:ea typeface="ヒラギノ角ゴ Pro W3" charset="-128"/>
        <a:cs typeface="+mn-cs"/>
      </a:defRPr>
    </a:lvl2pPr>
    <a:lvl3pPr marL="914400" algn="l" rtl="0" eaLnBrk="0" fontAlgn="base" hangingPunct="0">
      <a:spcBef>
        <a:spcPct val="30000"/>
      </a:spcBef>
      <a:spcAft>
        <a:spcPct val="0"/>
      </a:spcAft>
      <a:defRPr sz="1200" kern="1200">
        <a:solidFill>
          <a:schemeClr val="tx1"/>
        </a:solidFill>
        <a:latin typeface="Times"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charset="0"/>
                <a:ea typeface="ＭＳ Ｐゴシック" charset="-128"/>
              </a:defRPr>
            </a:lvl1pPr>
            <a:lvl2pPr marL="742950" indent="-285750">
              <a:defRPr sz="2800">
                <a:solidFill>
                  <a:schemeClr val="tx1"/>
                </a:solidFill>
                <a:latin typeface="Times" charset="0"/>
                <a:ea typeface="ＭＳ Ｐゴシック" charset="-128"/>
              </a:defRPr>
            </a:lvl2pPr>
            <a:lvl3pPr marL="1143000" indent="-228600">
              <a:defRPr sz="2800">
                <a:solidFill>
                  <a:schemeClr val="tx1"/>
                </a:solidFill>
                <a:latin typeface="Times" charset="0"/>
                <a:ea typeface="ＭＳ Ｐゴシック" charset="-128"/>
              </a:defRPr>
            </a:lvl3pPr>
            <a:lvl4pPr marL="1600200" indent="-228600">
              <a:defRPr sz="2800">
                <a:solidFill>
                  <a:schemeClr val="tx1"/>
                </a:solidFill>
                <a:latin typeface="Times" charset="0"/>
                <a:ea typeface="ＭＳ Ｐゴシック" charset="-128"/>
              </a:defRPr>
            </a:lvl4pPr>
            <a:lvl5pPr marL="2057400" indent="-228600">
              <a:defRPr sz="2800">
                <a:solidFill>
                  <a:schemeClr val="tx1"/>
                </a:solidFill>
                <a:latin typeface="Times" charset="0"/>
                <a:ea typeface="ＭＳ Ｐゴシック" charset="-128"/>
              </a:defRPr>
            </a:lvl5pPr>
            <a:lvl6pPr marL="2514600" indent="-228600" algn="ctr" eaLnBrk="0" fontAlgn="base" hangingPunct="0">
              <a:spcBef>
                <a:spcPct val="0"/>
              </a:spcBef>
              <a:spcAft>
                <a:spcPct val="0"/>
              </a:spcAft>
              <a:defRPr sz="2800">
                <a:solidFill>
                  <a:schemeClr val="tx1"/>
                </a:solidFill>
                <a:latin typeface="Times" charset="0"/>
                <a:ea typeface="ＭＳ Ｐゴシック" charset="-128"/>
              </a:defRPr>
            </a:lvl6pPr>
            <a:lvl7pPr marL="2971800" indent="-228600" algn="ctr" eaLnBrk="0" fontAlgn="base" hangingPunct="0">
              <a:spcBef>
                <a:spcPct val="0"/>
              </a:spcBef>
              <a:spcAft>
                <a:spcPct val="0"/>
              </a:spcAft>
              <a:defRPr sz="2800">
                <a:solidFill>
                  <a:schemeClr val="tx1"/>
                </a:solidFill>
                <a:latin typeface="Times" charset="0"/>
                <a:ea typeface="ＭＳ Ｐゴシック" charset="-128"/>
              </a:defRPr>
            </a:lvl7pPr>
            <a:lvl8pPr marL="3429000" indent="-228600" algn="ctr" eaLnBrk="0" fontAlgn="base" hangingPunct="0">
              <a:spcBef>
                <a:spcPct val="0"/>
              </a:spcBef>
              <a:spcAft>
                <a:spcPct val="0"/>
              </a:spcAft>
              <a:defRPr sz="2800">
                <a:solidFill>
                  <a:schemeClr val="tx1"/>
                </a:solidFill>
                <a:latin typeface="Times" charset="0"/>
                <a:ea typeface="ＭＳ Ｐゴシック" charset="-128"/>
              </a:defRPr>
            </a:lvl8pPr>
            <a:lvl9pPr marL="3886200" indent="-228600" algn="ctr" eaLnBrk="0" fontAlgn="base" hangingPunct="0">
              <a:spcBef>
                <a:spcPct val="0"/>
              </a:spcBef>
              <a:spcAft>
                <a:spcPct val="0"/>
              </a:spcAft>
              <a:defRPr sz="2800">
                <a:solidFill>
                  <a:schemeClr val="tx1"/>
                </a:solidFill>
                <a:latin typeface="Times" charset="0"/>
                <a:ea typeface="ＭＳ Ｐゴシック" charset="-128"/>
              </a:defRPr>
            </a:lvl9pPr>
          </a:lstStyle>
          <a:p>
            <a:fld id="{750AFCAA-9D07-4E96-BB72-7A419F5D3D3B}" type="slidenum">
              <a:rPr lang="en-US" sz="1200"/>
              <a:pPr/>
              <a:t>1</a:t>
            </a:fld>
            <a:endParaRPr lang="en-US" sz="1200" dirty="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extLst>
      <p:ext uri="{BB962C8B-B14F-4D97-AF65-F5344CB8AC3E}">
        <p14:creationId xmlns:p14="http://schemas.microsoft.com/office/powerpoint/2010/main" val="24143779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charset="0"/>
                <a:ea typeface="ＭＳ Ｐゴシック" charset="-128"/>
              </a:defRPr>
            </a:lvl1pPr>
            <a:lvl2pPr marL="742950" indent="-285750">
              <a:defRPr sz="2800">
                <a:solidFill>
                  <a:schemeClr val="tx1"/>
                </a:solidFill>
                <a:latin typeface="Times" charset="0"/>
                <a:ea typeface="ＭＳ Ｐゴシック" charset="-128"/>
              </a:defRPr>
            </a:lvl2pPr>
            <a:lvl3pPr marL="1143000" indent="-228600">
              <a:defRPr sz="2800">
                <a:solidFill>
                  <a:schemeClr val="tx1"/>
                </a:solidFill>
                <a:latin typeface="Times" charset="0"/>
                <a:ea typeface="ＭＳ Ｐゴシック" charset="-128"/>
              </a:defRPr>
            </a:lvl3pPr>
            <a:lvl4pPr marL="1600200" indent="-228600">
              <a:defRPr sz="2800">
                <a:solidFill>
                  <a:schemeClr val="tx1"/>
                </a:solidFill>
                <a:latin typeface="Times" charset="0"/>
                <a:ea typeface="ＭＳ Ｐゴシック" charset="-128"/>
              </a:defRPr>
            </a:lvl4pPr>
            <a:lvl5pPr marL="2057400" indent="-228600">
              <a:defRPr sz="2800">
                <a:solidFill>
                  <a:schemeClr val="tx1"/>
                </a:solidFill>
                <a:latin typeface="Times" charset="0"/>
                <a:ea typeface="ＭＳ Ｐゴシック" charset="-128"/>
              </a:defRPr>
            </a:lvl5pPr>
            <a:lvl6pPr marL="2514600" indent="-228600" algn="ctr" eaLnBrk="0" fontAlgn="base" hangingPunct="0">
              <a:spcBef>
                <a:spcPct val="0"/>
              </a:spcBef>
              <a:spcAft>
                <a:spcPct val="0"/>
              </a:spcAft>
              <a:defRPr sz="2800">
                <a:solidFill>
                  <a:schemeClr val="tx1"/>
                </a:solidFill>
                <a:latin typeface="Times" charset="0"/>
                <a:ea typeface="ＭＳ Ｐゴシック" charset="-128"/>
              </a:defRPr>
            </a:lvl6pPr>
            <a:lvl7pPr marL="2971800" indent="-228600" algn="ctr" eaLnBrk="0" fontAlgn="base" hangingPunct="0">
              <a:spcBef>
                <a:spcPct val="0"/>
              </a:spcBef>
              <a:spcAft>
                <a:spcPct val="0"/>
              </a:spcAft>
              <a:defRPr sz="2800">
                <a:solidFill>
                  <a:schemeClr val="tx1"/>
                </a:solidFill>
                <a:latin typeface="Times" charset="0"/>
                <a:ea typeface="ＭＳ Ｐゴシック" charset="-128"/>
              </a:defRPr>
            </a:lvl7pPr>
            <a:lvl8pPr marL="3429000" indent="-228600" algn="ctr" eaLnBrk="0" fontAlgn="base" hangingPunct="0">
              <a:spcBef>
                <a:spcPct val="0"/>
              </a:spcBef>
              <a:spcAft>
                <a:spcPct val="0"/>
              </a:spcAft>
              <a:defRPr sz="2800">
                <a:solidFill>
                  <a:schemeClr val="tx1"/>
                </a:solidFill>
                <a:latin typeface="Times" charset="0"/>
                <a:ea typeface="ＭＳ Ｐゴシック" charset="-128"/>
              </a:defRPr>
            </a:lvl8pPr>
            <a:lvl9pPr marL="3886200" indent="-228600" algn="ctr" eaLnBrk="0" fontAlgn="base" hangingPunct="0">
              <a:spcBef>
                <a:spcPct val="0"/>
              </a:spcBef>
              <a:spcAft>
                <a:spcPct val="0"/>
              </a:spcAft>
              <a:defRPr sz="2800">
                <a:solidFill>
                  <a:schemeClr val="tx1"/>
                </a:solidFill>
                <a:latin typeface="Times" charset="0"/>
                <a:ea typeface="ＭＳ Ｐゴシック" charset="-128"/>
              </a:defRPr>
            </a:lvl9pPr>
          </a:lstStyle>
          <a:p>
            <a:fld id="{CDB2B6C5-0343-471A-A16C-1BCEEEBDA2CD}" type="slidenum">
              <a:rPr lang="en-US" sz="1200"/>
              <a:pPr/>
              <a:t>11</a:t>
            </a:fld>
            <a:endParaRPr lang="en-US" sz="1200" dirty="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extLst>
      <p:ext uri="{BB962C8B-B14F-4D97-AF65-F5344CB8AC3E}">
        <p14:creationId xmlns:p14="http://schemas.microsoft.com/office/powerpoint/2010/main" val="32335226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charset="0"/>
                <a:ea typeface="ＭＳ Ｐゴシック" charset="-128"/>
              </a:defRPr>
            </a:lvl1pPr>
            <a:lvl2pPr marL="742950" indent="-285750">
              <a:defRPr sz="2800">
                <a:solidFill>
                  <a:schemeClr val="tx1"/>
                </a:solidFill>
                <a:latin typeface="Times" charset="0"/>
                <a:ea typeface="ＭＳ Ｐゴシック" charset="-128"/>
              </a:defRPr>
            </a:lvl2pPr>
            <a:lvl3pPr marL="1143000" indent="-228600">
              <a:defRPr sz="2800">
                <a:solidFill>
                  <a:schemeClr val="tx1"/>
                </a:solidFill>
                <a:latin typeface="Times" charset="0"/>
                <a:ea typeface="ＭＳ Ｐゴシック" charset="-128"/>
              </a:defRPr>
            </a:lvl3pPr>
            <a:lvl4pPr marL="1600200" indent="-228600">
              <a:defRPr sz="2800">
                <a:solidFill>
                  <a:schemeClr val="tx1"/>
                </a:solidFill>
                <a:latin typeface="Times" charset="0"/>
                <a:ea typeface="ＭＳ Ｐゴシック" charset="-128"/>
              </a:defRPr>
            </a:lvl4pPr>
            <a:lvl5pPr marL="2057400" indent="-228600">
              <a:defRPr sz="2800">
                <a:solidFill>
                  <a:schemeClr val="tx1"/>
                </a:solidFill>
                <a:latin typeface="Times" charset="0"/>
                <a:ea typeface="ＭＳ Ｐゴシック" charset="-128"/>
              </a:defRPr>
            </a:lvl5pPr>
            <a:lvl6pPr marL="2514600" indent="-228600" algn="ctr" eaLnBrk="0" fontAlgn="base" hangingPunct="0">
              <a:spcBef>
                <a:spcPct val="0"/>
              </a:spcBef>
              <a:spcAft>
                <a:spcPct val="0"/>
              </a:spcAft>
              <a:defRPr sz="2800">
                <a:solidFill>
                  <a:schemeClr val="tx1"/>
                </a:solidFill>
                <a:latin typeface="Times" charset="0"/>
                <a:ea typeface="ＭＳ Ｐゴシック" charset="-128"/>
              </a:defRPr>
            </a:lvl6pPr>
            <a:lvl7pPr marL="2971800" indent="-228600" algn="ctr" eaLnBrk="0" fontAlgn="base" hangingPunct="0">
              <a:spcBef>
                <a:spcPct val="0"/>
              </a:spcBef>
              <a:spcAft>
                <a:spcPct val="0"/>
              </a:spcAft>
              <a:defRPr sz="2800">
                <a:solidFill>
                  <a:schemeClr val="tx1"/>
                </a:solidFill>
                <a:latin typeface="Times" charset="0"/>
                <a:ea typeface="ＭＳ Ｐゴシック" charset="-128"/>
              </a:defRPr>
            </a:lvl7pPr>
            <a:lvl8pPr marL="3429000" indent="-228600" algn="ctr" eaLnBrk="0" fontAlgn="base" hangingPunct="0">
              <a:spcBef>
                <a:spcPct val="0"/>
              </a:spcBef>
              <a:spcAft>
                <a:spcPct val="0"/>
              </a:spcAft>
              <a:defRPr sz="2800">
                <a:solidFill>
                  <a:schemeClr val="tx1"/>
                </a:solidFill>
                <a:latin typeface="Times" charset="0"/>
                <a:ea typeface="ＭＳ Ｐゴシック" charset="-128"/>
              </a:defRPr>
            </a:lvl8pPr>
            <a:lvl9pPr marL="3886200" indent="-228600" algn="ctr" eaLnBrk="0" fontAlgn="base" hangingPunct="0">
              <a:spcBef>
                <a:spcPct val="0"/>
              </a:spcBef>
              <a:spcAft>
                <a:spcPct val="0"/>
              </a:spcAft>
              <a:defRPr sz="2800">
                <a:solidFill>
                  <a:schemeClr val="tx1"/>
                </a:solidFill>
                <a:latin typeface="Times" charset="0"/>
                <a:ea typeface="ＭＳ Ｐゴシック" charset="-128"/>
              </a:defRPr>
            </a:lvl9pPr>
          </a:lstStyle>
          <a:p>
            <a:fld id="{922816F5-7CD3-428E-9947-06AA5738B8B1}" type="slidenum">
              <a:rPr lang="en-US" sz="1200"/>
              <a:pPr/>
              <a:t>12</a:t>
            </a:fld>
            <a:endParaRPr lang="en-US" sz="1200" dirty="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extLst>
      <p:ext uri="{BB962C8B-B14F-4D97-AF65-F5344CB8AC3E}">
        <p14:creationId xmlns:p14="http://schemas.microsoft.com/office/powerpoint/2010/main" val="19185257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charset="0"/>
                <a:ea typeface="ＭＳ Ｐゴシック" charset="-128"/>
              </a:defRPr>
            </a:lvl1pPr>
            <a:lvl2pPr marL="742950" indent="-285750">
              <a:defRPr sz="2800">
                <a:solidFill>
                  <a:schemeClr val="tx1"/>
                </a:solidFill>
                <a:latin typeface="Times" charset="0"/>
                <a:ea typeface="ＭＳ Ｐゴシック" charset="-128"/>
              </a:defRPr>
            </a:lvl2pPr>
            <a:lvl3pPr marL="1143000" indent="-228600">
              <a:defRPr sz="2800">
                <a:solidFill>
                  <a:schemeClr val="tx1"/>
                </a:solidFill>
                <a:latin typeface="Times" charset="0"/>
                <a:ea typeface="ＭＳ Ｐゴシック" charset="-128"/>
              </a:defRPr>
            </a:lvl3pPr>
            <a:lvl4pPr marL="1600200" indent="-228600">
              <a:defRPr sz="2800">
                <a:solidFill>
                  <a:schemeClr val="tx1"/>
                </a:solidFill>
                <a:latin typeface="Times" charset="0"/>
                <a:ea typeface="ＭＳ Ｐゴシック" charset="-128"/>
              </a:defRPr>
            </a:lvl4pPr>
            <a:lvl5pPr marL="2057400" indent="-228600">
              <a:defRPr sz="2800">
                <a:solidFill>
                  <a:schemeClr val="tx1"/>
                </a:solidFill>
                <a:latin typeface="Times" charset="0"/>
                <a:ea typeface="ＭＳ Ｐゴシック" charset="-128"/>
              </a:defRPr>
            </a:lvl5pPr>
            <a:lvl6pPr marL="2514600" indent="-228600" algn="ctr" eaLnBrk="0" fontAlgn="base" hangingPunct="0">
              <a:spcBef>
                <a:spcPct val="0"/>
              </a:spcBef>
              <a:spcAft>
                <a:spcPct val="0"/>
              </a:spcAft>
              <a:defRPr sz="2800">
                <a:solidFill>
                  <a:schemeClr val="tx1"/>
                </a:solidFill>
                <a:latin typeface="Times" charset="0"/>
                <a:ea typeface="ＭＳ Ｐゴシック" charset="-128"/>
              </a:defRPr>
            </a:lvl6pPr>
            <a:lvl7pPr marL="2971800" indent="-228600" algn="ctr" eaLnBrk="0" fontAlgn="base" hangingPunct="0">
              <a:spcBef>
                <a:spcPct val="0"/>
              </a:spcBef>
              <a:spcAft>
                <a:spcPct val="0"/>
              </a:spcAft>
              <a:defRPr sz="2800">
                <a:solidFill>
                  <a:schemeClr val="tx1"/>
                </a:solidFill>
                <a:latin typeface="Times" charset="0"/>
                <a:ea typeface="ＭＳ Ｐゴシック" charset="-128"/>
              </a:defRPr>
            </a:lvl7pPr>
            <a:lvl8pPr marL="3429000" indent="-228600" algn="ctr" eaLnBrk="0" fontAlgn="base" hangingPunct="0">
              <a:spcBef>
                <a:spcPct val="0"/>
              </a:spcBef>
              <a:spcAft>
                <a:spcPct val="0"/>
              </a:spcAft>
              <a:defRPr sz="2800">
                <a:solidFill>
                  <a:schemeClr val="tx1"/>
                </a:solidFill>
                <a:latin typeface="Times" charset="0"/>
                <a:ea typeface="ＭＳ Ｐゴシック" charset="-128"/>
              </a:defRPr>
            </a:lvl8pPr>
            <a:lvl9pPr marL="3886200" indent="-228600" algn="ctr" eaLnBrk="0" fontAlgn="base" hangingPunct="0">
              <a:spcBef>
                <a:spcPct val="0"/>
              </a:spcBef>
              <a:spcAft>
                <a:spcPct val="0"/>
              </a:spcAft>
              <a:defRPr sz="2800">
                <a:solidFill>
                  <a:schemeClr val="tx1"/>
                </a:solidFill>
                <a:latin typeface="Times" charset="0"/>
                <a:ea typeface="ＭＳ Ｐゴシック" charset="-128"/>
              </a:defRPr>
            </a:lvl9pPr>
          </a:lstStyle>
          <a:p>
            <a:fld id="{D8EE1EA2-C288-466D-B1A0-F83F0762EBCC}" type="slidenum">
              <a:rPr lang="en-US" sz="1200"/>
              <a:pPr/>
              <a:t>3</a:t>
            </a:fld>
            <a:endParaRPr lang="en-US" sz="1200" dirty="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extLst>
      <p:ext uri="{BB962C8B-B14F-4D97-AF65-F5344CB8AC3E}">
        <p14:creationId xmlns:p14="http://schemas.microsoft.com/office/powerpoint/2010/main" val="438742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charset="0"/>
                <a:ea typeface="ＭＳ Ｐゴシック" charset="-128"/>
              </a:defRPr>
            </a:lvl1pPr>
            <a:lvl2pPr marL="742950" indent="-285750">
              <a:defRPr sz="2800">
                <a:solidFill>
                  <a:schemeClr val="tx1"/>
                </a:solidFill>
                <a:latin typeface="Times" charset="0"/>
                <a:ea typeface="ＭＳ Ｐゴシック" charset="-128"/>
              </a:defRPr>
            </a:lvl2pPr>
            <a:lvl3pPr marL="1143000" indent="-228600">
              <a:defRPr sz="2800">
                <a:solidFill>
                  <a:schemeClr val="tx1"/>
                </a:solidFill>
                <a:latin typeface="Times" charset="0"/>
                <a:ea typeface="ＭＳ Ｐゴシック" charset="-128"/>
              </a:defRPr>
            </a:lvl3pPr>
            <a:lvl4pPr marL="1600200" indent="-228600">
              <a:defRPr sz="2800">
                <a:solidFill>
                  <a:schemeClr val="tx1"/>
                </a:solidFill>
                <a:latin typeface="Times" charset="0"/>
                <a:ea typeface="ＭＳ Ｐゴシック" charset="-128"/>
              </a:defRPr>
            </a:lvl4pPr>
            <a:lvl5pPr marL="2057400" indent="-228600">
              <a:defRPr sz="2800">
                <a:solidFill>
                  <a:schemeClr val="tx1"/>
                </a:solidFill>
                <a:latin typeface="Times" charset="0"/>
                <a:ea typeface="ＭＳ Ｐゴシック" charset="-128"/>
              </a:defRPr>
            </a:lvl5pPr>
            <a:lvl6pPr marL="2514600" indent="-228600" algn="ctr" eaLnBrk="0" fontAlgn="base" hangingPunct="0">
              <a:spcBef>
                <a:spcPct val="0"/>
              </a:spcBef>
              <a:spcAft>
                <a:spcPct val="0"/>
              </a:spcAft>
              <a:defRPr sz="2800">
                <a:solidFill>
                  <a:schemeClr val="tx1"/>
                </a:solidFill>
                <a:latin typeface="Times" charset="0"/>
                <a:ea typeface="ＭＳ Ｐゴシック" charset="-128"/>
              </a:defRPr>
            </a:lvl6pPr>
            <a:lvl7pPr marL="2971800" indent="-228600" algn="ctr" eaLnBrk="0" fontAlgn="base" hangingPunct="0">
              <a:spcBef>
                <a:spcPct val="0"/>
              </a:spcBef>
              <a:spcAft>
                <a:spcPct val="0"/>
              </a:spcAft>
              <a:defRPr sz="2800">
                <a:solidFill>
                  <a:schemeClr val="tx1"/>
                </a:solidFill>
                <a:latin typeface="Times" charset="0"/>
                <a:ea typeface="ＭＳ Ｐゴシック" charset="-128"/>
              </a:defRPr>
            </a:lvl7pPr>
            <a:lvl8pPr marL="3429000" indent="-228600" algn="ctr" eaLnBrk="0" fontAlgn="base" hangingPunct="0">
              <a:spcBef>
                <a:spcPct val="0"/>
              </a:spcBef>
              <a:spcAft>
                <a:spcPct val="0"/>
              </a:spcAft>
              <a:defRPr sz="2800">
                <a:solidFill>
                  <a:schemeClr val="tx1"/>
                </a:solidFill>
                <a:latin typeface="Times" charset="0"/>
                <a:ea typeface="ＭＳ Ｐゴシック" charset="-128"/>
              </a:defRPr>
            </a:lvl8pPr>
            <a:lvl9pPr marL="3886200" indent="-228600" algn="ctr" eaLnBrk="0" fontAlgn="base" hangingPunct="0">
              <a:spcBef>
                <a:spcPct val="0"/>
              </a:spcBef>
              <a:spcAft>
                <a:spcPct val="0"/>
              </a:spcAft>
              <a:defRPr sz="2800">
                <a:solidFill>
                  <a:schemeClr val="tx1"/>
                </a:solidFill>
                <a:latin typeface="Times" charset="0"/>
                <a:ea typeface="ＭＳ Ｐゴシック" charset="-128"/>
              </a:defRPr>
            </a:lvl9pPr>
          </a:lstStyle>
          <a:p>
            <a:fld id="{91D5EE5D-2F4F-4FB2-8D2C-51D01A48ED7B}" type="slidenum">
              <a:rPr lang="en-US" sz="1200"/>
              <a:pPr/>
              <a:t>4</a:t>
            </a:fld>
            <a:endParaRPr lang="en-US" sz="12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extLst>
      <p:ext uri="{BB962C8B-B14F-4D97-AF65-F5344CB8AC3E}">
        <p14:creationId xmlns:p14="http://schemas.microsoft.com/office/powerpoint/2010/main" val="10154689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charset="0"/>
                <a:ea typeface="ＭＳ Ｐゴシック" charset="-128"/>
              </a:defRPr>
            </a:lvl1pPr>
            <a:lvl2pPr marL="742950" indent="-285750">
              <a:defRPr sz="2800">
                <a:solidFill>
                  <a:schemeClr val="tx1"/>
                </a:solidFill>
                <a:latin typeface="Times" charset="0"/>
                <a:ea typeface="ＭＳ Ｐゴシック" charset="-128"/>
              </a:defRPr>
            </a:lvl2pPr>
            <a:lvl3pPr marL="1143000" indent="-228600">
              <a:defRPr sz="2800">
                <a:solidFill>
                  <a:schemeClr val="tx1"/>
                </a:solidFill>
                <a:latin typeface="Times" charset="0"/>
                <a:ea typeface="ＭＳ Ｐゴシック" charset="-128"/>
              </a:defRPr>
            </a:lvl3pPr>
            <a:lvl4pPr marL="1600200" indent="-228600">
              <a:defRPr sz="2800">
                <a:solidFill>
                  <a:schemeClr val="tx1"/>
                </a:solidFill>
                <a:latin typeface="Times" charset="0"/>
                <a:ea typeface="ＭＳ Ｐゴシック" charset="-128"/>
              </a:defRPr>
            </a:lvl4pPr>
            <a:lvl5pPr marL="2057400" indent="-228600">
              <a:defRPr sz="2800">
                <a:solidFill>
                  <a:schemeClr val="tx1"/>
                </a:solidFill>
                <a:latin typeface="Times" charset="0"/>
                <a:ea typeface="ＭＳ Ｐゴシック" charset="-128"/>
              </a:defRPr>
            </a:lvl5pPr>
            <a:lvl6pPr marL="2514600" indent="-228600" algn="ctr" eaLnBrk="0" fontAlgn="base" hangingPunct="0">
              <a:spcBef>
                <a:spcPct val="0"/>
              </a:spcBef>
              <a:spcAft>
                <a:spcPct val="0"/>
              </a:spcAft>
              <a:defRPr sz="2800">
                <a:solidFill>
                  <a:schemeClr val="tx1"/>
                </a:solidFill>
                <a:latin typeface="Times" charset="0"/>
                <a:ea typeface="ＭＳ Ｐゴシック" charset="-128"/>
              </a:defRPr>
            </a:lvl6pPr>
            <a:lvl7pPr marL="2971800" indent="-228600" algn="ctr" eaLnBrk="0" fontAlgn="base" hangingPunct="0">
              <a:spcBef>
                <a:spcPct val="0"/>
              </a:spcBef>
              <a:spcAft>
                <a:spcPct val="0"/>
              </a:spcAft>
              <a:defRPr sz="2800">
                <a:solidFill>
                  <a:schemeClr val="tx1"/>
                </a:solidFill>
                <a:latin typeface="Times" charset="0"/>
                <a:ea typeface="ＭＳ Ｐゴシック" charset="-128"/>
              </a:defRPr>
            </a:lvl7pPr>
            <a:lvl8pPr marL="3429000" indent="-228600" algn="ctr" eaLnBrk="0" fontAlgn="base" hangingPunct="0">
              <a:spcBef>
                <a:spcPct val="0"/>
              </a:spcBef>
              <a:spcAft>
                <a:spcPct val="0"/>
              </a:spcAft>
              <a:defRPr sz="2800">
                <a:solidFill>
                  <a:schemeClr val="tx1"/>
                </a:solidFill>
                <a:latin typeface="Times" charset="0"/>
                <a:ea typeface="ＭＳ Ｐゴシック" charset="-128"/>
              </a:defRPr>
            </a:lvl8pPr>
            <a:lvl9pPr marL="3886200" indent="-228600" algn="ctr" eaLnBrk="0" fontAlgn="base" hangingPunct="0">
              <a:spcBef>
                <a:spcPct val="0"/>
              </a:spcBef>
              <a:spcAft>
                <a:spcPct val="0"/>
              </a:spcAft>
              <a:defRPr sz="2800">
                <a:solidFill>
                  <a:schemeClr val="tx1"/>
                </a:solidFill>
                <a:latin typeface="Times" charset="0"/>
                <a:ea typeface="ＭＳ Ｐゴシック" charset="-128"/>
              </a:defRPr>
            </a:lvl9pPr>
          </a:lstStyle>
          <a:p>
            <a:fld id="{1E3447EF-ABAD-43E7-BBF5-E694CDB1444F}" type="slidenum">
              <a:rPr lang="en-US" sz="1200"/>
              <a:pPr/>
              <a:t>5</a:t>
            </a:fld>
            <a:endParaRPr lang="en-US" sz="1200" dirty="0"/>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extLst>
      <p:ext uri="{BB962C8B-B14F-4D97-AF65-F5344CB8AC3E}">
        <p14:creationId xmlns:p14="http://schemas.microsoft.com/office/powerpoint/2010/main" val="198561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charset="0"/>
                <a:ea typeface="ＭＳ Ｐゴシック" charset="-128"/>
              </a:defRPr>
            </a:lvl1pPr>
            <a:lvl2pPr marL="742950" indent="-285750">
              <a:defRPr sz="2800">
                <a:solidFill>
                  <a:schemeClr val="tx1"/>
                </a:solidFill>
                <a:latin typeface="Times" charset="0"/>
                <a:ea typeface="ＭＳ Ｐゴシック" charset="-128"/>
              </a:defRPr>
            </a:lvl2pPr>
            <a:lvl3pPr marL="1143000" indent="-228600">
              <a:defRPr sz="2800">
                <a:solidFill>
                  <a:schemeClr val="tx1"/>
                </a:solidFill>
                <a:latin typeface="Times" charset="0"/>
                <a:ea typeface="ＭＳ Ｐゴシック" charset="-128"/>
              </a:defRPr>
            </a:lvl3pPr>
            <a:lvl4pPr marL="1600200" indent="-228600">
              <a:defRPr sz="2800">
                <a:solidFill>
                  <a:schemeClr val="tx1"/>
                </a:solidFill>
                <a:latin typeface="Times" charset="0"/>
                <a:ea typeface="ＭＳ Ｐゴシック" charset="-128"/>
              </a:defRPr>
            </a:lvl4pPr>
            <a:lvl5pPr marL="2057400" indent="-228600">
              <a:defRPr sz="2800">
                <a:solidFill>
                  <a:schemeClr val="tx1"/>
                </a:solidFill>
                <a:latin typeface="Times" charset="0"/>
                <a:ea typeface="ＭＳ Ｐゴシック" charset="-128"/>
              </a:defRPr>
            </a:lvl5pPr>
            <a:lvl6pPr marL="2514600" indent="-228600" algn="ctr" eaLnBrk="0" fontAlgn="base" hangingPunct="0">
              <a:spcBef>
                <a:spcPct val="0"/>
              </a:spcBef>
              <a:spcAft>
                <a:spcPct val="0"/>
              </a:spcAft>
              <a:defRPr sz="2800">
                <a:solidFill>
                  <a:schemeClr val="tx1"/>
                </a:solidFill>
                <a:latin typeface="Times" charset="0"/>
                <a:ea typeface="ＭＳ Ｐゴシック" charset="-128"/>
              </a:defRPr>
            </a:lvl6pPr>
            <a:lvl7pPr marL="2971800" indent="-228600" algn="ctr" eaLnBrk="0" fontAlgn="base" hangingPunct="0">
              <a:spcBef>
                <a:spcPct val="0"/>
              </a:spcBef>
              <a:spcAft>
                <a:spcPct val="0"/>
              </a:spcAft>
              <a:defRPr sz="2800">
                <a:solidFill>
                  <a:schemeClr val="tx1"/>
                </a:solidFill>
                <a:latin typeface="Times" charset="0"/>
                <a:ea typeface="ＭＳ Ｐゴシック" charset="-128"/>
              </a:defRPr>
            </a:lvl7pPr>
            <a:lvl8pPr marL="3429000" indent="-228600" algn="ctr" eaLnBrk="0" fontAlgn="base" hangingPunct="0">
              <a:spcBef>
                <a:spcPct val="0"/>
              </a:spcBef>
              <a:spcAft>
                <a:spcPct val="0"/>
              </a:spcAft>
              <a:defRPr sz="2800">
                <a:solidFill>
                  <a:schemeClr val="tx1"/>
                </a:solidFill>
                <a:latin typeface="Times" charset="0"/>
                <a:ea typeface="ＭＳ Ｐゴシック" charset="-128"/>
              </a:defRPr>
            </a:lvl8pPr>
            <a:lvl9pPr marL="3886200" indent="-228600" algn="ctr" eaLnBrk="0" fontAlgn="base" hangingPunct="0">
              <a:spcBef>
                <a:spcPct val="0"/>
              </a:spcBef>
              <a:spcAft>
                <a:spcPct val="0"/>
              </a:spcAft>
              <a:defRPr sz="2800">
                <a:solidFill>
                  <a:schemeClr val="tx1"/>
                </a:solidFill>
                <a:latin typeface="Times" charset="0"/>
                <a:ea typeface="ＭＳ Ｐゴシック" charset="-128"/>
              </a:defRPr>
            </a:lvl9pPr>
          </a:lstStyle>
          <a:p>
            <a:fld id="{D8EE1EA2-C288-466D-B1A0-F83F0762EBCC}" type="slidenum">
              <a:rPr lang="en-US" sz="1200"/>
              <a:pPr/>
              <a:t>6</a:t>
            </a:fld>
            <a:endParaRPr lang="en-US" sz="1200" dirty="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extLst>
      <p:ext uri="{BB962C8B-B14F-4D97-AF65-F5344CB8AC3E}">
        <p14:creationId xmlns:p14="http://schemas.microsoft.com/office/powerpoint/2010/main" val="2568035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charset="0"/>
                <a:ea typeface="ＭＳ Ｐゴシック" charset="-128"/>
              </a:defRPr>
            </a:lvl1pPr>
            <a:lvl2pPr marL="742950" indent="-285750">
              <a:defRPr sz="2800">
                <a:solidFill>
                  <a:schemeClr val="tx1"/>
                </a:solidFill>
                <a:latin typeface="Times" charset="0"/>
                <a:ea typeface="ＭＳ Ｐゴシック" charset="-128"/>
              </a:defRPr>
            </a:lvl2pPr>
            <a:lvl3pPr marL="1143000" indent="-228600">
              <a:defRPr sz="2800">
                <a:solidFill>
                  <a:schemeClr val="tx1"/>
                </a:solidFill>
                <a:latin typeface="Times" charset="0"/>
                <a:ea typeface="ＭＳ Ｐゴシック" charset="-128"/>
              </a:defRPr>
            </a:lvl3pPr>
            <a:lvl4pPr marL="1600200" indent="-228600">
              <a:defRPr sz="2800">
                <a:solidFill>
                  <a:schemeClr val="tx1"/>
                </a:solidFill>
                <a:latin typeface="Times" charset="0"/>
                <a:ea typeface="ＭＳ Ｐゴシック" charset="-128"/>
              </a:defRPr>
            </a:lvl4pPr>
            <a:lvl5pPr marL="2057400" indent="-228600">
              <a:defRPr sz="2800">
                <a:solidFill>
                  <a:schemeClr val="tx1"/>
                </a:solidFill>
                <a:latin typeface="Times" charset="0"/>
                <a:ea typeface="ＭＳ Ｐゴシック" charset="-128"/>
              </a:defRPr>
            </a:lvl5pPr>
            <a:lvl6pPr marL="2514600" indent="-228600" algn="ctr" eaLnBrk="0" fontAlgn="base" hangingPunct="0">
              <a:spcBef>
                <a:spcPct val="0"/>
              </a:spcBef>
              <a:spcAft>
                <a:spcPct val="0"/>
              </a:spcAft>
              <a:defRPr sz="2800">
                <a:solidFill>
                  <a:schemeClr val="tx1"/>
                </a:solidFill>
                <a:latin typeface="Times" charset="0"/>
                <a:ea typeface="ＭＳ Ｐゴシック" charset="-128"/>
              </a:defRPr>
            </a:lvl6pPr>
            <a:lvl7pPr marL="2971800" indent="-228600" algn="ctr" eaLnBrk="0" fontAlgn="base" hangingPunct="0">
              <a:spcBef>
                <a:spcPct val="0"/>
              </a:spcBef>
              <a:spcAft>
                <a:spcPct val="0"/>
              </a:spcAft>
              <a:defRPr sz="2800">
                <a:solidFill>
                  <a:schemeClr val="tx1"/>
                </a:solidFill>
                <a:latin typeface="Times" charset="0"/>
                <a:ea typeface="ＭＳ Ｐゴシック" charset="-128"/>
              </a:defRPr>
            </a:lvl7pPr>
            <a:lvl8pPr marL="3429000" indent="-228600" algn="ctr" eaLnBrk="0" fontAlgn="base" hangingPunct="0">
              <a:spcBef>
                <a:spcPct val="0"/>
              </a:spcBef>
              <a:spcAft>
                <a:spcPct val="0"/>
              </a:spcAft>
              <a:defRPr sz="2800">
                <a:solidFill>
                  <a:schemeClr val="tx1"/>
                </a:solidFill>
                <a:latin typeface="Times" charset="0"/>
                <a:ea typeface="ＭＳ Ｐゴシック" charset="-128"/>
              </a:defRPr>
            </a:lvl8pPr>
            <a:lvl9pPr marL="3886200" indent="-228600" algn="ctr" eaLnBrk="0" fontAlgn="base" hangingPunct="0">
              <a:spcBef>
                <a:spcPct val="0"/>
              </a:spcBef>
              <a:spcAft>
                <a:spcPct val="0"/>
              </a:spcAft>
              <a:defRPr sz="2800">
                <a:solidFill>
                  <a:schemeClr val="tx1"/>
                </a:solidFill>
                <a:latin typeface="Times" charset="0"/>
                <a:ea typeface="ＭＳ Ｐゴシック" charset="-128"/>
              </a:defRPr>
            </a:lvl9pPr>
          </a:lstStyle>
          <a:p>
            <a:fld id="{24F6C1C4-A952-4863-B159-EAEE4955A292}" type="slidenum">
              <a:rPr lang="en-US" sz="1200"/>
              <a:pPr/>
              <a:t>7</a:t>
            </a:fld>
            <a:endParaRPr lang="en-US" sz="12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extLst>
      <p:ext uri="{BB962C8B-B14F-4D97-AF65-F5344CB8AC3E}">
        <p14:creationId xmlns:p14="http://schemas.microsoft.com/office/powerpoint/2010/main" val="33053825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charset="0"/>
                <a:ea typeface="ＭＳ Ｐゴシック" charset="-128"/>
              </a:defRPr>
            </a:lvl1pPr>
            <a:lvl2pPr marL="742950" indent="-285750">
              <a:defRPr sz="2800">
                <a:solidFill>
                  <a:schemeClr val="tx1"/>
                </a:solidFill>
                <a:latin typeface="Times" charset="0"/>
                <a:ea typeface="ＭＳ Ｐゴシック" charset="-128"/>
              </a:defRPr>
            </a:lvl2pPr>
            <a:lvl3pPr marL="1143000" indent="-228600">
              <a:defRPr sz="2800">
                <a:solidFill>
                  <a:schemeClr val="tx1"/>
                </a:solidFill>
                <a:latin typeface="Times" charset="0"/>
                <a:ea typeface="ＭＳ Ｐゴシック" charset="-128"/>
              </a:defRPr>
            </a:lvl3pPr>
            <a:lvl4pPr marL="1600200" indent="-228600">
              <a:defRPr sz="2800">
                <a:solidFill>
                  <a:schemeClr val="tx1"/>
                </a:solidFill>
                <a:latin typeface="Times" charset="0"/>
                <a:ea typeface="ＭＳ Ｐゴシック" charset="-128"/>
              </a:defRPr>
            </a:lvl4pPr>
            <a:lvl5pPr marL="2057400" indent="-228600">
              <a:defRPr sz="2800">
                <a:solidFill>
                  <a:schemeClr val="tx1"/>
                </a:solidFill>
                <a:latin typeface="Times" charset="0"/>
                <a:ea typeface="ＭＳ Ｐゴシック" charset="-128"/>
              </a:defRPr>
            </a:lvl5pPr>
            <a:lvl6pPr marL="2514600" indent="-228600" algn="ctr" eaLnBrk="0" fontAlgn="base" hangingPunct="0">
              <a:spcBef>
                <a:spcPct val="0"/>
              </a:spcBef>
              <a:spcAft>
                <a:spcPct val="0"/>
              </a:spcAft>
              <a:defRPr sz="2800">
                <a:solidFill>
                  <a:schemeClr val="tx1"/>
                </a:solidFill>
                <a:latin typeface="Times" charset="0"/>
                <a:ea typeface="ＭＳ Ｐゴシック" charset="-128"/>
              </a:defRPr>
            </a:lvl6pPr>
            <a:lvl7pPr marL="2971800" indent="-228600" algn="ctr" eaLnBrk="0" fontAlgn="base" hangingPunct="0">
              <a:spcBef>
                <a:spcPct val="0"/>
              </a:spcBef>
              <a:spcAft>
                <a:spcPct val="0"/>
              </a:spcAft>
              <a:defRPr sz="2800">
                <a:solidFill>
                  <a:schemeClr val="tx1"/>
                </a:solidFill>
                <a:latin typeface="Times" charset="0"/>
                <a:ea typeface="ＭＳ Ｐゴシック" charset="-128"/>
              </a:defRPr>
            </a:lvl7pPr>
            <a:lvl8pPr marL="3429000" indent="-228600" algn="ctr" eaLnBrk="0" fontAlgn="base" hangingPunct="0">
              <a:spcBef>
                <a:spcPct val="0"/>
              </a:spcBef>
              <a:spcAft>
                <a:spcPct val="0"/>
              </a:spcAft>
              <a:defRPr sz="2800">
                <a:solidFill>
                  <a:schemeClr val="tx1"/>
                </a:solidFill>
                <a:latin typeface="Times" charset="0"/>
                <a:ea typeface="ＭＳ Ｐゴシック" charset="-128"/>
              </a:defRPr>
            </a:lvl8pPr>
            <a:lvl9pPr marL="3886200" indent="-228600" algn="ctr" eaLnBrk="0" fontAlgn="base" hangingPunct="0">
              <a:spcBef>
                <a:spcPct val="0"/>
              </a:spcBef>
              <a:spcAft>
                <a:spcPct val="0"/>
              </a:spcAft>
              <a:defRPr sz="2800">
                <a:solidFill>
                  <a:schemeClr val="tx1"/>
                </a:solidFill>
                <a:latin typeface="Times" charset="0"/>
                <a:ea typeface="ＭＳ Ｐゴシック" charset="-128"/>
              </a:defRPr>
            </a:lvl9pPr>
          </a:lstStyle>
          <a:p>
            <a:fld id="{84B4A5F9-505C-4F8E-9506-ED1CFD2FFCEF}" type="slidenum">
              <a:rPr lang="en-US" sz="1200"/>
              <a:pPr/>
              <a:t>8</a:t>
            </a:fld>
            <a:endParaRPr lang="en-US" sz="1200" dirty="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extLst>
      <p:ext uri="{BB962C8B-B14F-4D97-AF65-F5344CB8AC3E}">
        <p14:creationId xmlns:p14="http://schemas.microsoft.com/office/powerpoint/2010/main" val="42872846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charset="0"/>
                <a:ea typeface="ＭＳ Ｐゴシック" charset="-128"/>
              </a:defRPr>
            </a:lvl1pPr>
            <a:lvl2pPr marL="742950" indent="-285750">
              <a:defRPr sz="2800">
                <a:solidFill>
                  <a:schemeClr val="tx1"/>
                </a:solidFill>
                <a:latin typeface="Times" charset="0"/>
                <a:ea typeface="ＭＳ Ｐゴシック" charset="-128"/>
              </a:defRPr>
            </a:lvl2pPr>
            <a:lvl3pPr marL="1143000" indent="-228600">
              <a:defRPr sz="2800">
                <a:solidFill>
                  <a:schemeClr val="tx1"/>
                </a:solidFill>
                <a:latin typeface="Times" charset="0"/>
                <a:ea typeface="ＭＳ Ｐゴシック" charset="-128"/>
              </a:defRPr>
            </a:lvl3pPr>
            <a:lvl4pPr marL="1600200" indent="-228600">
              <a:defRPr sz="2800">
                <a:solidFill>
                  <a:schemeClr val="tx1"/>
                </a:solidFill>
                <a:latin typeface="Times" charset="0"/>
                <a:ea typeface="ＭＳ Ｐゴシック" charset="-128"/>
              </a:defRPr>
            </a:lvl4pPr>
            <a:lvl5pPr marL="2057400" indent="-228600">
              <a:defRPr sz="2800">
                <a:solidFill>
                  <a:schemeClr val="tx1"/>
                </a:solidFill>
                <a:latin typeface="Times" charset="0"/>
                <a:ea typeface="ＭＳ Ｐゴシック" charset="-128"/>
              </a:defRPr>
            </a:lvl5pPr>
            <a:lvl6pPr marL="2514600" indent="-228600" algn="ctr" eaLnBrk="0" fontAlgn="base" hangingPunct="0">
              <a:spcBef>
                <a:spcPct val="0"/>
              </a:spcBef>
              <a:spcAft>
                <a:spcPct val="0"/>
              </a:spcAft>
              <a:defRPr sz="2800">
                <a:solidFill>
                  <a:schemeClr val="tx1"/>
                </a:solidFill>
                <a:latin typeface="Times" charset="0"/>
                <a:ea typeface="ＭＳ Ｐゴシック" charset="-128"/>
              </a:defRPr>
            </a:lvl6pPr>
            <a:lvl7pPr marL="2971800" indent="-228600" algn="ctr" eaLnBrk="0" fontAlgn="base" hangingPunct="0">
              <a:spcBef>
                <a:spcPct val="0"/>
              </a:spcBef>
              <a:spcAft>
                <a:spcPct val="0"/>
              </a:spcAft>
              <a:defRPr sz="2800">
                <a:solidFill>
                  <a:schemeClr val="tx1"/>
                </a:solidFill>
                <a:latin typeface="Times" charset="0"/>
                <a:ea typeface="ＭＳ Ｐゴシック" charset="-128"/>
              </a:defRPr>
            </a:lvl7pPr>
            <a:lvl8pPr marL="3429000" indent="-228600" algn="ctr" eaLnBrk="0" fontAlgn="base" hangingPunct="0">
              <a:spcBef>
                <a:spcPct val="0"/>
              </a:spcBef>
              <a:spcAft>
                <a:spcPct val="0"/>
              </a:spcAft>
              <a:defRPr sz="2800">
                <a:solidFill>
                  <a:schemeClr val="tx1"/>
                </a:solidFill>
                <a:latin typeface="Times" charset="0"/>
                <a:ea typeface="ＭＳ Ｐゴシック" charset="-128"/>
              </a:defRPr>
            </a:lvl8pPr>
            <a:lvl9pPr marL="3886200" indent="-228600" algn="ctr" eaLnBrk="0" fontAlgn="base" hangingPunct="0">
              <a:spcBef>
                <a:spcPct val="0"/>
              </a:spcBef>
              <a:spcAft>
                <a:spcPct val="0"/>
              </a:spcAft>
              <a:defRPr sz="2800">
                <a:solidFill>
                  <a:schemeClr val="tx1"/>
                </a:solidFill>
                <a:latin typeface="Times" charset="0"/>
                <a:ea typeface="ＭＳ Ｐゴシック" charset="-128"/>
              </a:defRPr>
            </a:lvl9pPr>
          </a:lstStyle>
          <a:p>
            <a:fld id="{13D15547-F5C3-4C6D-9E49-25BBDBB0C3EE}" type="slidenum">
              <a:rPr lang="en-US" sz="1200"/>
              <a:pPr/>
              <a:t>9</a:t>
            </a:fld>
            <a:endParaRPr lang="en-US" sz="1200" dirty="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extLst>
      <p:ext uri="{BB962C8B-B14F-4D97-AF65-F5344CB8AC3E}">
        <p14:creationId xmlns:p14="http://schemas.microsoft.com/office/powerpoint/2010/main" val="37355689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charset="0"/>
                <a:ea typeface="ＭＳ Ｐゴシック" charset="-128"/>
              </a:defRPr>
            </a:lvl1pPr>
            <a:lvl2pPr marL="742950" indent="-285750">
              <a:defRPr sz="2800">
                <a:solidFill>
                  <a:schemeClr val="tx1"/>
                </a:solidFill>
                <a:latin typeface="Times" charset="0"/>
                <a:ea typeface="ＭＳ Ｐゴシック" charset="-128"/>
              </a:defRPr>
            </a:lvl2pPr>
            <a:lvl3pPr marL="1143000" indent="-228600">
              <a:defRPr sz="2800">
                <a:solidFill>
                  <a:schemeClr val="tx1"/>
                </a:solidFill>
                <a:latin typeface="Times" charset="0"/>
                <a:ea typeface="ＭＳ Ｐゴシック" charset="-128"/>
              </a:defRPr>
            </a:lvl3pPr>
            <a:lvl4pPr marL="1600200" indent="-228600">
              <a:defRPr sz="2800">
                <a:solidFill>
                  <a:schemeClr val="tx1"/>
                </a:solidFill>
                <a:latin typeface="Times" charset="0"/>
                <a:ea typeface="ＭＳ Ｐゴシック" charset="-128"/>
              </a:defRPr>
            </a:lvl4pPr>
            <a:lvl5pPr marL="2057400" indent="-228600">
              <a:defRPr sz="2800">
                <a:solidFill>
                  <a:schemeClr val="tx1"/>
                </a:solidFill>
                <a:latin typeface="Times" charset="0"/>
                <a:ea typeface="ＭＳ Ｐゴシック" charset="-128"/>
              </a:defRPr>
            </a:lvl5pPr>
            <a:lvl6pPr marL="2514600" indent="-228600" algn="ctr" eaLnBrk="0" fontAlgn="base" hangingPunct="0">
              <a:spcBef>
                <a:spcPct val="0"/>
              </a:spcBef>
              <a:spcAft>
                <a:spcPct val="0"/>
              </a:spcAft>
              <a:defRPr sz="2800">
                <a:solidFill>
                  <a:schemeClr val="tx1"/>
                </a:solidFill>
                <a:latin typeface="Times" charset="0"/>
                <a:ea typeface="ＭＳ Ｐゴシック" charset="-128"/>
              </a:defRPr>
            </a:lvl6pPr>
            <a:lvl7pPr marL="2971800" indent="-228600" algn="ctr" eaLnBrk="0" fontAlgn="base" hangingPunct="0">
              <a:spcBef>
                <a:spcPct val="0"/>
              </a:spcBef>
              <a:spcAft>
                <a:spcPct val="0"/>
              </a:spcAft>
              <a:defRPr sz="2800">
                <a:solidFill>
                  <a:schemeClr val="tx1"/>
                </a:solidFill>
                <a:latin typeface="Times" charset="0"/>
                <a:ea typeface="ＭＳ Ｐゴシック" charset="-128"/>
              </a:defRPr>
            </a:lvl7pPr>
            <a:lvl8pPr marL="3429000" indent="-228600" algn="ctr" eaLnBrk="0" fontAlgn="base" hangingPunct="0">
              <a:spcBef>
                <a:spcPct val="0"/>
              </a:spcBef>
              <a:spcAft>
                <a:spcPct val="0"/>
              </a:spcAft>
              <a:defRPr sz="2800">
                <a:solidFill>
                  <a:schemeClr val="tx1"/>
                </a:solidFill>
                <a:latin typeface="Times" charset="0"/>
                <a:ea typeface="ＭＳ Ｐゴシック" charset="-128"/>
              </a:defRPr>
            </a:lvl8pPr>
            <a:lvl9pPr marL="3886200" indent="-228600" algn="ctr" eaLnBrk="0" fontAlgn="base" hangingPunct="0">
              <a:spcBef>
                <a:spcPct val="0"/>
              </a:spcBef>
              <a:spcAft>
                <a:spcPct val="0"/>
              </a:spcAft>
              <a:defRPr sz="2800">
                <a:solidFill>
                  <a:schemeClr val="tx1"/>
                </a:solidFill>
                <a:latin typeface="Times" charset="0"/>
                <a:ea typeface="ＭＳ Ｐゴシック" charset="-128"/>
              </a:defRPr>
            </a:lvl9pPr>
          </a:lstStyle>
          <a:p>
            <a:fld id="{AE4C3FB1-E795-4347-A7FF-8C7681F09943}" type="slidenum">
              <a:rPr lang="en-US" sz="1200"/>
              <a:pPr/>
              <a:t>10</a:t>
            </a:fld>
            <a:endParaRPr lang="en-US" sz="1200" dirty="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extLst>
      <p:ext uri="{BB962C8B-B14F-4D97-AF65-F5344CB8AC3E}">
        <p14:creationId xmlns:p14="http://schemas.microsoft.com/office/powerpoint/2010/main" val="33315636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539453090"/>
      </p:ext>
    </p:extLst>
  </p:cSld>
  <p:clrMapOvr>
    <a:masterClrMapping/>
  </p:clrMapOvr>
  <p:transition>
    <p:cu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44659799"/>
      </p:ext>
    </p:extLst>
  </p:cSld>
  <p:clrMapOvr>
    <a:masterClrMapping/>
  </p:clrMapOvr>
  <p:transition>
    <p:cu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49061263"/>
      </p:ext>
    </p:extLst>
  </p:cSld>
  <p:clrMapOvr>
    <a:masterClrMapping/>
  </p:clrMapOvr>
  <p:transition>
    <p:cu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050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050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32924325"/>
      </p:ext>
    </p:extLst>
  </p:cSld>
  <p:clrMapOvr>
    <a:masterClrMapping/>
  </p:clrMapOvr>
  <p:transition>
    <p:cu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6374225"/>
      </p:ext>
    </p:extLst>
  </p:cSld>
  <p:clrMapOvr>
    <a:masterClrMapping/>
  </p:clrMapOvr>
  <p:transition>
    <p:cut/>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014108062"/>
      </p:ext>
    </p:extLst>
  </p:cSld>
  <p:clrMapOvr>
    <a:masterClrMapping/>
  </p:clrMapOvr>
  <p:transition>
    <p:cut/>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4043410"/>
      </p:ext>
    </p:extLst>
  </p:cSld>
  <p:clrMapOvr>
    <a:masterClrMapping/>
  </p:clrMapOvr>
  <p:transition>
    <p:cu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53467001"/>
      </p:ext>
    </p:extLst>
  </p:cSld>
  <p:clrMapOvr>
    <a:masterClrMapping/>
  </p:clrMapOvr>
  <p:transition>
    <p:cu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021623131"/>
      </p:ext>
    </p:extLst>
  </p:cSld>
  <p:clrMapOvr>
    <a:masterClrMapping/>
  </p:clrMapOvr>
  <p:transition>
    <p:cu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25772056"/>
      </p:ext>
    </p:extLst>
  </p:cSld>
  <p:clrMapOvr>
    <a:masterClrMapping/>
  </p:clrMapOvr>
  <p:transition>
    <p:cu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095536215"/>
      </p:ext>
    </p:extLst>
  </p:cSld>
  <p:clrMapOvr>
    <a:masterClrMapping/>
  </p:clrMapOvr>
  <p:transition>
    <p:cu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63719723"/>
      </p:ext>
    </p:extLst>
  </p:cSld>
  <p:clrMapOvr>
    <a:masterClrMapping/>
  </p:clrMapOvr>
  <p:transition>
    <p:cu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4" descr="ppt pg bkgd-1.png"/>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4763" y="0"/>
            <a:ext cx="91344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a:outerShdw blurRad="63500" dist="17961" dir="2700000" algn="ctr" rotWithShape="0">
              <a:schemeClr val="bg2">
                <a:alpha val="74998"/>
              </a:schemeClr>
            </a:outerShdw>
          </a:effec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8"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cut/>
  </p:transition>
  <p:timing>
    <p:tnLst>
      <p:par>
        <p:cTn id="1" dur="indefinite" restart="never" nodeType="tmRoot"/>
      </p:par>
    </p:tnLst>
  </p:timing>
  <p:txStyles>
    <p:titleStyle>
      <a:lvl1pPr algn="l" rtl="0" eaLnBrk="0" fontAlgn="base" hangingPunct="0">
        <a:lnSpc>
          <a:spcPct val="85000"/>
        </a:lnSpc>
        <a:spcBef>
          <a:spcPct val="0"/>
        </a:spcBef>
        <a:spcAft>
          <a:spcPct val="0"/>
        </a:spcAft>
        <a:defRPr sz="4000" b="1" kern="1200" spc="-150">
          <a:solidFill>
            <a:schemeClr val="accent2"/>
          </a:solidFill>
          <a:latin typeface="Arial"/>
          <a:ea typeface="ヒラギノ角ゴ Pro W3" charset="-128"/>
          <a:cs typeface="ヒラギノ角ゴ Pro W3" charset="-128"/>
        </a:defRPr>
      </a:lvl1pPr>
      <a:lvl2pPr algn="l" rtl="0" eaLnBrk="0" fontAlgn="base" hangingPunct="0">
        <a:lnSpc>
          <a:spcPct val="85000"/>
        </a:lnSpc>
        <a:spcBef>
          <a:spcPct val="0"/>
        </a:spcBef>
        <a:spcAft>
          <a:spcPct val="0"/>
        </a:spcAft>
        <a:defRPr sz="4000" b="1">
          <a:solidFill>
            <a:schemeClr val="accent2"/>
          </a:solidFill>
          <a:latin typeface="Arial" charset="0"/>
          <a:ea typeface="ヒラギノ角ゴ Pro W3" charset="-128"/>
          <a:cs typeface="ヒラギノ角ゴ Pro W3" charset="-128"/>
        </a:defRPr>
      </a:lvl2pPr>
      <a:lvl3pPr algn="l" rtl="0" eaLnBrk="0" fontAlgn="base" hangingPunct="0">
        <a:lnSpc>
          <a:spcPct val="85000"/>
        </a:lnSpc>
        <a:spcBef>
          <a:spcPct val="0"/>
        </a:spcBef>
        <a:spcAft>
          <a:spcPct val="0"/>
        </a:spcAft>
        <a:defRPr sz="4000" b="1">
          <a:solidFill>
            <a:schemeClr val="accent2"/>
          </a:solidFill>
          <a:latin typeface="Arial" charset="0"/>
          <a:ea typeface="ヒラギノ角ゴ Pro W3" charset="-128"/>
          <a:cs typeface="ヒラギノ角ゴ Pro W3" charset="-128"/>
        </a:defRPr>
      </a:lvl3pPr>
      <a:lvl4pPr algn="l" rtl="0" eaLnBrk="0" fontAlgn="base" hangingPunct="0">
        <a:lnSpc>
          <a:spcPct val="85000"/>
        </a:lnSpc>
        <a:spcBef>
          <a:spcPct val="0"/>
        </a:spcBef>
        <a:spcAft>
          <a:spcPct val="0"/>
        </a:spcAft>
        <a:defRPr sz="4000" b="1">
          <a:solidFill>
            <a:schemeClr val="accent2"/>
          </a:solidFill>
          <a:latin typeface="Arial" charset="0"/>
          <a:ea typeface="ヒラギノ角ゴ Pro W3" charset="-128"/>
          <a:cs typeface="ヒラギノ角ゴ Pro W3" charset="-128"/>
        </a:defRPr>
      </a:lvl4pPr>
      <a:lvl5pPr algn="l" rtl="0" eaLnBrk="0" fontAlgn="base" hangingPunct="0">
        <a:lnSpc>
          <a:spcPct val="85000"/>
        </a:lnSpc>
        <a:spcBef>
          <a:spcPct val="0"/>
        </a:spcBef>
        <a:spcAft>
          <a:spcPct val="0"/>
        </a:spcAft>
        <a:defRPr sz="4000" b="1">
          <a:solidFill>
            <a:schemeClr val="accent2"/>
          </a:solidFill>
          <a:latin typeface="Arial" charset="0"/>
          <a:ea typeface="ヒラギノ角ゴ Pro W3" charset="-128"/>
          <a:cs typeface="ヒラギノ角ゴ Pro W3" charset="-128"/>
        </a:defRPr>
      </a:lvl5pPr>
      <a:lvl6pPr marL="457200" algn="ctr" rtl="0" fontAlgn="base">
        <a:lnSpc>
          <a:spcPct val="70000"/>
        </a:lnSpc>
        <a:spcBef>
          <a:spcPct val="0"/>
        </a:spcBef>
        <a:spcAft>
          <a:spcPct val="0"/>
        </a:spcAft>
        <a:defRPr sz="4000">
          <a:solidFill>
            <a:schemeClr val="tx1"/>
          </a:solidFill>
          <a:latin typeface="Verdana" charset="0"/>
        </a:defRPr>
      </a:lvl6pPr>
      <a:lvl7pPr marL="914400" algn="ctr" rtl="0" fontAlgn="base">
        <a:lnSpc>
          <a:spcPct val="70000"/>
        </a:lnSpc>
        <a:spcBef>
          <a:spcPct val="0"/>
        </a:spcBef>
        <a:spcAft>
          <a:spcPct val="0"/>
        </a:spcAft>
        <a:defRPr sz="4000">
          <a:solidFill>
            <a:schemeClr val="tx1"/>
          </a:solidFill>
          <a:latin typeface="Verdana" charset="0"/>
        </a:defRPr>
      </a:lvl7pPr>
      <a:lvl8pPr marL="1371600" algn="ctr" rtl="0" fontAlgn="base">
        <a:lnSpc>
          <a:spcPct val="70000"/>
        </a:lnSpc>
        <a:spcBef>
          <a:spcPct val="0"/>
        </a:spcBef>
        <a:spcAft>
          <a:spcPct val="0"/>
        </a:spcAft>
        <a:defRPr sz="4000">
          <a:solidFill>
            <a:schemeClr val="tx1"/>
          </a:solidFill>
          <a:latin typeface="Verdana" charset="0"/>
        </a:defRPr>
      </a:lvl8pPr>
      <a:lvl9pPr marL="1828800" algn="ctr" rtl="0" fontAlgn="base">
        <a:lnSpc>
          <a:spcPct val="70000"/>
        </a:lnSpc>
        <a:spcBef>
          <a:spcPct val="0"/>
        </a:spcBef>
        <a:spcAft>
          <a:spcPct val="0"/>
        </a:spcAft>
        <a:defRPr sz="4000">
          <a:solidFill>
            <a:schemeClr val="tx1"/>
          </a:solidFill>
          <a:latin typeface="Verdana" charset="0"/>
        </a:defRPr>
      </a:lvl9pPr>
    </p:titleStyle>
    <p:bodyStyle>
      <a:lvl1pPr marL="342900" indent="-342900" algn="l" rtl="0" eaLnBrk="0" fontAlgn="base" hangingPunct="0">
        <a:spcBef>
          <a:spcPct val="20000"/>
        </a:spcBef>
        <a:spcAft>
          <a:spcPct val="0"/>
        </a:spcAft>
        <a:buClr>
          <a:schemeClr val="accent2"/>
        </a:buClr>
        <a:buFont typeface="Webdings" charset="2"/>
        <a:buChar char="4"/>
        <a:defRPr sz="3000">
          <a:solidFill>
            <a:schemeClr val="tx1"/>
          </a:solidFill>
          <a:latin typeface="Arial"/>
          <a:ea typeface="ヒラギノ角ゴ Pro W3" charset="-128"/>
          <a:cs typeface="Arial"/>
        </a:defRPr>
      </a:lvl1pPr>
      <a:lvl2pPr marL="742950" indent="-285750" algn="l" rtl="0" eaLnBrk="0" fontAlgn="base" hangingPunct="0">
        <a:spcBef>
          <a:spcPct val="20000"/>
        </a:spcBef>
        <a:spcAft>
          <a:spcPct val="0"/>
        </a:spcAft>
        <a:defRPr sz="2700">
          <a:solidFill>
            <a:schemeClr val="tx1"/>
          </a:solidFill>
          <a:latin typeface="Arial"/>
          <a:ea typeface="ヒラギノ角ゴ Pro W3" charset="-128"/>
          <a:cs typeface="Arial"/>
        </a:defRPr>
      </a:lvl2pPr>
      <a:lvl3pPr marL="1143000" indent="-228600" algn="l" rtl="0" eaLnBrk="0" fontAlgn="base" hangingPunct="0">
        <a:spcBef>
          <a:spcPct val="20000"/>
        </a:spcBef>
        <a:spcAft>
          <a:spcPct val="0"/>
        </a:spcAft>
        <a:defRPr sz="2400">
          <a:solidFill>
            <a:schemeClr val="tx1"/>
          </a:solidFill>
          <a:latin typeface="Arial"/>
          <a:ea typeface="ヒラギノ角ゴ Pro W3" charset="-128"/>
          <a:cs typeface="Arial"/>
        </a:defRPr>
      </a:lvl3pPr>
      <a:lvl4pPr marL="1600200" indent="-228600" algn="l" rtl="0" eaLnBrk="0" fontAlgn="base" hangingPunct="0">
        <a:spcBef>
          <a:spcPct val="20000"/>
        </a:spcBef>
        <a:spcAft>
          <a:spcPct val="0"/>
        </a:spcAft>
        <a:defRPr sz="2000">
          <a:solidFill>
            <a:schemeClr val="tx1"/>
          </a:solidFill>
          <a:latin typeface="Arial"/>
          <a:ea typeface="ヒラギノ角ゴ Pro W3" charset="-128"/>
          <a:cs typeface="Arial"/>
        </a:defRPr>
      </a:lvl4pPr>
      <a:lvl5pPr marL="2057400" indent="-228600" algn="l" rtl="0" eaLnBrk="0" fontAlgn="base" hangingPunct="0">
        <a:spcBef>
          <a:spcPct val="20000"/>
        </a:spcBef>
        <a:spcAft>
          <a:spcPct val="0"/>
        </a:spcAft>
        <a:defRPr sz="2000">
          <a:solidFill>
            <a:schemeClr val="tx1"/>
          </a:solidFill>
          <a:latin typeface="Arial"/>
          <a:ea typeface="ヒラギノ角ゴ Pro W3" charset="-128"/>
          <a:cs typeface="Arial"/>
        </a:defRPr>
      </a:lvl5pPr>
      <a:lvl6pPr marL="2514600" indent="-228600" algn="l" rtl="0" fontAlgn="base">
        <a:spcBef>
          <a:spcPct val="20000"/>
        </a:spcBef>
        <a:spcAft>
          <a:spcPct val="0"/>
        </a:spcAft>
        <a:buChar char="»"/>
        <a:defRPr sz="2000">
          <a:solidFill>
            <a:schemeClr val="tx1"/>
          </a:solidFill>
          <a:latin typeface="Arial" charset="0"/>
          <a:ea typeface="ヒラギノ角ゴ Pro W3" charset="-128"/>
        </a:defRPr>
      </a:lvl6pPr>
      <a:lvl7pPr marL="2971800" indent="-228600" algn="l" rtl="0" fontAlgn="base">
        <a:spcBef>
          <a:spcPct val="20000"/>
        </a:spcBef>
        <a:spcAft>
          <a:spcPct val="0"/>
        </a:spcAft>
        <a:buChar char="»"/>
        <a:defRPr sz="2000">
          <a:solidFill>
            <a:schemeClr val="tx1"/>
          </a:solidFill>
          <a:latin typeface="Arial" charset="0"/>
          <a:ea typeface="ヒラギノ角ゴ Pro W3" charset="-128"/>
        </a:defRPr>
      </a:lvl7pPr>
      <a:lvl8pPr marL="3429000" indent="-228600" algn="l" rtl="0" fontAlgn="base">
        <a:spcBef>
          <a:spcPct val="20000"/>
        </a:spcBef>
        <a:spcAft>
          <a:spcPct val="0"/>
        </a:spcAft>
        <a:buChar char="»"/>
        <a:defRPr sz="2000">
          <a:solidFill>
            <a:schemeClr val="tx1"/>
          </a:solidFill>
          <a:latin typeface="Arial" charset="0"/>
          <a:ea typeface="ヒラギノ角ゴ Pro W3" charset="-128"/>
        </a:defRPr>
      </a:lvl8pPr>
      <a:lvl9pPr marL="3886200" indent="-228600" algn="l" rtl="0" fontAlgn="base">
        <a:spcBef>
          <a:spcPct val="20000"/>
        </a:spcBef>
        <a:spcAft>
          <a:spcPct val="0"/>
        </a:spcAft>
        <a:buChar char="»"/>
        <a:defRPr sz="2000">
          <a:solidFill>
            <a:schemeClr val="tx1"/>
          </a:solidFill>
          <a:latin typeface="Arial" charset="0"/>
          <a:ea typeface="ヒラギノ角ゴ Pro W3"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2.xml"/><Relationship Id="rId1" Type="http://schemas.openxmlformats.org/officeDocument/2006/relationships/tags" Target="../tags/tag1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5" descr="ppt title pg bkgd-1.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763" y="0"/>
            <a:ext cx="91344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ext Box 1033"/>
          <p:cNvSpPr txBox="1">
            <a:spLocks noChangeArrowheads="1"/>
          </p:cNvSpPr>
          <p:nvPr/>
        </p:nvSpPr>
        <p:spPr bwMode="auto">
          <a:xfrm>
            <a:off x="457200" y="6248400"/>
            <a:ext cx="53340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charset="0"/>
                <a:ea typeface="ＭＳ Ｐゴシック" charset="-128"/>
              </a:defRPr>
            </a:lvl1pPr>
            <a:lvl2pPr marL="742950" indent="-285750">
              <a:defRPr sz="2800">
                <a:solidFill>
                  <a:schemeClr val="tx1"/>
                </a:solidFill>
                <a:latin typeface="Times" charset="0"/>
                <a:ea typeface="ＭＳ Ｐゴシック" charset="-128"/>
              </a:defRPr>
            </a:lvl2pPr>
            <a:lvl3pPr marL="1143000" indent="-228600">
              <a:defRPr sz="2800">
                <a:solidFill>
                  <a:schemeClr val="tx1"/>
                </a:solidFill>
                <a:latin typeface="Times" charset="0"/>
                <a:ea typeface="ＭＳ Ｐゴシック" charset="-128"/>
              </a:defRPr>
            </a:lvl3pPr>
            <a:lvl4pPr marL="1600200" indent="-228600">
              <a:defRPr sz="2800">
                <a:solidFill>
                  <a:schemeClr val="tx1"/>
                </a:solidFill>
                <a:latin typeface="Times" charset="0"/>
                <a:ea typeface="ＭＳ Ｐゴシック" charset="-128"/>
              </a:defRPr>
            </a:lvl4pPr>
            <a:lvl5pPr marL="2057400" indent="-228600">
              <a:defRPr sz="2800">
                <a:solidFill>
                  <a:schemeClr val="tx1"/>
                </a:solidFill>
                <a:latin typeface="Times" charset="0"/>
                <a:ea typeface="ＭＳ Ｐゴシック" charset="-128"/>
              </a:defRPr>
            </a:lvl5pPr>
            <a:lvl6pPr marL="2514600" indent="-228600" algn="ctr" eaLnBrk="0" fontAlgn="base" hangingPunct="0">
              <a:spcBef>
                <a:spcPct val="0"/>
              </a:spcBef>
              <a:spcAft>
                <a:spcPct val="0"/>
              </a:spcAft>
              <a:defRPr sz="2800">
                <a:solidFill>
                  <a:schemeClr val="tx1"/>
                </a:solidFill>
                <a:latin typeface="Times" charset="0"/>
                <a:ea typeface="ＭＳ Ｐゴシック" charset="-128"/>
              </a:defRPr>
            </a:lvl6pPr>
            <a:lvl7pPr marL="2971800" indent="-228600" algn="ctr" eaLnBrk="0" fontAlgn="base" hangingPunct="0">
              <a:spcBef>
                <a:spcPct val="0"/>
              </a:spcBef>
              <a:spcAft>
                <a:spcPct val="0"/>
              </a:spcAft>
              <a:defRPr sz="2800">
                <a:solidFill>
                  <a:schemeClr val="tx1"/>
                </a:solidFill>
                <a:latin typeface="Times" charset="0"/>
                <a:ea typeface="ＭＳ Ｐゴシック" charset="-128"/>
              </a:defRPr>
            </a:lvl7pPr>
            <a:lvl8pPr marL="3429000" indent="-228600" algn="ctr" eaLnBrk="0" fontAlgn="base" hangingPunct="0">
              <a:spcBef>
                <a:spcPct val="0"/>
              </a:spcBef>
              <a:spcAft>
                <a:spcPct val="0"/>
              </a:spcAft>
              <a:defRPr sz="2800">
                <a:solidFill>
                  <a:schemeClr val="tx1"/>
                </a:solidFill>
                <a:latin typeface="Times" charset="0"/>
                <a:ea typeface="ＭＳ Ｐゴシック" charset="-128"/>
              </a:defRPr>
            </a:lvl8pPr>
            <a:lvl9pPr marL="3886200" indent="-228600" algn="ctr" eaLnBrk="0" fontAlgn="base" hangingPunct="0">
              <a:spcBef>
                <a:spcPct val="0"/>
              </a:spcBef>
              <a:spcAft>
                <a:spcPct val="0"/>
              </a:spcAft>
              <a:defRPr sz="2800">
                <a:solidFill>
                  <a:schemeClr val="tx1"/>
                </a:solidFill>
                <a:latin typeface="Times" charset="0"/>
                <a:ea typeface="ＭＳ Ｐゴシック" charset="-128"/>
              </a:defRPr>
            </a:lvl9pPr>
          </a:lstStyle>
          <a:p>
            <a:pPr algn="l"/>
            <a:r>
              <a:rPr lang="en-US" sz="900" dirty="0" smtClean="0">
                <a:latin typeface="Arial" charset="0"/>
                <a:cs typeface="Arial" charset="0"/>
              </a:rPr>
              <a:t>AR</a:t>
            </a:r>
            <a:r>
              <a:rPr lang="ar-EG" sz="900" dirty="0" smtClean="0">
                <a:latin typeface="Arial" charset="0"/>
                <a:cs typeface="Arial" charset="0"/>
              </a:rPr>
              <a:t>290</a:t>
            </a:r>
            <a:endParaRPr lang="ar-EG" sz="900" dirty="0">
              <a:latin typeface="Arial" charset="0"/>
              <a:cs typeface="Arial" charset="0"/>
            </a:endParaRPr>
          </a:p>
        </p:txBody>
      </p:sp>
      <p:sp>
        <p:nvSpPr>
          <p:cNvPr id="9" name="TextBox 8"/>
          <p:cNvSpPr txBox="1">
            <a:spLocks noChangeArrowheads="1"/>
          </p:cNvSpPr>
          <p:nvPr/>
        </p:nvSpPr>
        <p:spPr bwMode="auto">
          <a:xfrm>
            <a:off x="2592886" y="2895600"/>
            <a:ext cx="396775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128"/>
              </a:defRPr>
            </a:lvl1pPr>
            <a:lvl2pPr marL="742950" indent="-285750">
              <a:defRPr sz="2800">
                <a:solidFill>
                  <a:schemeClr val="tx1"/>
                </a:solidFill>
                <a:latin typeface="Times" charset="0"/>
                <a:ea typeface="ＭＳ Ｐゴシック" charset="-128"/>
              </a:defRPr>
            </a:lvl2pPr>
            <a:lvl3pPr marL="1143000" indent="-228600">
              <a:defRPr sz="2800">
                <a:solidFill>
                  <a:schemeClr val="tx1"/>
                </a:solidFill>
                <a:latin typeface="Times" charset="0"/>
                <a:ea typeface="ＭＳ Ｐゴシック" charset="-128"/>
              </a:defRPr>
            </a:lvl3pPr>
            <a:lvl4pPr marL="1600200" indent="-228600">
              <a:defRPr sz="2800">
                <a:solidFill>
                  <a:schemeClr val="tx1"/>
                </a:solidFill>
                <a:latin typeface="Times" charset="0"/>
                <a:ea typeface="ＭＳ Ｐゴシック" charset="-128"/>
              </a:defRPr>
            </a:lvl4pPr>
            <a:lvl5pPr marL="2057400" indent="-228600">
              <a:defRPr sz="2800">
                <a:solidFill>
                  <a:schemeClr val="tx1"/>
                </a:solidFill>
                <a:latin typeface="Times" charset="0"/>
                <a:ea typeface="ＭＳ Ｐゴシック" charset="-128"/>
              </a:defRPr>
            </a:lvl5pPr>
            <a:lvl6pPr marL="2514600" indent="-228600" algn="ctr" eaLnBrk="0" fontAlgn="base" hangingPunct="0">
              <a:spcBef>
                <a:spcPct val="0"/>
              </a:spcBef>
              <a:spcAft>
                <a:spcPct val="0"/>
              </a:spcAft>
              <a:defRPr sz="2800">
                <a:solidFill>
                  <a:schemeClr val="tx1"/>
                </a:solidFill>
                <a:latin typeface="Times" charset="0"/>
                <a:ea typeface="ＭＳ Ｐゴシック" charset="-128"/>
              </a:defRPr>
            </a:lvl6pPr>
            <a:lvl7pPr marL="2971800" indent="-228600" algn="ctr" eaLnBrk="0" fontAlgn="base" hangingPunct="0">
              <a:spcBef>
                <a:spcPct val="0"/>
              </a:spcBef>
              <a:spcAft>
                <a:spcPct val="0"/>
              </a:spcAft>
              <a:defRPr sz="2800">
                <a:solidFill>
                  <a:schemeClr val="tx1"/>
                </a:solidFill>
                <a:latin typeface="Times" charset="0"/>
                <a:ea typeface="ＭＳ Ｐゴシック" charset="-128"/>
              </a:defRPr>
            </a:lvl7pPr>
            <a:lvl8pPr marL="3429000" indent="-228600" algn="ctr" eaLnBrk="0" fontAlgn="base" hangingPunct="0">
              <a:spcBef>
                <a:spcPct val="0"/>
              </a:spcBef>
              <a:spcAft>
                <a:spcPct val="0"/>
              </a:spcAft>
              <a:defRPr sz="2800">
                <a:solidFill>
                  <a:schemeClr val="tx1"/>
                </a:solidFill>
                <a:latin typeface="Times" charset="0"/>
                <a:ea typeface="ＭＳ Ｐゴシック" charset="-128"/>
              </a:defRPr>
            </a:lvl8pPr>
            <a:lvl9pPr marL="3886200" indent="-228600" algn="ctr" eaLnBrk="0" fontAlgn="base" hangingPunct="0">
              <a:spcBef>
                <a:spcPct val="0"/>
              </a:spcBef>
              <a:spcAft>
                <a:spcPct val="0"/>
              </a:spcAft>
              <a:defRPr sz="2800">
                <a:solidFill>
                  <a:schemeClr val="tx1"/>
                </a:solidFill>
                <a:latin typeface="Times" charset="0"/>
                <a:ea typeface="ＭＳ Ｐゴシック" charset="-128"/>
              </a:defRPr>
            </a:lvl9pPr>
          </a:lstStyle>
          <a:p>
            <a:r>
              <a:rPr lang="ar-EG" sz="2400" dirty="0">
                <a:latin typeface="Arial" charset="0"/>
                <a:cs typeface="Arial" charset="0"/>
              </a:rPr>
              <a:t>The Successful Club </a:t>
            </a:r>
            <a:r>
              <a:rPr lang="ar-EG" sz="2400" dirty="0" smtClean="0">
                <a:latin typeface="Arial" charset="0"/>
                <a:cs typeface="Arial" charset="0"/>
              </a:rPr>
              <a:t>Series</a:t>
            </a:r>
            <a:endParaRPr lang="en-US" sz="2400" dirty="0" smtClean="0">
              <a:latin typeface="Arial" charset="0"/>
              <a:cs typeface="Arial" charset="0"/>
            </a:endParaRPr>
          </a:p>
          <a:p>
            <a:r>
              <a:rPr lang="ar-EG" sz="2400" dirty="0">
                <a:latin typeface="Arial" charset="0"/>
                <a:cs typeface="Arial" charset="0"/>
              </a:rPr>
              <a:t>(سلسلة الأندية الناجحة)</a:t>
            </a:r>
          </a:p>
        </p:txBody>
      </p:sp>
      <p:sp>
        <p:nvSpPr>
          <p:cNvPr id="10" name="TextBox 9"/>
          <p:cNvSpPr txBox="1"/>
          <p:nvPr/>
        </p:nvSpPr>
        <p:spPr>
          <a:xfrm>
            <a:off x="2044700" y="3894138"/>
            <a:ext cx="5040313" cy="830262"/>
          </a:xfrm>
          <a:prstGeom prst="rect">
            <a:avLst/>
          </a:prstGeom>
          <a:noFill/>
        </p:spPr>
        <p:txBody>
          <a:bodyPr wrap="none">
            <a:spAutoFit/>
          </a:bodyPr>
          <a:lstStyle/>
          <a:p>
            <a:pPr>
              <a:defRPr/>
            </a:pPr>
            <a:r>
              <a:rPr lang="ar-EG" sz="4800" b="1" spc="-150" dirty="0">
                <a:solidFill>
                  <a:srgbClr val="00293F"/>
                </a:solidFill>
                <a:latin typeface="Arial"/>
                <a:ea typeface="+mn-ea"/>
                <a:cs typeface="Arial"/>
              </a:rPr>
              <a:t>لـحـظـات الصدق</a:t>
            </a:r>
          </a:p>
        </p:txBody>
      </p:sp>
    </p:spTree>
    <p:custDataLst>
      <p:tags r:id="rId1"/>
    </p:custDataLst>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grpId="0" nodeType="afterEffect">
                                  <p:stCondLst>
                                    <p:cond delay="250"/>
                                  </p:stCondLst>
                                  <p:childTnLst>
                                    <p:set>
                                      <p:cBhvr>
                                        <p:cTn id="9"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140368" y="2237872"/>
            <a:ext cx="8458200" cy="4267200"/>
          </a:xfrm>
        </p:spPr>
        <p:txBody>
          <a:bodyPr/>
          <a:lstStyle/>
          <a:p>
            <a:pPr marL="457200" indent="-457200" algn="r" rtl="1" eaLnBrk="1" hangingPunct="1">
              <a:lnSpc>
                <a:spcPct val="90000"/>
              </a:lnSpc>
              <a:spcBef>
                <a:spcPts val="0"/>
              </a:spcBef>
              <a:spcAft>
                <a:spcPts val="600"/>
              </a:spcAft>
              <a:buClr>
                <a:srgbClr val="AF0029"/>
              </a:buClr>
              <a:buFont typeface="Webdings" panose="05030102010509060703" pitchFamily="18" charset="2"/>
              <a:buChar char=""/>
            </a:pPr>
            <a:r>
              <a:rPr lang="ar-EG" sz="2800" dirty="0" smtClean="0">
                <a:solidFill>
                  <a:srgbClr val="000000"/>
                </a:solidFill>
                <a:latin typeface="Arial" charset="0"/>
                <a:cs typeface="Arial" charset="0"/>
              </a:rPr>
              <a:t>يضم النادي </a:t>
            </a:r>
            <a:r>
              <a:rPr lang="en-US" sz="2800" dirty="0" smtClean="0"/>
              <a:t>٢</a:t>
            </a:r>
            <a:r>
              <a:rPr lang="en-US" sz="2800" dirty="0"/>
              <a:t>٠</a:t>
            </a:r>
            <a:r>
              <a:rPr lang="ar-EG" sz="2800" dirty="0" smtClean="0">
                <a:solidFill>
                  <a:srgbClr val="000000"/>
                </a:solidFill>
                <a:latin typeface="Arial" charset="0"/>
                <a:cs typeface="Arial" charset="0"/>
              </a:rPr>
              <a:t> عضواً أو أكثر</a:t>
            </a:r>
          </a:p>
          <a:p>
            <a:pPr marL="457200" indent="-457200" algn="r" rtl="1" eaLnBrk="1" hangingPunct="1">
              <a:lnSpc>
                <a:spcPct val="90000"/>
              </a:lnSpc>
              <a:spcBef>
                <a:spcPts val="0"/>
              </a:spcBef>
              <a:spcAft>
                <a:spcPts val="600"/>
              </a:spcAft>
              <a:buClr>
                <a:srgbClr val="AF0029"/>
              </a:buClr>
              <a:buFont typeface="Webdings" panose="05030102010509060703" pitchFamily="18" charset="2"/>
              <a:buChar char=""/>
            </a:pPr>
            <a:r>
              <a:rPr lang="ar-EG" sz="2800" dirty="0" smtClean="0">
                <a:solidFill>
                  <a:srgbClr val="000000"/>
                </a:solidFill>
                <a:latin typeface="Arial" charset="0"/>
                <a:cs typeface="Arial" charset="0"/>
              </a:rPr>
              <a:t>يتم استبقاء الأعضاء</a:t>
            </a:r>
          </a:p>
          <a:p>
            <a:pPr marL="457200" indent="-457200" algn="r" rtl="1" eaLnBrk="1" hangingPunct="1">
              <a:lnSpc>
                <a:spcPct val="90000"/>
              </a:lnSpc>
              <a:spcBef>
                <a:spcPts val="0"/>
              </a:spcBef>
              <a:spcAft>
                <a:spcPts val="600"/>
              </a:spcAft>
              <a:buClr>
                <a:srgbClr val="AF0029"/>
              </a:buClr>
              <a:buFont typeface="Webdings" panose="05030102010509060703" pitchFamily="18" charset="2"/>
              <a:buChar char=""/>
            </a:pPr>
            <a:r>
              <a:rPr lang="ar-EG" sz="2800" dirty="0" smtClean="0">
                <a:solidFill>
                  <a:srgbClr val="000000"/>
                </a:solidFill>
                <a:latin typeface="Arial" charset="0"/>
                <a:cs typeface="Arial" charset="0"/>
              </a:rPr>
              <a:t>الترويج في المنظمة الراعية للنادي أو المجتمع</a:t>
            </a:r>
          </a:p>
          <a:p>
            <a:pPr marL="457200" indent="-457200" algn="r" rtl="1" eaLnBrk="1" hangingPunct="1">
              <a:lnSpc>
                <a:spcPct val="90000"/>
              </a:lnSpc>
              <a:spcBef>
                <a:spcPts val="0"/>
              </a:spcBef>
              <a:spcAft>
                <a:spcPts val="600"/>
              </a:spcAft>
              <a:buClr>
                <a:srgbClr val="AF0029"/>
              </a:buClr>
              <a:buFont typeface="Webdings" panose="05030102010509060703" pitchFamily="18" charset="2"/>
              <a:buChar char=""/>
            </a:pPr>
            <a:r>
              <a:rPr lang="ar-EG" sz="2800" dirty="0" smtClean="0">
                <a:solidFill>
                  <a:srgbClr val="000000"/>
                </a:solidFill>
                <a:latin typeface="Arial" charset="0"/>
                <a:cs typeface="Arial" charset="0"/>
              </a:rPr>
              <a:t>برامج النادي متنوعة ومشوقة</a:t>
            </a:r>
          </a:p>
          <a:p>
            <a:pPr marL="457200" indent="-457200" algn="r" rtl="1" eaLnBrk="1" hangingPunct="1">
              <a:lnSpc>
                <a:spcPct val="90000"/>
              </a:lnSpc>
              <a:spcBef>
                <a:spcPts val="0"/>
              </a:spcBef>
              <a:spcAft>
                <a:spcPts val="600"/>
              </a:spcAft>
              <a:buClr>
                <a:srgbClr val="AF0029"/>
              </a:buClr>
              <a:buFont typeface="Webdings" panose="05030102010509060703" pitchFamily="18" charset="2"/>
              <a:buChar char=""/>
            </a:pPr>
            <a:r>
              <a:rPr lang="ar-EG" sz="2800" dirty="0" smtClean="0">
                <a:solidFill>
                  <a:srgbClr val="000000"/>
                </a:solidFill>
                <a:latin typeface="Arial" charset="0"/>
                <a:cs typeface="Arial" charset="0"/>
              </a:rPr>
              <a:t>تقدير </a:t>
            </a:r>
            <a:r>
              <a:rPr lang="ar-EG" sz="2800" dirty="0">
                <a:solidFill>
                  <a:srgbClr val="000000"/>
                </a:solidFill>
                <a:latin typeface="Arial" charset="0"/>
                <a:cs typeface="Arial" charset="0"/>
              </a:rPr>
              <a:t>التوستماسترز </a:t>
            </a:r>
            <a:r>
              <a:rPr lang="ar-EG" sz="2800" dirty="0" smtClean="0">
                <a:solidFill>
                  <a:srgbClr val="000000"/>
                </a:solidFill>
                <a:latin typeface="Arial" charset="0"/>
                <a:cs typeface="Arial" charset="0"/>
              </a:rPr>
              <a:t>الذين يرعون الأعضاء الجدد</a:t>
            </a:r>
          </a:p>
          <a:p>
            <a:pPr marL="457200" indent="-457200" algn="r" rtl="1" eaLnBrk="1" hangingPunct="1">
              <a:lnSpc>
                <a:spcPct val="90000"/>
              </a:lnSpc>
              <a:spcBef>
                <a:spcPts val="0"/>
              </a:spcBef>
              <a:spcAft>
                <a:spcPts val="600"/>
              </a:spcAft>
              <a:buClr>
                <a:srgbClr val="AF0029"/>
              </a:buClr>
              <a:buFont typeface="Webdings" panose="05030102010509060703" pitchFamily="18" charset="2"/>
              <a:buChar char=""/>
            </a:pPr>
            <a:r>
              <a:rPr lang="ar-EG" sz="2800" dirty="0" smtClean="0">
                <a:solidFill>
                  <a:srgbClr val="000000"/>
                </a:solidFill>
                <a:latin typeface="Arial" charset="0"/>
                <a:cs typeface="Arial" charset="0"/>
              </a:rPr>
              <a:t>برامج بناء عضوية منتظمة</a:t>
            </a:r>
          </a:p>
        </p:txBody>
      </p:sp>
      <p:sp>
        <p:nvSpPr>
          <p:cNvPr id="5" name="Rectangle 12"/>
          <p:cNvSpPr>
            <a:spLocks noChangeArrowheads="1"/>
          </p:cNvSpPr>
          <p:nvPr/>
        </p:nvSpPr>
        <p:spPr bwMode="auto">
          <a:xfrm>
            <a:off x="304800" y="6320589"/>
            <a:ext cx="457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l" rtl="1"/>
            <a:r>
              <a:rPr lang="en-US" sz="1800" dirty="0"/>
              <a:t>٩</a:t>
            </a:r>
            <a:endParaRPr lang="ar-EG" sz="1800" dirty="0">
              <a:latin typeface="Arial" panose="020B0604020202020204" pitchFamily="34" charset="0"/>
            </a:endParaRPr>
          </a:p>
        </p:txBody>
      </p:sp>
      <p:sp>
        <p:nvSpPr>
          <p:cNvPr id="7" name="TextBox 6"/>
          <p:cNvSpPr txBox="1"/>
          <p:nvPr/>
        </p:nvSpPr>
        <p:spPr>
          <a:xfrm>
            <a:off x="1905000" y="1447800"/>
            <a:ext cx="6699835" cy="646331"/>
          </a:xfrm>
          <a:prstGeom prst="rect">
            <a:avLst/>
          </a:prstGeom>
          <a:noFill/>
        </p:spPr>
        <p:txBody>
          <a:bodyPr wrap="square" rtlCol="0">
            <a:spAutoFit/>
          </a:bodyPr>
          <a:lstStyle/>
          <a:p>
            <a:pPr algn="r" rtl="1"/>
            <a:r>
              <a:rPr lang="ar-EG" sz="3600" b="1" dirty="0" smtClean="0">
                <a:solidFill>
                  <a:schemeClr val="accent2"/>
                </a:solidFill>
                <a:effectLst>
                  <a:outerShdw blurRad="38100" dist="38100" dir="2700000" algn="tl">
                    <a:srgbClr val="000000">
                      <a:alpha val="43137"/>
                    </a:srgbClr>
                  </a:outerShdw>
                </a:effectLst>
                <a:latin typeface="Arial" panose="020B0604020202020204" pitchFamily="34" charset="0"/>
              </a:rPr>
              <a:t>قوة </a:t>
            </a:r>
            <a:r>
              <a:rPr lang="ar-EG" sz="3600" b="1" dirty="0">
                <a:solidFill>
                  <a:schemeClr val="accent2"/>
                </a:solidFill>
                <a:effectLst>
                  <a:outerShdw blurRad="38100" dist="38100" dir="2700000" algn="tl">
                    <a:srgbClr val="000000">
                      <a:alpha val="43137"/>
                    </a:srgbClr>
                  </a:outerShdw>
                </a:effectLst>
                <a:latin typeface="Arial" panose="020B0604020202020204" pitchFamily="34" charset="0"/>
              </a:rPr>
              <a:t>العضوية</a:t>
            </a:r>
          </a:p>
        </p:txBody>
      </p:sp>
    </p:spTree>
    <p:custDataLst>
      <p:tags r:id="rId1"/>
    </p:custDataLst>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 presetClass="entr" presetSubtype="0" fill="hold" grpId="0" nodeType="afterEffect">
                                  <p:stCondLst>
                                    <p:cond delay="300"/>
                                  </p:stCondLst>
                                  <p:childTnLst>
                                    <p:set>
                                      <p:cBhvr>
                                        <p:cTn id="6" dur="1" fill="hold">
                                          <p:stCondLst>
                                            <p:cond delay="0"/>
                                          </p:stCondLst>
                                        </p:cTn>
                                        <p:tgtEl>
                                          <p:spTgt spid="7"/>
                                        </p:tgtEl>
                                        <p:attrNameLst>
                                          <p:attrName>style.visibility</p:attrName>
                                        </p:attrNameLst>
                                      </p:cBhvr>
                                      <p:to>
                                        <p:strVal val="visible"/>
                                      </p:to>
                                    </p:set>
                                  </p:childTnLst>
                                </p:cTn>
                              </p:par>
                            </p:childTnLst>
                          </p:cTn>
                        </p:par>
                        <p:par>
                          <p:cTn id="7" fill="hold">
                            <p:stCondLst>
                              <p:cond delay="300"/>
                            </p:stCondLst>
                            <p:childTnLst>
                              <p:par>
                                <p:cTn id="8" presetID="1" presetClass="entr" presetSubtype="0" fill="hold" grpId="0" nodeType="afterEffect">
                                  <p:stCondLst>
                                    <p:cond delay="0"/>
                                  </p:stCondLst>
                                  <p:childTnLst>
                                    <p:set>
                                      <p:cBhvr>
                                        <p:cTn id="9" dur="1" fill="hold">
                                          <p:stCondLst>
                                            <p:cond delay="0"/>
                                          </p:stCondLst>
                                        </p:cTn>
                                        <p:tgtEl>
                                          <p:spTgt spid="15363">
                                            <p:txEl>
                                              <p:pRg st="0" end="0"/>
                                            </p:txEl>
                                          </p:spTgt>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5363">
                                            <p:txEl>
                                              <p:pRg st="3" end="3"/>
                                            </p:txEl>
                                          </p:spTgt>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5363">
                                            <p:txEl>
                                              <p:pRg st="4" end="4"/>
                                            </p:txEl>
                                          </p:spTgt>
                                        </p:tgtEl>
                                        <p:attrNameLst>
                                          <p:attrName>style.visibility</p:attrName>
                                        </p:attrNameLst>
                                      </p:cBhvr>
                                      <p:to>
                                        <p:strVal val="visible"/>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536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uiExpand="1" build="p"/>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sz="half" idx="1"/>
          </p:nvPr>
        </p:nvSpPr>
        <p:spPr>
          <a:xfrm>
            <a:off x="368968" y="2245896"/>
            <a:ext cx="8229600" cy="4800600"/>
          </a:xfrm>
        </p:spPr>
        <p:txBody>
          <a:bodyPr/>
          <a:lstStyle/>
          <a:p>
            <a:pPr marL="457200" indent="-457200" algn="r" rtl="1" eaLnBrk="1" hangingPunct="1">
              <a:lnSpc>
                <a:spcPct val="90000"/>
              </a:lnSpc>
              <a:spcBef>
                <a:spcPts val="0"/>
              </a:spcBef>
              <a:spcAft>
                <a:spcPts val="600"/>
              </a:spcAft>
              <a:buClr>
                <a:srgbClr val="AF0029"/>
              </a:buClr>
              <a:buFont typeface="Webdings" panose="05030102010509060703" pitchFamily="18" charset="2"/>
              <a:buChar char=""/>
            </a:pPr>
            <a:r>
              <a:rPr lang="ar-EG" sz="2800" dirty="0" smtClean="0">
                <a:solidFill>
                  <a:srgbClr val="000000"/>
                </a:solidFill>
                <a:latin typeface="Arial" charset="0"/>
                <a:cs typeface="Arial" charset="0"/>
              </a:rPr>
              <a:t>تقديم طلبات الجوائز فوراً </a:t>
            </a:r>
            <a:r>
              <a:rPr lang="ar-EG" sz="2800" dirty="0">
                <a:solidFill>
                  <a:srgbClr val="000000"/>
                </a:solidFill>
                <a:latin typeface="Arial" charset="0"/>
                <a:cs typeface="Arial" charset="0"/>
              </a:rPr>
              <a:t>إلى </a:t>
            </a:r>
            <a:r>
              <a:rPr lang="ar-EG" sz="2800" dirty="0" smtClean="0">
                <a:solidFill>
                  <a:srgbClr val="000000"/>
                </a:solidFill>
                <a:latin typeface="Arial" charset="0"/>
                <a:cs typeface="Arial" charset="0"/>
              </a:rPr>
              <a:t>المقر </a:t>
            </a:r>
            <a:r>
              <a:rPr lang="ar-EG" sz="2800" dirty="0">
                <a:solidFill>
                  <a:srgbClr val="000000"/>
                </a:solidFill>
                <a:latin typeface="Arial" charset="0"/>
                <a:cs typeface="Arial" charset="0"/>
              </a:rPr>
              <a:t>الرئيسي العالمي</a:t>
            </a:r>
          </a:p>
          <a:p>
            <a:pPr marL="457200" indent="-457200" algn="r" rtl="1" eaLnBrk="1" hangingPunct="1">
              <a:lnSpc>
                <a:spcPct val="90000"/>
              </a:lnSpc>
              <a:spcBef>
                <a:spcPts val="0"/>
              </a:spcBef>
              <a:spcAft>
                <a:spcPts val="600"/>
              </a:spcAft>
              <a:buClr>
                <a:srgbClr val="AF0029"/>
              </a:buClr>
              <a:buFont typeface="Webdings" panose="05030102010509060703" pitchFamily="18" charset="2"/>
              <a:buChar char=""/>
            </a:pPr>
            <a:r>
              <a:rPr lang="ar-EG" sz="2800" dirty="0">
                <a:solidFill>
                  <a:srgbClr val="000000"/>
                </a:solidFill>
                <a:latin typeface="Arial" charset="0"/>
                <a:cs typeface="Arial" charset="0"/>
              </a:rPr>
              <a:t>عرض مخططات التقدم المحقق </a:t>
            </a:r>
            <a:r>
              <a:rPr lang="ar-EG" sz="2800" dirty="0" smtClean="0">
                <a:solidFill>
                  <a:srgbClr val="000000"/>
                </a:solidFill>
                <a:latin typeface="Arial" charset="0"/>
                <a:cs typeface="Arial" charset="0"/>
              </a:rPr>
              <a:t>وتحديثها</a:t>
            </a:r>
          </a:p>
          <a:p>
            <a:pPr marL="457200" indent="-457200" algn="r" rtl="1" eaLnBrk="1" hangingPunct="1">
              <a:lnSpc>
                <a:spcPct val="90000"/>
              </a:lnSpc>
              <a:spcBef>
                <a:spcPts val="0"/>
              </a:spcBef>
              <a:spcAft>
                <a:spcPts val="600"/>
              </a:spcAft>
              <a:buClr>
                <a:srgbClr val="AF0029"/>
              </a:buClr>
              <a:buFont typeface="Webdings" panose="05030102010509060703" pitchFamily="18" charset="2"/>
              <a:buChar char=""/>
            </a:pPr>
            <a:r>
              <a:rPr lang="ar-EG" sz="2800" dirty="0" smtClean="0">
                <a:solidFill>
                  <a:srgbClr val="000000"/>
                </a:solidFill>
                <a:latin typeface="Arial" charset="0"/>
                <a:cs typeface="Arial" charset="0"/>
              </a:rPr>
              <a:t>الإشادة بإنجازات الأعضاء في احتفال</a:t>
            </a:r>
          </a:p>
          <a:p>
            <a:pPr marL="457200" indent="-457200" algn="r" rtl="1" eaLnBrk="1" hangingPunct="1">
              <a:lnSpc>
                <a:spcPct val="90000"/>
              </a:lnSpc>
              <a:spcBef>
                <a:spcPts val="0"/>
              </a:spcBef>
              <a:spcAft>
                <a:spcPts val="600"/>
              </a:spcAft>
              <a:buClr>
                <a:srgbClr val="AF0029"/>
              </a:buClr>
              <a:buFont typeface="Webdings" panose="05030102010509060703" pitchFamily="18" charset="2"/>
              <a:buChar char=""/>
            </a:pPr>
            <a:r>
              <a:rPr lang="ar-EG" sz="2800" dirty="0" smtClean="0">
                <a:solidFill>
                  <a:srgbClr val="000000"/>
                </a:solidFill>
                <a:latin typeface="Arial" charset="0"/>
                <a:cs typeface="Arial" charset="0"/>
              </a:rPr>
              <a:t>الإشادة بالقادة على مستوى النادي والقطاع والعالم</a:t>
            </a:r>
          </a:p>
          <a:p>
            <a:pPr marL="457200" indent="-457200" algn="r" rtl="1" eaLnBrk="1" hangingPunct="1">
              <a:lnSpc>
                <a:spcPct val="90000"/>
              </a:lnSpc>
              <a:spcBef>
                <a:spcPts val="0"/>
              </a:spcBef>
              <a:spcAft>
                <a:spcPts val="600"/>
              </a:spcAft>
              <a:buClr>
                <a:srgbClr val="AF0029"/>
              </a:buClr>
              <a:buFont typeface="Webdings" panose="05030102010509060703" pitchFamily="18" charset="2"/>
              <a:buChar char=""/>
            </a:pPr>
            <a:r>
              <a:rPr lang="ar-EG" sz="2800" dirty="0" smtClean="0">
                <a:solidFill>
                  <a:srgbClr val="000000"/>
                </a:solidFill>
                <a:latin typeface="Arial" charset="0"/>
                <a:cs typeface="Arial" charset="0"/>
              </a:rPr>
              <a:t>الإعلان عن إنجازات النادي والأعضاء</a:t>
            </a:r>
          </a:p>
          <a:p>
            <a:pPr marL="457200" indent="-457200" algn="r" rtl="1" eaLnBrk="1" hangingPunct="1">
              <a:lnSpc>
                <a:spcPct val="90000"/>
              </a:lnSpc>
              <a:spcBef>
                <a:spcPts val="0"/>
              </a:spcBef>
              <a:spcAft>
                <a:spcPts val="600"/>
              </a:spcAft>
              <a:buClr>
                <a:srgbClr val="AF0029"/>
              </a:buClr>
              <a:buFont typeface="Webdings" panose="05030102010509060703" pitchFamily="18" charset="2"/>
              <a:buChar char=""/>
            </a:pPr>
            <a:r>
              <a:rPr lang="ar-EG" sz="2800" dirty="0" smtClean="0">
                <a:solidFill>
                  <a:srgbClr val="000000"/>
                </a:solidFill>
                <a:latin typeface="Arial" charset="0"/>
                <a:cs typeface="Arial" charset="0"/>
              </a:rPr>
              <a:t>استخدام </a:t>
            </a:r>
            <a:r>
              <a:rPr lang="ar-EG" sz="2800" dirty="0">
                <a:solidFill>
                  <a:srgbClr val="000000"/>
                </a:solidFill>
                <a:latin typeface="Arial" charset="0"/>
                <a:cs typeface="Arial" charset="0"/>
              </a:rPr>
              <a:t>برنامج</a:t>
            </a:r>
            <a:r>
              <a:rPr lang="ar-AE" sz="2800" dirty="0" smtClean="0"/>
              <a:t> النادي </a:t>
            </a:r>
            <a:r>
              <a:rPr lang="ar-AE" sz="2800" dirty="0"/>
              <a:t>المتميز</a:t>
            </a:r>
            <a:r>
              <a:rPr lang="ar-EG" sz="2800" dirty="0" smtClean="0">
                <a:solidFill>
                  <a:srgbClr val="000000"/>
                </a:solidFill>
                <a:latin typeface="Arial" charset="0"/>
                <a:cs typeface="Arial" charset="0"/>
              </a:rPr>
              <a:t> في التخطيط والإشادة</a:t>
            </a:r>
          </a:p>
        </p:txBody>
      </p:sp>
      <p:sp>
        <p:nvSpPr>
          <p:cNvPr id="5" name="Rectangle 12"/>
          <p:cNvSpPr>
            <a:spLocks noChangeArrowheads="1"/>
          </p:cNvSpPr>
          <p:nvPr/>
        </p:nvSpPr>
        <p:spPr bwMode="auto">
          <a:xfrm>
            <a:off x="304800" y="6320589"/>
            <a:ext cx="5334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l" rtl="1"/>
            <a:r>
              <a:rPr lang="en-US" sz="1800" dirty="0">
                <a:latin typeface="Arial" panose="020B0604020202020204" pitchFamily="34" charset="0"/>
                <a:cs typeface="Arial" panose="020B0604020202020204" pitchFamily="34" charset="0"/>
              </a:rPr>
              <a:t>١</a:t>
            </a:r>
            <a:r>
              <a:rPr lang="en-US" sz="1800" dirty="0"/>
              <a:t>٠</a:t>
            </a:r>
            <a:endParaRPr lang="ar-EG" sz="1800" dirty="0">
              <a:latin typeface="Arial" panose="020B0604020202020204" pitchFamily="34" charset="0"/>
            </a:endParaRPr>
          </a:p>
        </p:txBody>
      </p:sp>
      <p:sp>
        <p:nvSpPr>
          <p:cNvPr id="7" name="TextBox 6"/>
          <p:cNvSpPr txBox="1"/>
          <p:nvPr/>
        </p:nvSpPr>
        <p:spPr>
          <a:xfrm>
            <a:off x="1905000" y="1447800"/>
            <a:ext cx="6699835" cy="646331"/>
          </a:xfrm>
          <a:prstGeom prst="rect">
            <a:avLst/>
          </a:prstGeom>
          <a:noFill/>
        </p:spPr>
        <p:txBody>
          <a:bodyPr wrap="square" rtlCol="0">
            <a:spAutoFit/>
          </a:bodyPr>
          <a:lstStyle/>
          <a:p>
            <a:pPr algn="r" rtl="1"/>
            <a:r>
              <a:rPr lang="ar-EG" sz="3600" b="1" dirty="0" smtClean="0">
                <a:solidFill>
                  <a:schemeClr val="accent2"/>
                </a:solidFill>
                <a:effectLst>
                  <a:outerShdw blurRad="38100" dist="38100" dir="2700000" algn="tl">
                    <a:srgbClr val="000000">
                      <a:alpha val="43137"/>
                    </a:srgbClr>
                  </a:outerShdw>
                </a:effectLst>
                <a:latin typeface="Arial" panose="020B0604020202020204" pitchFamily="34" charset="0"/>
              </a:rPr>
              <a:t>الإشادة </a:t>
            </a:r>
            <a:r>
              <a:rPr lang="ar-EG" sz="3600" b="1" dirty="0">
                <a:solidFill>
                  <a:schemeClr val="accent2"/>
                </a:solidFill>
                <a:effectLst>
                  <a:outerShdw blurRad="38100" dist="38100" dir="2700000" algn="tl">
                    <a:srgbClr val="000000">
                      <a:alpha val="43137"/>
                    </a:srgbClr>
                  </a:outerShdw>
                </a:effectLst>
                <a:latin typeface="Arial" panose="020B0604020202020204" pitchFamily="34" charset="0"/>
              </a:rPr>
              <a:t>بالإنجاز</a:t>
            </a:r>
          </a:p>
        </p:txBody>
      </p:sp>
    </p:spTree>
    <p:custDataLst>
      <p:tags r:id="rId1"/>
    </p:custDataLst>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 presetClass="entr" presetSubtype="0" fill="hold" grpId="0" nodeType="afterEffect">
                                  <p:stCondLst>
                                    <p:cond delay="300"/>
                                  </p:stCondLst>
                                  <p:childTnLst>
                                    <p:set>
                                      <p:cBhvr>
                                        <p:cTn id="6" dur="1" fill="hold">
                                          <p:stCondLst>
                                            <p:cond delay="0"/>
                                          </p:stCondLst>
                                        </p:cTn>
                                        <p:tgtEl>
                                          <p:spTgt spid="7"/>
                                        </p:tgtEl>
                                        <p:attrNameLst>
                                          <p:attrName>style.visibility</p:attrName>
                                        </p:attrNameLst>
                                      </p:cBhvr>
                                      <p:to>
                                        <p:strVal val="visible"/>
                                      </p:to>
                                    </p:set>
                                  </p:childTnLst>
                                </p:cTn>
                              </p:par>
                            </p:childTnLst>
                          </p:cTn>
                        </p:par>
                        <p:par>
                          <p:cTn id="7" fill="hold">
                            <p:stCondLst>
                              <p:cond delay="300"/>
                            </p:stCondLst>
                            <p:childTnLst>
                              <p:par>
                                <p:cTn id="8" presetID="1" presetClass="entr" presetSubtype="0" fill="hold" grpId="0" nodeType="afterEffect">
                                  <p:stCondLst>
                                    <p:cond delay="0"/>
                                  </p:stCondLst>
                                  <p:iterate type="lt">
                                    <p:tmAbs val="0"/>
                                  </p:iterate>
                                  <p:childTnLst>
                                    <p:set>
                                      <p:cBhvr>
                                        <p:cTn id="9" dur="1" fill="hold">
                                          <p:stCondLst>
                                            <p:cond delay="0"/>
                                          </p:stCondLst>
                                        </p:cTn>
                                        <p:tgtEl>
                                          <p:spTgt spid="16387">
                                            <p:txEl>
                                              <p:pRg st="0" end="0"/>
                                            </p:txEl>
                                          </p:spTgt>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iterate type="lt">
                                    <p:tmAbs val="0"/>
                                  </p:iterate>
                                  <p:childTnLst>
                                    <p:set>
                                      <p:cBhvr>
                                        <p:cTn id="13" dur="1" fill="hold">
                                          <p:stCondLst>
                                            <p:cond delay="0"/>
                                          </p:stCondLst>
                                        </p:cTn>
                                        <p:tgtEl>
                                          <p:spTgt spid="16387">
                                            <p:txEl>
                                              <p:pRg st="1" end="1"/>
                                            </p:txEl>
                                          </p:spTgt>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grpId="0" nodeType="clickEffect">
                                  <p:stCondLst>
                                    <p:cond delay="0"/>
                                  </p:stCondLst>
                                  <p:iterate type="lt">
                                    <p:tmAbs val="0"/>
                                  </p:iterate>
                                  <p:childTnLst>
                                    <p:set>
                                      <p:cBhvr>
                                        <p:cTn id="17" dur="1" fill="hold">
                                          <p:stCondLst>
                                            <p:cond delay="0"/>
                                          </p:stCondLst>
                                        </p:cTn>
                                        <p:tgtEl>
                                          <p:spTgt spid="16387">
                                            <p:txEl>
                                              <p:pRg st="2" end="2"/>
                                            </p:txEl>
                                          </p:spTgt>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iterate type="lt">
                                    <p:tmAbs val="0"/>
                                  </p:iterate>
                                  <p:childTnLst>
                                    <p:set>
                                      <p:cBhvr>
                                        <p:cTn id="21" dur="1" fill="hold">
                                          <p:stCondLst>
                                            <p:cond delay="0"/>
                                          </p:stCondLst>
                                        </p:cTn>
                                        <p:tgtEl>
                                          <p:spTgt spid="16387">
                                            <p:txEl>
                                              <p:pRg st="3" end="3"/>
                                            </p:txEl>
                                          </p:spTgt>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grpId="0" nodeType="clickEffect">
                                  <p:stCondLst>
                                    <p:cond delay="0"/>
                                  </p:stCondLst>
                                  <p:iterate type="lt">
                                    <p:tmAbs val="0"/>
                                  </p:iterate>
                                  <p:childTnLst>
                                    <p:set>
                                      <p:cBhvr>
                                        <p:cTn id="25" dur="1" fill="hold">
                                          <p:stCondLst>
                                            <p:cond delay="0"/>
                                          </p:stCondLst>
                                        </p:cTn>
                                        <p:tgtEl>
                                          <p:spTgt spid="16387">
                                            <p:txEl>
                                              <p:pRg st="4" end="4"/>
                                            </p:txEl>
                                          </p:spTgt>
                                        </p:tgtEl>
                                        <p:attrNameLst>
                                          <p:attrName>style.visibility</p:attrName>
                                        </p:attrNameLst>
                                      </p:cBhvr>
                                      <p:to>
                                        <p:strVal val="visible"/>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grpId="0" nodeType="clickEffect">
                                  <p:stCondLst>
                                    <p:cond delay="0"/>
                                  </p:stCondLst>
                                  <p:iterate type="lt">
                                    <p:tmAbs val="0"/>
                                  </p:iterate>
                                  <p:childTnLst>
                                    <p:set>
                                      <p:cBhvr>
                                        <p:cTn id="29" dur="1" fill="hold">
                                          <p:stCondLst>
                                            <p:cond delay="0"/>
                                          </p:stCondLst>
                                        </p:cTn>
                                        <p:tgtEl>
                                          <p:spTgt spid="1638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uiExpand="1" build="p"/>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1" name="Rectangle 5"/>
          <p:cNvSpPr>
            <a:spLocks noGrp="1" noChangeArrowheads="1"/>
          </p:cNvSpPr>
          <p:nvPr>
            <p:ph type="body" sz="half" idx="1"/>
          </p:nvPr>
        </p:nvSpPr>
        <p:spPr>
          <a:xfrm>
            <a:off x="292768" y="2245896"/>
            <a:ext cx="8305800" cy="3886200"/>
          </a:xfrm>
        </p:spPr>
        <p:txBody>
          <a:bodyPr/>
          <a:lstStyle/>
          <a:p>
            <a:pPr marL="457200" indent="-457200" algn="r" rtl="1" eaLnBrk="1" hangingPunct="1">
              <a:lnSpc>
                <a:spcPct val="90000"/>
              </a:lnSpc>
              <a:spcBef>
                <a:spcPct val="0"/>
              </a:spcBef>
              <a:spcAft>
                <a:spcPts val="600"/>
              </a:spcAft>
              <a:buClr>
                <a:srgbClr val="AF0029"/>
              </a:buClr>
              <a:buFont typeface="Webdings" panose="05030102010509060703" pitchFamily="18" charset="2"/>
              <a:buChar char=""/>
            </a:pPr>
            <a:r>
              <a:rPr lang="ar-EG" sz="2800" dirty="0" smtClean="0">
                <a:solidFill>
                  <a:srgbClr val="000000"/>
                </a:solidFill>
                <a:latin typeface="Arial" charset="0"/>
                <a:cs typeface="Arial" charset="0"/>
              </a:rPr>
              <a:t>الانطباعات الأولى</a:t>
            </a:r>
          </a:p>
          <a:p>
            <a:pPr marL="457200" indent="-457200" algn="r" rtl="1" eaLnBrk="1" hangingPunct="1">
              <a:lnSpc>
                <a:spcPct val="90000"/>
              </a:lnSpc>
              <a:spcBef>
                <a:spcPct val="0"/>
              </a:spcBef>
              <a:spcAft>
                <a:spcPts val="600"/>
              </a:spcAft>
              <a:buClr>
                <a:srgbClr val="AF0029"/>
              </a:buClr>
              <a:buFont typeface="Webdings" panose="05030102010509060703" pitchFamily="18" charset="2"/>
              <a:buChar char=""/>
            </a:pPr>
            <a:r>
              <a:rPr lang="ar-EG" sz="2800" dirty="0" smtClean="0">
                <a:solidFill>
                  <a:srgbClr val="000000"/>
                </a:solidFill>
                <a:latin typeface="Arial" charset="0"/>
                <a:cs typeface="Arial" charset="0"/>
              </a:rPr>
              <a:t>توجيه العضو</a:t>
            </a:r>
          </a:p>
          <a:p>
            <a:pPr marL="457200" indent="-457200" algn="r" rtl="1" eaLnBrk="1" hangingPunct="1">
              <a:lnSpc>
                <a:spcPct val="90000"/>
              </a:lnSpc>
              <a:spcBef>
                <a:spcPct val="0"/>
              </a:spcBef>
              <a:spcAft>
                <a:spcPts val="600"/>
              </a:spcAft>
              <a:buClr>
                <a:srgbClr val="AF0029"/>
              </a:buClr>
              <a:buFont typeface="Webdings" panose="05030102010509060703" pitchFamily="18" charset="2"/>
              <a:buChar char=""/>
            </a:pPr>
            <a:r>
              <a:rPr lang="ar-EG" sz="2800" dirty="0">
                <a:solidFill>
                  <a:srgbClr val="000000"/>
                </a:solidFill>
                <a:latin typeface="Arial" charset="0"/>
                <a:cs typeface="Arial" charset="0"/>
              </a:rPr>
              <a:t>الألفة </a:t>
            </a:r>
            <a:r>
              <a:rPr lang="ar-EG" sz="2800" dirty="0" smtClean="0">
                <a:solidFill>
                  <a:srgbClr val="000000"/>
                </a:solidFill>
                <a:latin typeface="Arial" charset="0"/>
                <a:cs typeface="Arial" charset="0"/>
              </a:rPr>
              <a:t>والتنوع والتواصل</a:t>
            </a:r>
          </a:p>
          <a:p>
            <a:pPr marL="457200" indent="-457200" algn="r" rtl="1" eaLnBrk="1" hangingPunct="1">
              <a:lnSpc>
                <a:spcPct val="90000"/>
              </a:lnSpc>
              <a:spcBef>
                <a:spcPct val="0"/>
              </a:spcBef>
              <a:spcAft>
                <a:spcPts val="600"/>
              </a:spcAft>
              <a:buClr>
                <a:srgbClr val="AF0029"/>
              </a:buClr>
              <a:buFont typeface="Webdings" panose="05030102010509060703" pitchFamily="18" charset="2"/>
              <a:buChar char=""/>
            </a:pPr>
            <a:r>
              <a:rPr lang="ar-EG" sz="2800" dirty="0" smtClean="0">
                <a:solidFill>
                  <a:srgbClr val="000000"/>
                </a:solidFill>
                <a:latin typeface="Arial" charset="0"/>
                <a:cs typeface="Arial" charset="0"/>
              </a:rPr>
              <a:t>تخطيط البرامج وتنظيم الاجتماعات</a:t>
            </a:r>
          </a:p>
          <a:p>
            <a:pPr marL="457200" indent="-457200" algn="r" rtl="1" eaLnBrk="1" hangingPunct="1">
              <a:lnSpc>
                <a:spcPct val="90000"/>
              </a:lnSpc>
              <a:spcBef>
                <a:spcPct val="0"/>
              </a:spcBef>
              <a:spcAft>
                <a:spcPts val="600"/>
              </a:spcAft>
              <a:buClr>
                <a:srgbClr val="AF0029"/>
              </a:buClr>
              <a:buFont typeface="Webdings" panose="05030102010509060703" pitchFamily="18" charset="2"/>
              <a:buChar char=""/>
            </a:pPr>
            <a:r>
              <a:rPr lang="ar-EG" sz="2800" dirty="0" smtClean="0">
                <a:solidFill>
                  <a:srgbClr val="000000"/>
                </a:solidFill>
                <a:latin typeface="Arial" charset="0"/>
                <a:cs typeface="Arial" charset="0"/>
              </a:rPr>
              <a:t>قوة العضوية</a:t>
            </a:r>
          </a:p>
          <a:p>
            <a:pPr marL="457200" indent="-457200" algn="r" rtl="1" eaLnBrk="1" hangingPunct="1">
              <a:lnSpc>
                <a:spcPct val="90000"/>
              </a:lnSpc>
              <a:spcBef>
                <a:spcPct val="0"/>
              </a:spcBef>
              <a:spcAft>
                <a:spcPts val="600"/>
              </a:spcAft>
              <a:buClr>
                <a:srgbClr val="AF0029"/>
              </a:buClr>
              <a:buFont typeface="Webdings" panose="05030102010509060703" pitchFamily="18" charset="2"/>
              <a:buChar char=""/>
            </a:pPr>
            <a:r>
              <a:rPr lang="ar-EG" sz="2800" dirty="0" smtClean="0">
                <a:solidFill>
                  <a:srgbClr val="000000"/>
                </a:solidFill>
                <a:latin typeface="Arial" charset="0"/>
                <a:cs typeface="Arial" charset="0"/>
              </a:rPr>
              <a:t>الإشادة بالإنجازات</a:t>
            </a:r>
          </a:p>
        </p:txBody>
      </p:sp>
      <p:sp>
        <p:nvSpPr>
          <p:cNvPr id="5" name="Rectangle 12"/>
          <p:cNvSpPr>
            <a:spLocks noChangeArrowheads="1"/>
          </p:cNvSpPr>
          <p:nvPr/>
        </p:nvSpPr>
        <p:spPr bwMode="auto">
          <a:xfrm>
            <a:off x="304800" y="6320589"/>
            <a:ext cx="457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l" rtl="1"/>
            <a:r>
              <a:rPr lang="en-US" sz="1800" dirty="0" smtClean="0">
                <a:latin typeface="Arial" panose="020B0604020202020204" pitchFamily="34" charset="0"/>
                <a:cs typeface="Arial" panose="020B0604020202020204" pitchFamily="34" charset="0"/>
              </a:rPr>
              <a:t>١</a:t>
            </a:r>
            <a:r>
              <a:rPr lang="en-US" sz="1800" dirty="0">
                <a:latin typeface="Arial" panose="020B0604020202020204" pitchFamily="34" charset="0"/>
                <a:cs typeface="Arial" panose="020B0604020202020204" pitchFamily="34" charset="0"/>
              </a:rPr>
              <a:t>١</a:t>
            </a:r>
            <a:endParaRPr lang="ar-EG" sz="1800" dirty="0">
              <a:latin typeface="Arial" panose="020B0604020202020204" pitchFamily="34" charset="0"/>
            </a:endParaRPr>
          </a:p>
        </p:txBody>
      </p:sp>
      <p:sp>
        <p:nvSpPr>
          <p:cNvPr id="7" name="TextBox 6"/>
          <p:cNvSpPr txBox="1"/>
          <p:nvPr/>
        </p:nvSpPr>
        <p:spPr>
          <a:xfrm>
            <a:off x="292768" y="1447800"/>
            <a:ext cx="8312067" cy="646331"/>
          </a:xfrm>
          <a:prstGeom prst="rect">
            <a:avLst/>
          </a:prstGeom>
          <a:noFill/>
        </p:spPr>
        <p:txBody>
          <a:bodyPr wrap="square" rtlCol="0">
            <a:spAutoFit/>
          </a:bodyPr>
          <a:lstStyle/>
          <a:p>
            <a:pPr algn="r" rtl="1"/>
            <a:r>
              <a:rPr lang="ar-EG" sz="3600" b="1" dirty="0" smtClean="0">
                <a:solidFill>
                  <a:schemeClr val="accent2"/>
                </a:solidFill>
                <a:effectLst>
                  <a:outerShdw blurRad="38100" dist="38100" dir="2700000" algn="tl">
                    <a:srgbClr val="000000">
                      <a:alpha val="43137"/>
                    </a:srgbClr>
                  </a:outerShdw>
                </a:effectLst>
                <a:latin typeface="Arial" panose="020B0604020202020204" pitchFamily="34" charset="0"/>
              </a:rPr>
              <a:t>ما </a:t>
            </a:r>
            <a:r>
              <a:rPr lang="ar-EG" sz="3600" b="1" dirty="0">
                <a:solidFill>
                  <a:schemeClr val="accent2"/>
                </a:solidFill>
                <a:effectLst>
                  <a:outerShdw blurRad="38100" dist="38100" dir="2700000" algn="tl">
                    <a:srgbClr val="000000">
                      <a:alpha val="43137"/>
                    </a:srgbClr>
                  </a:outerShdw>
                </a:effectLst>
                <a:latin typeface="Arial" panose="020B0604020202020204" pitchFamily="34" charset="0"/>
              </a:rPr>
              <a:t>مدى جودة أداء النادي على مستوى كل معيار؟</a:t>
            </a:r>
          </a:p>
        </p:txBody>
      </p:sp>
    </p:spTree>
    <p:custDataLst>
      <p:tags r:id="rId1"/>
    </p:custDataLst>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 presetClass="entr" presetSubtype="0" fill="hold" grpId="0" nodeType="afterEffect">
                                  <p:stCondLst>
                                    <p:cond delay="300"/>
                                  </p:stCondLst>
                                  <p:childTnLst>
                                    <p:set>
                                      <p:cBhvr>
                                        <p:cTn id="6" dur="1" fill="hold">
                                          <p:stCondLst>
                                            <p:cond delay="0"/>
                                          </p:stCondLst>
                                        </p:cTn>
                                        <p:tgtEl>
                                          <p:spTgt spid="7"/>
                                        </p:tgtEl>
                                        <p:attrNameLst>
                                          <p:attrName>style.visibility</p:attrName>
                                        </p:attrNameLst>
                                      </p:cBhvr>
                                      <p:to>
                                        <p:strVal val="visible"/>
                                      </p:to>
                                    </p:set>
                                  </p:childTnLst>
                                </p:cTn>
                              </p:par>
                            </p:childTnLst>
                          </p:cTn>
                        </p:par>
                        <p:par>
                          <p:cTn id="7" fill="hold">
                            <p:stCondLst>
                              <p:cond delay="300"/>
                            </p:stCondLst>
                            <p:childTnLst>
                              <p:par>
                                <p:cTn id="8" presetID="1" presetClass="entr" presetSubtype="0" fill="hold" grpId="0" nodeType="afterEffect">
                                  <p:stCondLst>
                                    <p:cond delay="0"/>
                                  </p:stCondLst>
                                  <p:iterate type="lt">
                                    <p:tmAbs val="0"/>
                                  </p:iterate>
                                  <p:childTnLst>
                                    <p:set>
                                      <p:cBhvr>
                                        <p:cTn id="9" dur="1" fill="hold">
                                          <p:stCondLst>
                                            <p:cond delay="0"/>
                                          </p:stCondLst>
                                        </p:cTn>
                                        <p:tgtEl>
                                          <p:spTgt spid="45061">
                                            <p:txEl>
                                              <p:pRg st="0" end="0"/>
                                            </p:txEl>
                                          </p:spTgt>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iterate type="lt">
                                    <p:tmAbs val="0"/>
                                  </p:iterate>
                                  <p:childTnLst>
                                    <p:set>
                                      <p:cBhvr>
                                        <p:cTn id="13" dur="1" fill="hold">
                                          <p:stCondLst>
                                            <p:cond delay="0"/>
                                          </p:stCondLst>
                                        </p:cTn>
                                        <p:tgtEl>
                                          <p:spTgt spid="45061">
                                            <p:txEl>
                                              <p:pRg st="1" end="1"/>
                                            </p:txEl>
                                          </p:spTgt>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grpId="0" nodeType="clickEffect">
                                  <p:stCondLst>
                                    <p:cond delay="0"/>
                                  </p:stCondLst>
                                  <p:iterate type="lt">
                                    <p:tmAbs val="0"/>
                                  </p:iterate>
                                  <p:childTnLst>
                                    <p:set>
                                      <p:cBhvr>
                                        <p:cTn id="17" dur="1" fill="hold">
                                          <p:stCondLst>
                                            <p:cond delay="0"/>
                                          </p:stCondLst>
                                        </p:cTn>
                                        <p:tgtEl>
                                          <p:spTgt spid="45061">
                                            <p:txEl>
                                              <p:pRg st="2" end="2"/>
                                            </p:txEl>
                                          </p:spTgt>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iterate type="lt">
                                    <p:tmAbs val="0"/>
                                  </p:iterate>
                                  <p:childTnLst>
                                    <p:set>
                                      <p:cBhvr>
                                        <p:cTn id="21" dur="1" fill="hold">
                                          <p:stCondLst>
                                            <p:cond delay="0"/>
                                          </p:stCondLst>
                                        </p:cTn>
                                        <p:tgtEl>
                                          <p:spTgt spid="45061">
                                            <p:txEl>
                                              <p:pRg st="3" end="3"/>
                                            </p:txEl>
                                          </p:spTgt>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grpId="0" nodeType="clickEffect">
                                  <p:stCondLst>
                                    <p:cond delay="0"/>
                                  </p:stCondLst>
                                  <p:iterate type="lt">
                                    <p:tmAbs val="0"/>
                                  </p:iterate>
                                  <p:childTnLst>
                                    <p:set>
                                      <p:cBhvr>
                                        <p:cTn id="25" dur="1" fill="hold">
                                          <p:stCondLst>
                                            <p:cond delay="0"/>
                                          </p:stCondLst>
                                        </p:cTn>
                                        <p:tgtEl>
                                          <p:spTgt spid="45061">
                                            <p:txEl>
                                              <p:pRg st="4" end="4"/>
                                            </p:txEl>
                                          </p:spTgt>
                                        </p:tgtEl>
                                        <p:attrNameLst>
                                          <p:attrName>style.visibility</p:attrName>
                                        </p:attrNameLst>
                                      </p:cBhvr>
                                      <p:to>
                                        <p:strVal val="visible"/>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grpId="0" nodeType="clickEffect">
                                  <p:stCondLst>
                                    <p:cond delay="0"/>
                                  </p:stCondLst>
                                  <p:iterate type="lt">
                                    <p:tmAbs val="0"/>
                                  </p:iterate>
                                  <p:childTnLst>
                                    <p:set>
                                      <p:cBhvr>
                                        <p:cTn id="29" dur="1" fill="hold">
                                          <p:stCondLst>
                                            <p:cond delay="0"/>
                                          </p:stCondLst>
                                        </p:cTn>
                                        <p:tgtEl>
                                          <p:spTgt spid="4506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1" grpId="0" uiExpand="1" build="p"/>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257926"/>
            <a:ext cx="7772400" cy="4114800"/>
          </a:xfrm>
        </p:spPr>
        <p:txBody>
          <a:bodyPr/>
          <a:lstStyle/>
          <a:p>
            <a:pPr marL="457200" indent="-457200" algn="r" rtl="1">
              <a:spcBef>
                <a:spcPts val="0"/>
              </a:spcBef>
              <a:spcAft>
                <a:spcPts val="600"/>
              </a:spcAft>
              <a:buClr>
                <a:srgbClr val="AF0029"/>
              </a:buClr>
              <a:buFont typeface="Webdings" panose="05030102010509060703" pitchFamily="18" charset="2"/>
              <a:buChar char=""/>
            </a:pPr>
            <a:r>
              <a:rPr lang="ar-EG" sz="2800" dirty="0" smtClean="0">
                <a:latin typeface="Arial" charset="0"/>
                <a:cs typeface="Arial" charset="0"/>
              </a:rPr>
              <a:t>لحظات الصدق هي أداة تُمكن من تدعيم جودة النادي من خلال التقييم الموجَّه والتوصيات المستهدفة </a:t>
            </a:r>
          </a:p>
          <a:p>
            <a:pPr marL="457200" indent="-457200" algn="r" rtl="1">
              <a:spcBef>
                <a:spcPts val="0"/>
              </a:spcBef>
              <a:spcAft>
                <a:spcPts val="600"/>
              </a:spcAft>
              <a:buClr>
                <a:srgbClr val="AF0029"/>
              </a:buClr>
              <a:buFont typeface="Webdings" panose="05030102010509060703" pitchFamily="18" charset="2"/>
              <a:buChar char=""/>
            </a:pPr>
            <a:r>
              <a:rPr lang="ar-EG" sz="2800" dirty="0" smtClean="0"/>
              <a:t>تُمثل كل لحظة من لحظات الصدق فرصة للنادي لخلق انطباع إيجابي</a:t>
            </a:r>
          </a:p>
          <a:p>
            <a:pPr marL="457200" indent="-457200" algn="r" rtl="1">
              <a:spcBef>
                <a:spcPts val="0"/>
              </a:spcBef>
              <a:spcAft>
                <a:spcPts val="600"/>
              </a:spcAft>
              <a:buClr>
                <a:srgbClr val="AF0029"/>
              </a:buClr>
              <a:buFont typeface="Webdings" panose="05030102010509060703" pitchFamily="18" charset="2"/>
              <a:buChar char=""/>
            </a:pPr>
            <a:endParaRPr lang="ar-EG" sz="2800" dirty="0" smtClean="0"/>
          </a:p>
        </p:txBody>
      </p:sp>
      <p:sp>
        <p:nvSpPr>
          <p:cNvPr id="5" name="Rectangle 12"/>
          <p:cNvSpPr>
            <a:spLocks noChangeArrowheads="1"/>
          </p:cNvSpPr>
          <p:nvPr/>
        </p:nvSpPr>
        <p:spPr bwMode="auto">
          <a:xfrm>
            <a:off x="304800" y="6320589"/>
            <a:ext cx="24288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l" rtl="1"/>
            <a:r>
              <a:rPr lang="en-US" sz="1800" dirty="0">
                <a:latin typeface="Arial" panose="020B0604020202020204" pitchFamily="34" charset="0"/>
                <a:cs typeface="Arial" panose="020B0604020202020204" pitchFamily="34" charset="0"/>
              </a:rPr>
              <a:t>١</a:t>
            </a:r>
            <a:endParaRPr lang="ar-EG" sz="1800" dirty="0">
              <a:latin typeface="Arial" panose="020B0604020202020204" pitchFamily="34" charset="0"/>
            </a:endParaRPr>
          </a:p>
        </p:txBody>
      </p:sp>
      <p:sp>
        <p:nvSpPr>
          <p:cNvPr id="6" name="TextBox 5"/>
          <p:cNvSpPr txBox="1"/>
          <p:nvPr/>
        </p:nvSpPr>
        <p:spPr>
          <a:xfrm>
            <a:off x="685800" y="1439461"/>
            <a:ext cx="7924800" cy="646331"/>
          </a:xfrm>
          <a:prstGeom prst="rect">
            <a:avLst/>
          </a:prstGeom>
          <a:noFill/>
        </p:spPr>
        <p:txBody>
          <a:bodyPr wrap="square" rtlCol="0">
            <a:spAutoFit/>
          </a:bodyPr>
          <a:lstStyle/>
          <a:p>
            <a:pPr algn="r" rtl="1"/>
            <a:r>
              <a:rPr lang="ar-EG" sz="3600" b="1" dirty="0">
                <a:solidFill>
                  <a:schemeClr val="accent2"/>
                </a:solidFill>
                <a:effectLst>
                  <a:outerShdw blurRad="38100" dist="38100" dir="2700000" algn="tl">
                    <a:srgbClr val="000000">
                      <a:alpha val="43137"/>
                    </a:srgbClr>
                  </a:outerShdw>
                </a:effectLst>
                <a:latin typeface="Arial" panose="020B0604020202020204" pitchFamily="34" charset="0"/>
              </a:rPr>
              <a:t>لـحـظـات </a:t>
            </a:r>
            <a:r>
              <a:rPr lang="ar-EG" sz="3600" b="1" dirty="0" smtClean="0">
                <a:solidFill>
                  <a:schemeClr val="accent2"/>
                </a:solidFill>
                <a:effectLst>
                  <a:outerShdw blurRad="38100" dist="38100" dir="2700000" algn="tl">
                    <a:srgbClr val="000000">
                      <a:alpha val="43137"/>
                    </a:srgbClr>
                  </a:outerShdw>
                </a:effectLst>
                <a:latin typeface="Arial" panose="020B0604020202020204" pitchFamily="34" charset="0"/>
              </a:rPr>
              <a:t>الصدق</a:t>
            </a:r>
            <a:endParaRPr lang="ar-EG" sz="3600" b="1" dirty="0">
              <a:solidFill>
                <a:schemeClr val="accent2"/>
              </a:solidFill>
              <a:effectLst>
                <a:outerShdw blurRad="38100" dist="38100" dir="2700000" algn="tl">
                  <a:srgbClr val="000000">
                    <a:alpha val="43137"/>
                  </a:srgbClr>
                </a:outerShdw>
              </a:effectLst>
              <a:latin typeface="Arial" panose="020B0604020202020204" pitchFamily="34" charset="0"/>
            </a:endParaRPr>
          </a:p>
        </p:txBody>
      </p:sp>
    </p:spTree>
    <p:custDataLst>
      <p:tags r:id="rId1"/>
    </p:custDataLst>
    <p:extLst>
      <p:ext uri="{BB962C8B-B14F-4D97-AF65-F5344CB8AC3E}">
        <p14:creationId xmlns:p14="http://schemas.microsoft.com/office/powerpoint/2010/main" val="2648194033"/>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300"/>
                                  </p:stCondLst>
                                  <p:childTnLst>
                                    <p:set>
                                      <p:cBhvr>
                                        <p:cTn id="6" dur="1" fill="hold">
                                          <p:stCondLst>
                                            <p:cond delay="0"/>
                                          </p:stCondLst>
                                        </p:cTn>
                                        <p:tgtEl>
                                          <p:spTgt spid="6"/>
                                        </p:tgtEl>
                                        <p:attrNameLst>
                                          <p:attrName>style.visibility</p:attrName>
                                        </p:attrNameLst>
                                      </p:cBhvr>
                                      <p:to>
                                        <p:strVal val="visible"/>
                                      </p:to>
                                    </p:set>
                                  </p:childTnLst>
                                </p:cTn>
                              </p:par>
                            </p:childTnLst>
                          </p:cTn>
                        </p:par>
                        <p:par>
                          <p:cTn id="7" fill="hold">
                            <p:stCondLst>
                              <p:cond delay="300"/>
                            </p:stCondLst>
                            <p:childTnLst>
                              <p:par>
                                <p:cTn id="8" presetID="1" presetClass="entr" presetSubtype="0" fill="hold" nodeType="afterEffect">
                                  <p:stCondLst>
                                    <p:cond delay="200"/>
                                  </p:stCondLst>
                                  <p:childTnLst>
                                    <p:set>
                                      <p:cBhvr>
                                        <p:cTn id="9"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200"/>
                                  </p:stCondLst>
                                  <p:childTnLst>
                                    <p:set>
                                      <p:cBhvr>
                                        <p:cTn id="13" dur="1" fill="hold">
                                          <p:stCondLst>
                                            <p:cond delay="9"/>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sz="half" idx="1"/>
          </p:nvPr>
        </p:nvSpPr>
        <p:spPr>
          <a:xfrm>
            <a:off x="0" y="2257928"/>
            <a:ext cx="8610600" cy="4343400"/>
          </a:xfrm>
        </p:spPr>
        <p:txBody>
          <a:bodyPr/>
          <a:lstStyle/>
          <a:p>
            <a:pPr marL="457200" indent="-457200" algn="r" rtl="1" eaLnBrk="1" hangingPunct="1">
              <a:spcBef>
                <a:spcPct val="0"/>
              </a:spcBef>
              <a:spcAft>
                <a:spcPts val="600"/>
              </a:spcAft>
              <a:buClr>
                <a:srgbClr val="AF0029"/>
              </a:buClr>
              <a:buFont typeface="Webdings" panose="05030102010509060703" pitchFamily="18" charset="2"/>
              <a:buChar char=""/>
            </a:pPr>
            <a:r>
              <a:rPr lang="ar-EG" sz="2800" dirty="0">
                <a:latin typeface="Arial" charset="0"/>
                <a:cs typeface="Arial" charset="0"/>
              </a:rPr>
              <a:t>يشجِّع</a:t>
            </a:r>
            <a:r>
              <a:rPr lang="ar-EG" sz="2800" dirty="0" smtClean="0">
                <a:latin typeface="Arial" charset="0"/>
                <a:cs typeface="Arial" charset="0"/>
              </a:rPr>
              <a:t> إنجازات أعضائه ويحتفي بها </a:t>
            </a:r>
            <a:endParaRPr lang="ar-EG" sz="2800" dirty="0">
              <a:latin typeface="Arial" charset="0"/>
              <a:cs typeface="Arial" charset="0"/>
            </a:endParaRPr>
          </a:p>
          <a:p>
            <a:pPr marL="457200" indent="-457200" algn="r" rtl="1" eaLnBrk="1" hangingPunct="1">
              <a:spcBef>
                <a:spcPct val="0"/>
              </a:spcBef>
              <a:spcAft>
                <a:spcPts val="600"/>
              </a:spcAft>
              <a:buClr>
                <a:srgbClr val="AF0029"/>
              </a:buClr>
              <a:buFont typeface="Webdings" panose="05030102010509060703" pitchFamily="18" charset="2"/>
              <a:buChar char=""/>
            </a:pPr>
            <a:r>
              <a:rPr lang="ar-EG" sz="2800" dirty="0" smtClean="0">
                <a:latin typeface="Arial" charset="0"/>
                <a:cs typeface="Arial" charset="0"/>
              </a:rPr>
              <a:t>يوفر لهم بيئة </a:t>
            </a:r>
            <a:r>
              <a:rPr lang="ar-EG" sz="2800" dirty="0">
                <a:latin typeface="Arial" charset="0"/>
                <a:cs typeface="Arial" charset="0"/>
              </a:rPr>
              <a:t>داعمة ذات طابع ترفيهي</a:t>
            </a:r>
            <a:endParaRPr lang="ar-EG" sz="2800" dirty="0" smtClean="0">
              <a:latin typeface="Arial" charset="0"/>
              <a:cs typeface="Arial" charset="0"/>
            </a:endParaRPr>
          </a:p>
          <a:p>
            <a:pPr marL="457200" indent="-457200" algn="r" rtl="1" eaLnBrk="1" hangingPunct="1">
              <a:spcBef>
                <a:spcPct val="0"/>
              </a:spcBef>
              <a:spcAft>
                <a:spcPts val="600"/>
              </a:spcAft>
              <a:buClr>
                <a:srgbClr val="AF0029"/>
              </a:buClr>
              <a:buFont typeface="Webdings" panose="05030102010509060703" pitchFamily="18" charset="2"/>
              <a:buChar char=""/>
            </a:pPr>
            <a:r>
              <a:rPr lang="ar-EG" sz="2800" dirty="0" smtClean="0">
                <a:latin typeface="Arial" charset="0"/>
                <a:cs typeface="Arial" charset="0"/>
              </a:rPr>
              <a:t>يعقد اجتماعات متنوعة منظمة بشكل احترافي</a:t>
            </a:r>
          </a:p>
          <a:p>
            <a:pPr marL="457200" indent="-457200" algn="r" rtl="1" eaLnBrk="1" hangingPunct="1">
              <a:spcBef>
                <a:spcPct val="0"/>
              </a:spcBef>
              <a:spcAft>
                <a:spcPts val="600"/>
              </a:spcAft>
              <a:buClr>
                <a:srgbClr val="AF0029"/>
              </a:buClr>
              <a:buFont typeface="Webdings" panose="05030102010509060703" pitchFamily="18" charset="2"/>
              <a:buChar char=""/>
            </a:pPr>
            <a:r>
              <a:rPr lang="ar-EG" sz="2800" dirty="0" smtClean="0">
                <a:latin typeface="Arial" charset="0"/>
                <a:cs typeface="Arial" charset="0"/>
              </a:rPr>
              <a:t>يتلقى </a:t>
            </a:r>
            <a:r>
              <a:rPr lang="ar-EG" sz="2800" dirty="0">
                <a:latin typeface="Arial" charset="0"/>
                <a:cs typeface="Arial" charset="0"/>
              </a:rPr>
              <a:t>أعضاء الهيئة الإدارية بالنادي تدريبات في جميع </a:t>
            </a:r>
            <a:r>
              <a:rPr lang="ar-SA" sz="2800" dirty="0"/>
              <a:t>أوجه</a:t>
            </a:r>
            <a:endParaRPr lang="en-AU" sz="2800" dirty="0"/>
          </a:p>
          <a:p>
            <a:pPr marL="457200" indent="-457200" algn="r" rtl="1" eaLnBrk="1" hangingPunct="1">
              <a:spcBef>
                <a:spcPct val="0"/>
              </a:spcBef>
              <a:spcAft>
                <a:spcPts val="600"/>
              </a:spcAft>
              <a:buClr>
                <a:srgbClr val="AF0029"/>
              </a:buClr>
              <a:buFont typeface="Webdings" panose="05030102010509060703" pitchFamily="18" charset="2"/>
              <a:buChar char=""/>
            </a:pPr>
            <a:r>
              <a:rPr lang="ar-EG" sz="2800" dirty="0" smtClean="0">
                <a:latin typeface="Arial" charset="0"/>
                <a:cs typeface="Arial" charset="0"/>
              </a:rPr>
              <a:t>جودة </a:t>
            </a:r>
            <a:r>
              <a:rPr lang="ar-EG" sz="2800" dirty="0">
                <a:latin typeface="Arial" charset="0"/>
                <a:cs typeface="Arial" charset="0"/>
              </a:rPr>
              <a:t>النادي</a:t>
            </a:r>
          </a:p>
          <a:p>
            <a:pPr marL="457200" indent="-457200" algn="r" rtl="1" eaLnBrk="1" hangingPunct="1">
              <a:spcBef>
                <a:spcPct val="0"/>
              </a:spcBef>
              <a:spcAft>
                <a:spcPts val="600"/>
              </a:spcAft>
              <a:buClr>
                <a:srgbClr val="AF0029"/>
              </a:buClr>
              <a:buFont typeface="Webdings" panose="05030102010509060703" pitchFamily="18" charset="2"/>
              <a:buChar char=""/>
            </a:pPr>
            <a:r>
              <a:rPr lang="ar-EG" sz="2800" dirty="0">
                <a:latin typeface="Arial" charset="0"/>
                <a:cs typeface="Arial" charset="0"/>
              </a:rPr>
              <a:t>يُتاح للأعضاء إمكانية المشاركة في برنامج إرشاد رسمي</a:t>
            </a:r>
          </a:p>
          <a:p>
            <a:pPr marL="457200" indent="-457200" algn="r" rtl="1" eaLnBrk="1" hangingPunct="1">
              <a:spcBef>
                <a:spcPct val="0"/>
              </a:spcBef>
              <a:spcAft>
                <a:spcPts val="600"/>
              </a:spcAft>
              <a:buClr>
                <a:srgbClr val="AF0029"/>
              </a:buClr>
              <a:buFont typeface="Webdings" panose="05030102010509060703" pitchFamily="18" charset="2"/>
              <a:buChar char=""/>
            </a:pPr>
            <a:r>
              <a:rPr lang="ar-EG" sz="2800" dirty="0">
                <a:latin typeface="Arial" charset="0"/>
                <a:cs typeface="Arial" charset="0"/>
              </a:rPr>
              <a:t>يُزوّد الأعضاء بتقييمات تساعدهم على التقدُّم </a:t>
            </a:r>
          </a:p>
          <a:p>
            <a:pPr marL="457200" indent="-457200" algn="r" rtl="1" eaLnBrk="1" hangingPunct="1">
              <a:spcBef>
                <a:spcPct val="0"/>
              </a:spcBef>
              <a:spcAft>
                <a:spcPts val="600"/>
              </a:spcAft>
              <a:buClr>
                <a:srgbClr val="AF0029"/>
              </a:buClr>
              <a:buFont typeface="Webdings" panose="05030102010509060703" pitchFamily="18" charset="2"/>
              <a:buChar char=""/>
            </a:pPr>
            <a:r>
              <a:rPr lang="ar-EG" sz="2800" dirty="0">
                <a:latin typeface="Arial" charset="0"/>
                <a:cs typeface="Arial" charset="0"/>
              </a:rPr>
              <a:t>يُحفّز الأعضاء لتحقيق أهدافهم</a:t>
            </a:r>
          </a:p>
        </p:txBody>
      </p:sp>
      <p:sp>
        <p:nvSpPr>
          <p:cNvPr id="5" name="TextBox 4"/>
          <p:cNvSpPr txBox="1"/>
          <p:nvPr/>
        </p:nvSpPr>
        <p:spPr>
          <a:xfrm>
            <a:off x="4896000" y="1411069"/>
            <a:ext cx="3733800" cy="646331"/>
          </a:xfrm>
          <a:prstGeom prst="rect">
            <a:avLst/>
          </a:prstGeom>
          <a:noFill/>
        </p:spPr>
        <p:txBody>
          <a:bodyPr wrap="square" rtlCol="0">
            <a:spAutoFit/>
          </a:bodyPr>
          <a:lstStyle/>
          <a:p>
            <a:pPr algn="r" rtl="1"/>
            <a:r>
              <a:rPr lang="ar-EG" sz="3600" b="1" dirty="0">
                <a:solidFill>
                  <a:schemeClr val="accent2"/>
                </a:solidFill>
                <a:effectLst>
                  <a:outerShdw blurRad="38100" dist="38100" dir="2700000" algn="tl">
                    <a:srgbClr val="000000">
                      <a:alpha val="43137"/>
                    </a:srgbClr>
                  </a:outerShdw>
                </a:effectLst>
                <a:latin typeface="Arial" panose="020B0604020202020204" pitchFamily="34" charset="0"/>
              </a:rPr>
              <a:t>نادٍ عالي </a:t>
            </a:r>
            <a:r>
              <a:rPr lang="ar-EG" sz="3600" b="1" dirty="0" smtClean="0">
                <a:solidFill>
                  <a:schemeClr val="accent2"/>
                </a:solidFill>
                <a:effectLst>
                  <a:outerShdw blurRad="38100" dist="38100" dir="2700000" algn="tl">
                    <a:srgbClr val="000000">
                      <a:alpha val="43137"/>
                    </a:srgbClr>
                  </a:outerShdw>
                </a:effectLst>
                <a:latin typeface="Arial" panose="020B0604020202020204" pitchFamily="34" charset="0"/>
              </a:rPr>
              <a:t>الجودة</a:t>
            </a:r>
            <a:endParaRPr lang="ar-EG" sz="3600" b="1" dirty="0">
              <a:solidFill>
                <a:schemeClr val="accent2"/>
              </a:solidFill>
              <a:effectLst>
                <a:outerShdw blurRad="38100" dist="38100" dir="2700000" algn="tl">
                  <a:srgbClr val="000000">
                    <a:alpha val="43137"/>
                  </a:srgbClr>
                </a:outerShdw>
              </a:effectLst>
              <a:latin typeface="Arial" panose="020B0604020202020204" pitchFamily="34" charset="0"/>
            </a:endParaRPr>
          </a:p>
        </p:txBody>
      </p:sp>
      <p:sp>
        <p:nvSpPr>
          <p:cNvPr id="7" name="Rectangle 12"/>
          <p:cNvSpPr>
            <a:spLocks noChangeArrowheads="1"/>
          </p:cNvSpPr>
          <p:nvPr/>
        </p:nvSpPr>
        <p:spPr bwMode="auto">
          <a:xfrm>
            <a:off x="304800" y="6320589"/>
            <a:ext cx="24288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l" rtl="1"/>
            <a:r>
              <a:rPr lang="en-US" sz="1800" dirty="0"/>
              <a:t>٢</a:t>
            </a:r>
            <a:endParaRPr lang="ar-EG" sz="1800" dirty="0">
              <a:latin typeface="Arial" panose="020B0604020202020204" pitchFamily="34" charset="0"/>
            </a:endParaRPr>
          </a:p>
        </p:txBody>
      </p:sp>
    </p:spTree>
    <p:custDataLst>
      <p:tags r:id="rId1"/>
    </p:custDataLst>
    <p:extLst>
      <p:ext uri="{BB962C8B-B14F-4D97-AF65-F5344CB8AC3E}">
        <p14:creationId xmlns:p14="http://schemas.microsoft.com/office/powerpoint/2010/main" val="178111829"/>
      </p:ext>
    </p:extLst>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 presetClass="entr" presetSubtype="0" fill="hold" grpId="0" nodeType="afterEffect">
                                  <p:stCondLst>
                                    <p:cond delay="300"/>
                                  </p:stCondLst>
                                  <p:childTnLst>
                                    <p:set>
                                      <p:cBhvr>
                                        <p:cTn id="6" dur="1" fill="hold">
                                          <p:stCondLst>
                                            <p:cond delay="0"/>
                                          </p:stCondLst>
                                        </p:cTn>
                                        <p:tgtEl>
                                          <p:spTgt spid="5"/>
                                        </p:tgtEl>
                                        <p:attrNameLst>
                                          <p:attrName>style.visibility</p:attrName>
                                        </p:attrNameLst>
                                      </p:cBhvr>
                                      <p:to>
                                        <p:strVal val="visible"/>
                                      </p:to>
                                    </p:set>
                                  </p:childTnLst>
                                </p:cTn>
                              </p:par>
                            </p:childTnLst>
                          </p:cTn>
                        </p:par>
                        <p:par>
                          <p:cTn id="7" fill="hold">
                            <p:stCondLst>
                              <p:cond delay="300"/>
                            </p:stCondLst>
                            <p:childTnLst>
                              <p:par>
                                <p:cTn id="8" presetID="1" presetClass="entr" presetSubtype="0" fill="hold" grpId="0" nodeType="afterEffect">
                                  <p:stCondLst>
                                    <p:cond delay="0"/>
                                  </p:stCondLst>
                                  <p:childTnLst>
                                    <p:set>
                                      <p:cBhvr>
                                        <p:cTn id="9"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1267">
                                            <p:txEl>
                                              <p:pRg st="1" end="1"/>
                                            </p:txEl>
                                          </p:spTgt>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1267">
                                            <p:txEl>
                                              <p:pRg st="3" end="3"/>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1267">
                                            <p:txEl>
                                              <p:pRg st="5" end="5"/>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11267">
                                            <p:txEl>
                                              <p:pRg st="6" end="6"/>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1126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360946" y="2306052"/>
            <a:ext cx="8340141" cy="4038600"/>
          </a:xfrm>
        </p:spPr>
        <p:txBody>
          <a:bodyPr/>
          <a:lstStyle/>
          <a:p>
            <a:pPr marL="0" indent="0" algn="ctr" rtl="1" eaLnBrk="1" hangingPunct="1">
              <a:lnSpc>
                <a:spcPct val="125000"/>
              </a:lnSpc>
              <a:spcAft>
                <a:spcPts val="1800"/>
              </a:spcAft>
              <a:buFontTx/>
              <a:buNone/>
            </a:pPr>
            <a:r>
              <a:rPr lang="ar-EG" sz="2800" dirty="0" smtClean="0">
                <a:latin typeface="Arial" charset="0"/>
                <a:cs typeface="Arial" charset="0"/>
              </a:rPr>
              <a:t>عندما يحتك شخص ما مع أي جانب من جوانب تجربة توستماسترز، فإن هذا الشخص يتشكل لديه انطباع بناءً على تجربته في ذلك الوقت المحدد. تُعرف هذه الأوقات الحاسمة التي تنشأ فيها الانطباعات الأولى بأنها لحظات الصدق.</a:t>
            </a:r>
          </a:p>
        </p:txBody>
      </p:sp>
      <p:sp>
        <p:nvSpPr>
          <p:cNvPr id="7" name="TextBox 6"/>
          <p:cNvSpPr txBox="1"/>
          <p:nvPr/>
        </p:nvSpPr>
        <p:spPr>
          <a:xfrm>
            <a:off x="4871035" y="1447800"/>
            <a:ext cx="3733800" cy="646331"/>
          </a:xfrm>
          <a:prstGeom prst="rect">
            <a:avLst/>
          </a:prstGeom>
          <a:noFill/>
        </p:spPr>
        <p:txBody>
          <a:bodyPr wrap="square" rtlCol="0">
            <a:spAutoFit/>
          </a:bodyPr>
          <a:lstStyle/>
          <a:p>
            <a:pPr algn="r" rtl="1"/>
            <a:r>
              <a:rPr lang="ar-EG" sz="3600" b="1" dirty="0">
                <a:solidFill>
                  <a:schemeClr val="accent2"/>
                </a:solidFill>
                <a:effectLst>
                  <a:outerShdw blurRad="38100" dist="38100" dir="2700000" algn="tl">
                    <a:srgbClr val="000000">
                      <a:alpha val="43137"/>
                    </a:srgbClr>
                  </a:outerShdw>
                </a:effectLst>
                <a:latin typeface="Arial" panose="020B0604020202020204" pitchFamily="34" charset="0"/>
              </a:rPr>
              <a:t>لـحـظـات الصدق</a:t>
            </a:r>
          </a:p>
        </p:txBody>
      </p:sp>
      <p:sp>
        <p:nvSpPr>
          <p:cNvPr id="9" name="Rectangle 12"/>
          <p:cNvSpPr>
            <a:spLocks noChangeArrowheads="1"/>
          </p:cNvSpPr>
          <p:nvPr/>
        </p:nvSpPr>
        <p:spPr bwMode="auto">
          <a:xfrm>
            <a:off x="304800" y="6320589"/>
            <a:ext cx="24288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l" rtl="1"/>
            <a:r>
              <a:rPr lang="en-US" sz="1800" dirty="0"/>
              <a:t>٣</a:t>
            </a:r>
            <a:endParaRPr lang="ar-EG" sz="1800" dirty="0">
              <a:latin typeface="Arial" panose="020B0604020202020204" pitchFamily="34" charset="0"/>
            </a:endParaRPr>
          </a:p>
        </p:txBody>
      </p:sp>
    </p:spTree>
    <p:custDataLst>
      <p:tags r:id="rId1"/>
    </p:custDataLst>
    <p:extLst>
      <p:ext uri="{BB962C8B-B14F-4D97-AF65-F5344CB8AC3E}">
        <p14:creationId xmlns:p14="http://schemas.microsoft.com/office/powerpoint/2010/main" val="1101595983"/>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300"/>
                                  </p:stCondLst>
                                  <p:childTnLst>
                                    <p:set>
                                      <p:cBhvr>
                                        <p:cTn id="6" dur="1" fill="hold">
                                          <p:stCondLst>
                                            <p:cond delay="0"/>
                                          </p:stCondLst>
                                        </p:cTn>
                                        <p:tgtEl>
                                          <p:spTgt spid="7"/>
                                        </p:tgtEl>
                                        <p:attrNameLst>
                                          <p:attrName>style.visibility</p:attrName>
                                        </p:attrNameLst>
                                      </p:cBhvr>
                                      <p:to>
                                        <p:strVal val="visible"/>
                                      </p:to>
                                    </p:set>
                                  </p:childTnLst>
                                </p:cTn>
                              </p:par>
                            </p:childTnLst>
                          </p:cTn>
                        </p:par>
                        <p:par>
                          <p:cTn id="7" fill="hold">
                            <p:stCondLst>
                              <p:cond delay="300"/>
                            </p:stCondLst>
                            <p:childTnLst>
                              <p:par>
                                <p:cTn id="8" presetID="10" presetClass="entr" presetSubtype="0" fill="hold" grpId="0" nodeType="afterEffect">
                                  <p:stCondLst>
                                    <p:cond delay="0"/>
                                  </p:stCondLst>
                                  <p:childTnLst>
                                    <p:set>
                                      <p:cBhvr>
                                        <p:cTn id="9" dur="1" fill="hold">
                                          <p:stCondLst>
                                            <p:cond delay="0"/>
                                          </p:stCondLst>
                                        </p:cTn>
                                        <p:tgtEl>
                                          <p:spTgt spid="9219">
                                            <p:txEl>
                                              <p:pRg st="0" end="0"/>
                                            </p:txEl>
                                          </p:spTgt>
                                        </p:tgtEl>
                                        <p:attrNameLst>
                                          <p:attrName>style.visibility</p:attrName>
                                        </p:attrNameLst>
                                      </p:cBhvr>
                                      <p:to>
                                        <p:strVal val="visible"/>
                                      </p:to>
                                    </p:set>
                                    <p:animEffect transition="in" filter="fade">
                                      <p:cBhvr>
                                        <p:cTn id="10" dur="1000"/>
                                        <p:tgtEl>
                                          <p:spTgt spid="92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356936" y="2245896"/>
            <a:ext cx="8229600" cy="4343400"/>
          </a:xfrm>
        </p:spPr>
        <p:txBody>
          <a:bodyPr/>
          <a:lstStyle/>
          <a:p>
            <a:pPr marL="457200" indent="-457200" algn="r" rtl="1" eaLnBrk="1" hangingPunct="1">
              <a:lnSpc>
                <a:spcPct val="90000"/>
              </a:lnSpc>
              <a:spcBef>
                <a:spcPct val="0"/>
              </a:spcBef>
              <a:spcAft>
                <a:spcPts val="600"/>
              </a:spcAft>
              <a:buClr>
                <a:schemeClr val="accent4"/>
              </a:buClr>
              <a:buSzPct val="100000"/>
              <a:buFont typeface="Webdings" panose="05030102010509060703" pitchFamily="18" charset="2"/>
              <a:buChar char=""/>
              <a:defRPr/>
            </a:pPr>
            <a:r>
              <a:rPr lang="ar-EG" sz="2800" dirty="0">
                <a:solidFill>
                  <a:srgbClr val="000000"/>
                </a:solidFill>
                <a:ea typeface="+mn-ea"/>
              </a:rPr>
              <a:t>الانطباعات الأولى</a:t>
            </a:r>
          </a:p>
          <a:p>
            <a:pPr marL="457200" indent="-457200" algn="r" rtl="1" eaLnBrk="1" hangingPunct="1">
              <a:lnSpc>
                <a:spcPct val="90000"/>
              </a:lnSpc>
              <a:spcBef>
                <a:spcPct val="0"/>
              </a:spcBef>
              <a:spcAft>
                <a:spcPts val="600"/>
              </a:spcAft>
              <a:buClr>
                <a:schemeClr val="accent4"/>
              </a:buClr>
              <a:buSzPct val="100000"/>
              <a:buFont typeface="Webdings" panose="05030102010509060703" pitchFamily="18" charset="2"/>
              <a:buChar char=""/>
              <a:defRPr/>
            </a:pPr>
            <a:r>
              <a:rPr lang="ar-EG" sz="2800" dirty="0">
                <a:solidFill>
                  <a:srgbClr val="000000"/>
                </a:solidFill>
                <a:ea typeface="+mn-ea"/>
              </a:rPr>
              <a:t>توجيه العضو</a:t>
            </a:r>
          </a:p>
          <a:p>
            <a:pPr marL="457200" indent="-457200" algn="r" rtl="1" eaLnBrk="1" hangingPunct="1">
              <a:lnSpc>
                <a:spcPct val="90000"/>
              </a:lnSpc>
              <a:spcBef>
                <a:spcPct val="0"/>
              </a:spcBef>
              <a:spcAft>
                <a:spcPts val="600"/>
              </a:spcAft>
              <a:buClr>
                <a:schemeClr val="accent4"/>
              </a:buClr>
              <a:buSzPct val="100000"/>
              <a:buFont typeface="Webdings" panose="05030102010509060703" pitchFamily="18" charset="2"/>
              <a:buChar char=""/>
              <a:defRPr/>
            </a:pPr>
            <a:r>
              <a:rPr lang="ar-EG" sz="2800" dirty="0">
                <a:solidFill>
                  <a:srgbClr val="000000"/>
                </a:solidFill>
                <a:ea typeface="+mn-ea"/>
              </a:rPr>
              <a:t>الألفة </a:t>
            </a:r>
            <a:r>
              <a:rPr lang="ar-EG" sz="2800" dirty="0" smtClean="0">
                <a:solidFill>
                  <a:srgbClr val="000000"/>
                </a:solidFill>
                <a:ea typeface="+mn-ea"/>
              </a:rPr>
              <a:t>والتنوع والتواصل</a:t>
            </a:r>
          </a:p>
          <a:p>
            <a:pPr marL="457200" indent="-457200" algn="r" rtl="1" eaLnBrk="1" hangingPunct="1">
              <a:lnSpc>
                <a:spcPct val="90000"/>
              </a:lnSpc>
              <a:spcBef>
                <a:spcPct val="0"/>
              </a:spcBef>
              <a:spcAft>
                <a:spcPts val="600"/>
              </a:spcAft>
              <a:buClr>
                <a:schemeClr val="accent4"/>
              </a:buClr>
              <a:buSzPct val="100000"/>
              <a:buFont typeface="Webdings" panose="05030102010509060703" pitchFamily="18" charset="2"/>
              <a:buChar char=""/>
              <a:defRPr/>
            </a:pPr>
            <a:r>
              <a:rPr lang="ar-EG" sz="2800" dirty="0" smtClean="0">
                <a:solidFill>
                  <a:srgbClr val="000000"/>
                </a:solidFill>
                <a:ea typeface="+mn-ea"/>
              </a:rPr>
              <a:t>تخطيط </a:t>
            </a:r>
            <a:r>
              <a:rPr lang="ar-EG" sz="2800" dirty="0">
                <a:solidFill>
                  <a:srgbClr val="000000"/>
                </a:solidFill>
                <a:ea typeface="+mn-ea"/>
              </a:rPr>
              <a:t>البرامج وتنظيم الاجتماعات</a:t>
            </a:r>
          </a:p>
          <a:p>
            <a:pPr marL="457200" indent="-457200" algn="r" rtl="1" eaLnBrk="1" hangingPunct="1">
              <a:lnSpc>
                <a:spcPct val="90000"/>
              </a:lnSpc>
              <a:spcBef>
                <a:spcPct val="0"/>
              </a:spcBef>
              <a:spcAft>
                <a:spcPts val="600"/>
              </a:spcAft>
              <a:buClr>
                <a:schemeClr val="accent4"/>
              </a:buClr>
              <a:buSzPct val="100000"/>
              <a:buFont typeface="Webdings" panose="05030102010509060703" pitchFamily="18" charset="2"/>
              <a:buChar char=""/>
              <a:defRPr/>
            </a:pPr>
            <a:r>
              <a:rPr lang="ar-EG" sz="2800" dirty="0">
                <a:solidFill>
                  <a:srgbClr val="000000"/>
                </a:solidFill>
                <a:ea typeface="+mn-ea"/>
              </a:rPr>
              <a:t>قوة العضوية</a:t>
            </a:r>
          </a:p>
          <a:p>
            <a:pPr marL="457200" indent="-457200" algn="r" rtl="1" eaLnBrk="1" hangingPunct="1">
              <a:lnSpc>
                <a:spcPct val="90000"/>
              </a:lnSpc>
              <a:spcBef>
                <a:spcPct val="0"/>
              </a:spcBef>
              <a:spcAft>
                <a:spcPts val="600"/>
              </a:spcAft>
              <a:buClr>
                <a:schemeClr val="accent4"/>
              </a:buClr>
              <a:buSzPct val="100000"/>
              <a:buFont typeface="Webdings" panose="05030102010509060703" pitchFamily="18" charset="2"/>
              <a:buChar char=""/>
              <a:defRPr/>
            </a:pPr>
            <a:r>
              <a:rPr lang="ar-EG" sz="2800" dirty="0">
                <a:solidFill>
                  <a:srgbClr val="000000"/>
                </a:solidFill>
                <a:ea typeface="+mn-ea"/>
              </a:rPr>
              <a:t>الإشادة بالإنجازات</a:t>
            </a:r>
          </a:p>
        </p:txBody>
      </p:sp>
      <p:sp>
        <p:nvSpPr>
          <p:cNvPr id="5" name="Rectangle 12"/>
          <p:cNvSpPr>
            <a:spLocks noChangeArrowheads="1"/>
          </p:cNvSpPr>
          <p:nvPr/>
        </p:nvSpPr>
        <p:spPr bwMode="auto">
          <a:xfrm>
            <a:off x="304800" y="6320589"/>
            <a:ext cx="24288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l" rtl="1"/>
            <a:r>
              <a:rPr lang="en-US" sz="1800" dirty="0"/>
              <a:t>٤</a:t>
            </a:r>
            <a:endParaRPr lang="ar-EG" sz="1800" dirty="0">
              <a:latin typeface="Arial" panose="020B0604020202020204" pitchFamily="34" charset="0"/>
            </a:endParaRPr>
          </a:p>
        </p:txBody>
      </p:sp>
      <p:sp>
        <p:nvSpPr>
          <p:cNvPr id="7" name="TextBox 6"/>
          <p:cNvSpPr txBox="1"/>
          <p:nvPr/>
        </p:nvSpPr>
        <p:spPr>
          <a:xfrm>
            <a:off x="1905000" y="1447800"/>
            <a:ext cx="6699835" cy="646331"/>
          </a:xfrm>
          <a:prstGeom prst="rect">
            <a:avLst/>
          </a:prstGeom>
          <a:noFill/>
        </p:spPr>
        <p:txBody>
          <a:bodyPr wrap="square" rtlCol="0">
            <a:spAutoFit/>
          </a:bodyPr>
          <a:lstStyle/>
          <a:p>
            <a:pPr algn="r" rtl="1"/>
            <a:r>
              <a:rPr lang="ar-EG" sz="3600" b="1" dirty="0">
                <a:solidFill>
                  <a:schemeClr val="accent2"/>
                </a:solidFill>
                <a:effectLst>
                  <a:outerShdw blurRad="38100" dist="38100" dir="2700000" algn="tl">
                    <a:srgbClr val="000000">
                      <a:alpha val="43137"/>
                    </a:srgbClr>
                  </a:outerShdw>
                </a:effectLst>
                <a:latin typeface="Arial" panose="020B0604020202020204" pitchFamily="34" charset="0"/>
              </a:rPr>
              <a:t>لحظات الصدق في توستماسترز</a:t>
            </a:r>
          </a:p>
        </p:txBody>
      </p:sp>
    </p:spTree>
    <p:custDataLst>
      <p:tags r:id="rId1"/>
    </p:custDataLst>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 presetClass="entr" presetSubtype="0" fill="hold" grpId="0" nodeType="afterEffect">
                                  <p:stCondLst>
                                    <p:cond delay="300"/>
                                  </p:stCondLst>
                                  <p:childTnLst>
                                    <p:set>
                                      <p:cBhvr>
                                        <p:cTn id="6" dur="1" fill="hold">
                                          <p:stCondLst>
                                            <p:cond delay="0"/>
                                          </p:stCondLst>
                                        </p:cTn>
                                        <p:tgtEl>
                                          <p:spTgt spid="7"/>
                                        </p:tgtEl>
                                        <p:attrNameLst>
                                          <p:attrName>style.visibility</p:attrName>
                                        </p:attrNameLst>
                                      </p:cBhvr>
                                      <p:to>
                                        <p:strVal val="visible"/>
                                      </p:to>
                                    </p:set>
                                  </p:childTnLst>
                                </p:cTn>
                              </p:par>
                            </p:childTnLst>
                          </p:cTn>
                        </p:par>
                        <p:par>
                          <p:cTn id="7" fill="hold">
                            <p:stCondLst>
                              <p:cond delay="300"/>
                            </p:stCondLst>
                            <p:childTnLst>
                              <p:par>
                                <p:cTn id="8" presetID="1" presetClass="entr" presetSubtype="0" fill="hold" grpId="0" nodeType="afterEffect">
                                  <p:stCondLst>
                                    <p:cond delay="0"/>
                                  </p:stCondLst>
                                  <p:childTnLst>
                                    <p:set>
                                      <p:cBhvr>
                                        <p:cTn id="9" dur="1" fill="hold">
                                          <p:stCondLst>
                                            <p:cond delay="0"/>
                                          </p:stCondLst>
                                        </p:cTn>
                                        <p:tgtEl>
                                          <p:spTgt spid="10243">
                                            <p:txEl>
                                              <p:pRg st="0" end="0"/>
                                            </p:txEl>
                                          </p:spTgt>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0243">
                                            <p:txEl>
                                              <p:pRg st="3" end="3"/>
                                            </p:txEl>
                                          </p:spTgt>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0243">
                                            <p:txEl>
                                              <p:pRg st="4" end="4"/>
                                            </p:txEl>
                                          </p:spTgt>
                                        </p:tgtEl>
                                        <p:attrNameLst>
                                          <p:attrName>style.visibility</p:attrName>
                                        </p:attrNameLst>
                                      </p:cBhvr>
                                      <p:to>
                                        <p:strVal val="visible"/>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024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uiExpand="1" build="p"/>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sz="half" idx="1"/>
          </p:nvPr>
        </p:nvSpPr>
        <p:spPr>
          <a:xfrm>
            <a:off x="521368" y="2237872"/>
            <a:ext cx="8077200" cy="4495800"/>
          </a:xfrm>
        </p:spPr>
        <p:txBody>
          <a:bodyPr/>
          <a:lstStyle/>
          <a:p>
            <a:pPr marL="457200" indent="-457200" algn="r" rtl="1" eaLnBrk="1" hangingPunct="1">
              <a:lnSpc>
                <a:spcPct val="90000"/>
              </a:lnSpc>
              <a:spcBef>
                <a:spcPct val="0"/>
              </a:spcBef>
              <a:spcAft>
                <a:spcPts val="600"/>
              </a:spcAft>
              <a:buClr>
                <a:schemeClr val="accent4"/>
              </a:buClr>
              <a:buSzPct val="100000"/>
              <a:buFont typeface="Webdings" panose="05030102010509060703" pitchFamily="18" charset="2"/>
              <a:buChar char=""/>
              <a:defRPr/>
            </a:pPr>
            <a:r>
              <a:rPr lang="ar-EG" sz="2800" dirty="0">
                <a:solidFill>
                  <a:srgbClr val="000000"/>
                </a:solidFill>
                <a:ea typeface="+mn-ea"/>
              </a:rPr>
              <a:t>الترحيب بالزوار بحرارة وتقديمهم إلى </a:t>
            </a:r>
            <a:r>
              <a:rPr lang="ar-EG" sz="2800" dirty="0" smtClean="0">
                <a:solidFill>
                  <a:srgbClr val="000000"/>
                </a:solidFill>
                <a:ea typeface="+mn-ea"/>
              </a:rPr>
              <a:t>أعضاء </a:t>
            </a:r>
            <a:r>
              <a:rPr lang="ar-EG" sz="2800" dirty="0">
                <a:solidFill>
                  <a:srgbClr val="000000"/>
                </a:solidFill>
                <a:ea typeface="+mn-ea"/>
              </a:rPr>
              <a:t>الهيئة الإدارية والأعضاء</a:t>
            </a:r>
          </a:p>
          <a:p>
            <a:pPr marL="457200" indent="-457200" algn="r" rtl="1" eaLnBrk="1" hangingPunct="1">
              <a:lnSpc>
                <a:spcPct val="90000"/>
              </a:lnSpc>
              <a:spcBef>
                <a:spcPct val="0"/>
              </a:spcBef>
              <a:spcAft>
                <a:spcPts val="600"/>
              </a:spcAft>
              <a:buClr>
                <a:schemeClr val="accent4"/>
              </a:buClr>
              <a:buSzPct val="100000"/>
              <a:buFont typeface="Webdings" panose="05030102010509060703" pitchFamily="18" charset="2"/>
              <a:buChar char=""/>
              <a:defRPr/>
            </a:pPr>
            <a:r>
              <a:rPr lang="ar-EG" sz="2800" dirty="0">
                <a:solidFill>
                  <a:srgbClr val="000000"/>
                </a:solidFill>
                <a:ea typeface="+mn-ea"/>
              </a:rPr>
              <a:t>تقديم دفتر الزوار وبطاقات الأسماء</a:t>
            </a:r>
          </a:p>
          <a:p>
            <a:pPr marL="457200" indent="-457200" algn="r" rtl="1" eaLnBrk="1" hangingPunct="1">
              <a:lnSpc>
                <a:spcPct val="90000"/>
              </a:lnSpc>
              <a:spcBef>
                <a:spcPct val="0"/>
              </a:spcBef>
              <a:spcAft>
                <a:spcPts val="600"/>
              </a:spcAft>
              <a:buClr>
                <a:schemeClr val="accent4"/>
              </a:buClr>
              <a:buSzPct val="100000"/>
              <a:buFont typeface="Webdings" panose="05030102010509060703" pitchFamily="18" charset="2"/>
              <a:buChar char=""/>
              <a:defRPr/>
            </a:pPr>
            <a:r>
              <a:rPr lang="ar-EG" sz="2800" dirty="0">
                <a:solidFill>
                  <a:srgbClr val="000000"/>
                </a:solidFill>
                <a:ea typeface="+mn-ea"/>
              </a:rPr>
              <a:t>إعداد غرفة الاجتماعات بشكل احترافي</a:t>
            </a:r>
          </a:p>
          <a:p>
            <a:pPr marL="457200" indent="-457200" algn="r" rtl="1" eaLnBrk="1" hangingPunct="1">
              <a:lnSpc>
                <a:spcPct val="90000"/>
              </a:lnSpc>
              <a:spcBef>
                <a:spcPct val="0"/>
              </a:spcBef>
              <a:spcAft>
                <a:spcPts val="600"/>
              </a:spcAft>
              <a:buClr>
                <a:schemeClr val="accent4"/>
              </a:buClr>
              <a:buSzPct val="100000"/>
              <a:buFont typeface="Webdings" panose="05030102010509060703" pitchFamily="18" charset="2"/>
              <a:buChar char=""/>
              <a:defRPr/>
            </a:pPr>
            <a:r>
              <a:rPr lang="ar-EG" sz="2800" dirty="0">
                <a:solidFill>
                  <a:srgbClr val="000000"/>
                </a:solidFill>
                <a:ea typeface="+mn-ea"/>
              </a:rPr>
              <a:t>توفير موقع مريح لعقد الاجتماعات</a:t>
            </a:r>
          </a:p>
          <a:p>
            <a:pPr marL="457200" indent="-457200" algn="r" rtl="1" eaLnBrk="1" hangingPunct="1">
              <a:lnSpc>
                <a:spcPct val="90000"/>
              </a:lnSpc>
              <a:spcBef>
                <a:spcPct val="0"/>
              </a:spcBef>
              <a:spcAft>
                <a:spcPts val="600"/>
              </a:spcAft>
              <a:buClr>
                <a:schemeClr val="accent4"/>
              </a:buClr>
              <a:buSzPct val="100000"/>
              <a:buFont typeface="Webdings" panose="05030102010509060703" pitchFamily="18" charset="2"/>
              <a:buChar char=""/>
              <a:defRPr/>
            </a:pPr>
            <a:r>
              <a:rPr lang="ar-EG" sz="2800" dirty="0">
                <a:solidFill>
                  <a:srgbClr val="000000"/>
                </a:solidFill>
                <a:ea typeface="+mn-ea"/>
              </a:rPr>
              <a:t>دعوة الزوار لمخاطبة النادي</a:t>
            </a:r>
          </a:p>
          <a:p>
            <a:pPr marL="457200" indent="-457200" algn="r" rtl="1" eaLnBrk="1" hangingPunct="1">
              <a:lnSpc>
                <a:spcPct val="90000"/>
              </a:lnSpc>
              <a:spcBef>
                <a:spcPct val="0"/>
              </a:spcBef>
              <a:spcAft>
                <a:spcPts val="600"/>
              </a:spcAft>
              <a:buClr>
                <a:schemeClr val="accent4"/>
              </a:buClr>
              <a:buSzPct val="100000"/>
              <a:buFont typeface="Webdings" panose="05030102010509060703" pitchFamily="18" charset="2"/>
              <a:buChar char=""/>
              <a:defRPr/>
            </a:pPr>
            <a:r>
              <a:rPr lang="ar-EG" sz="2800" dirty="0">
                <a:solidFill>
                  <a:srgbClr val="000000"/>
                </a:solidFill>
                <a:ea typeface="+mn-ea"/>
              </a:rPr>
              <a:t>دعوة الزوار للانضمام</a:t>
            </a:r>
          </a:p>
        </p:txBody>
      </p:sp>
      <p:sp>
        <p:nvSpPr>
          <p:cNvPr id="5" name="Rectangle 12"/>
          <p:cNvSpPr>
            <a:spLocks noChangeArrowheads="1"/>
          </p:cNvSpPr>
          <p:nvPr/>
        </p:nvSpPr>
        <p:spPr bwMode="auto">
          <a:xfrm>
            <a:off x="304800" y="6320589"/>
            <a:ext cx="24288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l" rtl="1"/>
            <a:r>
              <a:rPr lang="en-US" sz="1800" dirty="0"/>
              <a:t>٥</a:t>
            </a:r>
            <a:endParaRPr lang="ar-EG" sz="1800" dirty="0">
              <a:latin typeface="Arial" panose="020B0604020202020204" pitchFamily="34" charset="0"/>
            </a:endParaRPr>
          </a:p>
        </p:txBody>
      </p:sp>
      <p:sp>
        <p:nvSpPr>
          <p:cNvPr id="7" name="TextBox 6"/>
          <p:cNvSpPr txBox="1"/>
          <p:nvPr/>
        </p:nvSpPr>
        <p:spPr>
          <a:xfrm>
            <a:off x="1905000" y="1447800"/>
            <a:ext cx="6699835" cy="646331"/>
          </a:xfrm>
          <a:prstGeom prst="rect">
            <a:avLst/>
          </a:prstGeom>
          <a:noFill/>
        </p:spPr>
        <p:txBody>
          <a:bodyPr wrap="square" rtlCol="0">
            <a:spAutoFit/>
          </a:bodyPr>
          <a:lstStyle/>
          <a:p>
            <a:pPr algn="r" rtl="1"/>
            <a:r>
              <a:rPr lang="ar-EG" sz="3600" b="1" dirty="0" smtClean="0">
                <a:solidFill>
                  <a:schemeClr val="accent2"/>
                </a:solidFill>
                <a:effectLst>
                  <a:outerShdw blurRad="38100" dist="38100" dir="2700000" algn="tl">
                    <a:srgbClr val="000000">
                      <a:alpha val="43137"/>
                    </a:srgbClr>
                  </a:outerShdw>
                </a:effectLst>
                <a:latin typeface="Arial" panose="020B0604020202020204" pitchFamily="34" charset="0"/>
              </a:rPr>
              <a:t>الانطباعات </a:t>
            </a:r>
            <a:r>
              <a:rPr lang="ar-EG" sz="3600" b="1" dirty="0">
                <a:solidFill>
                  <a:schemeClr val="accent2"/>
                </a:solidFill>
                <a:effectLst>
                  <a:outerShdw blurRad="38100" dist="38100" dir="2700000" algn="tl">
                    <a:srgbClr val="000000">
                      <a:alpha val="43137"/>
                    </a:srgbClr>
                  </a:outerShdw>
                </a:effectLst>
                <a:latin typeface="Arial" panose="020B0604020202020204" pitchFamily="34" charset="0"/>
              </a:rPr>
              <a:t>الأولى</a:t>
            </a:r>
          </a:p>
        </p:txBody>
      </p:sp>
    </p:spTree>
    <p:custDataLst>
      <p:tags r:id="rId1"/>
    </p:custDataLst>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 presetClass="entr" presetSubtype="0" fill="hold" grpId="0" nodeType="afterEffect">
                                  <p:stCondLst>
                                    <p:cond delay="300"/>
                                  </p:stCondLst>
                                  <p:childTnLst>
                                    <p:set>
                                      <p:cBhvr>
                                        <p:cTn id="6" dur="1" fill="hold">
                                          <p:stCondLst>
                                            <p:cond delay="0"/>
                                          </p:stCondLst>
                                        </p:cTn>
                                        <p:tgtEl>
                                          <p:spTgt spid="7"/>
                                        </p:tgtEl>
                                        <p:attrNameLst>
                                          <p:attrName>style.visibility</p:attrName>
                                        </p:attrNameLst>
                                      </p:cBhvr>
                                      <p:to>
                                        <p:strVal val="visible"/>
                                      </p:to>
                                    </p:set>
                                  </p:childTnLst>
                                </p:cTn>
                              </p:par>
                            </p:childTnLst>
                          </p:cTn>
                        </p:par>
                        <p:par>
                          <p:cTn id="7" fill="hold">
                            <p:stCondLst>
                              <p:cond delay="300"/>
                            </p:stCondLst>
                            <p:childTnLst>
                              <p:par>
                                <p:cTn id="8" presetID="1" presetClass="entr" presetSubtype="0" fill="hold" grpId="0" nodeType="afterEffect">
                                  <p:stCondLst>
                                    <p:cond delay="0"/>
                                  </p:stCondLst>
                                  <p:childTnLst>
                                    <p:set>
                                      <p:cBhvr>
                                        <p:cTn id="9"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1267">
                                            <p:txEl>
                                              <p:pRg st="1" end="1"/>
                                            </p:txEl>
                                          </p:spTgt>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1267">
                                            <p:txEl>
                                              <p:pRg st="3" end="3"/>
                                            </p:txEl>
                                          </p:spTgt>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12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uiExpand="1" build="p"/>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822160" y="2245393"/>
            <a:ext cx="7772400" cy="4387850"/>
          </a:xfrm>
        </p:spPr>
        <p:txBody>
          <a:bodyPr/>
          <a:lstStyle/>
          <a:p>
            <a:pPr marL="457200" indent="-457200" algn="r" rtl="1" eaLnBrk="1" hangingPunct="1">
              <a:lnSpc>
                <a:spcPct val="90000"/>
              </a:lnSpc>
              <a:spcBef>
                <a:spcPct val="0"/>
              </a:spcBef>
              <a:spcAft>
                <a:spcPts val="600"/>
              </a:spcAft>
              <a:buClr>
                <a:srgbClr val="AF0029"/>
              </a:buClr>
              <a:buFont typeface="Webdings" panose="05030102010509060703" pitchFamily="18" charset="2"/>
              <a:buChar char=""/>
            </a:pPr>
            <a:r>
              <a:rPr lang="ar-EG" sz="2800" dirty="0" smtClean="0">
                <a:latin typeface="Arial" charset="0"/>
                <a:cs typeface="Arial" charset="0"/>
              </a:rPr>
              <a:t>التنصيب الرسمي، بما في ذلك تقديم دبوس وكتيبات العضوية</a:t>
            </a:r>
          </a:p>
          <a:p>
            <a:pPr marL="457200" indent="-457200" algn="r" rtl="1" eaLnBrk="1" hangingPunct="1">
              <a:lnSpc>
                <a:spcPct val="90000"/>
              </a:lnSpc>
              <a:spcBef>
                <a:spcPct val="0"/>
              </a:spcBef>
              <a:spcAft>
                <a:spcPts val="600"/>
              </a:spcAft>
              <a:buClr>
                <a:srgbClr val="AF0029"/>
              </a:buClr>
              <a:buFont typeface="Webdings" panose="05030102010509060703" pitchFamily="18" charset="2"/>
              <a:buChar char=""/>
            </a:pPr>
            <a:r>
              <a:rPr lang="ar-EG" sz="2800" dirty="0" smtClean="0">
                <a:latin typeface="Arial" charset="0"/>
                <a:cs typeface="Arial" charset="0"/>
              </a:rPr>
              <a:t>تخصيص مدرب</a:t>
            </a:r>
          </a:p>
          <a:p>
            <a:pPr marL="457200" indent="-457200" algn="r" rtl="1" eaLnBrk="1" hangingPunct="1">
              <a:lnSpc>
                <a:spcPct val="90000"/>
              </a:lnSpc>
              <a:spcBef>
                <a:spcPct val="0"/>
              </a:spcBef>
              <a:spcAft>
                <a:spcPts val="600"/>
              </a:spcAft>
              <a:buClr>
                <a:srgbClr val="AF0029"/>
              </a:buClr>
              <a:buFont typeface="Webdings" panose="05030102010509060703" pitchFamily="18" charset="2"/>
              <a:buChar char=""/>
            </a:pPr>
            <a:r>
              <a:rPr lang="ar-EG" sz="2800" dirty="0" smtClean="0">
                <a:latin typeface="Arial" charset="0"/>
                <a:cs typeface="Arial" charset="0"/>
              </a:rPr>
              <a:t>مناقشة البرامج التعليمية ونظام التقدير</a:t>
            </a:r>
          </a:p>
          <a:p>
            <a:pPr marL="457200" indent="-457200" algn="r" rtl="1" eaLnBrk="1" hangingPunct="1">
              <a:lnSpc>
                <a:spcPct val="90000"/>
              </a:lnSpc>
              <a:spcBef>
                <a:spcPct val="0"/>
              </a:spcBef>
              <a:spcAft>
                <a:spcPts val="600"/>
              </a:spcAft>
              <a:buClr>
                <a:srgbClr val="AF0029"/>
              </a:buClr>
              <a:buFont typeface="Webdings" panose="05030102010509060703" pitchFamily="18" charset="2"/>
              <a:buChar char=""/>
            </a:pPr>
            <a:r>
              <a:rPr lang="ar-EG" sz="2800" dirty="0" smtClean="0">
                <a:latin typeface="Arial" charset="0"/>
                <a:cs typeface="Arial" charset="0"/>
              </a:rPr>
              <a:t>تقييم احتياجات التعلُّم</a:t>
            </a:r>
          </a:p>
          <a:p>
            <a:pPr marL="457200" indent="-457200" algn="r" rtl="1" eaLnBrk="1" hangingPunct="1">
              <a:lnSpc>
                <a:spcPct val="90000"/>
              </a:lnSpc>
              <a:spcBef>
                <a:spcPct val="0"/>
              </a:spcBef>
              <a:spcAft>
                <a:spcPts val="600"/>
              </a:spcAft>
              <a:buClr>
                <a:srgbClr val="AF0029"/>
              </a:buClr>
              <a:buFont typeface="Webdings" panose="05030102010509060703" pitchFamily="18" charset="2"/>
              <a:buChar char=""/>
            </a:pPr>
            <a:r>
              <a:rPr lang="ar-EG" sz="2800" dirty="0" smtClean="0">
                <a:latin typeface="Arial" charset="0"/>
                <a:cs typeface="Arial" charset="0"/>
              </a:rPr>
              <a:t>تخصيص (دور) أدوار التحدث</a:t>
            </a:r>
          </a:p>
          <a:p>
            <a:pPr marL="457200" indent="-457200" algn="r" rtl="1" eaLnBrk="1" hangingPunct="1">
              <a:lnSpc>
                <a:spcPct val="90000"/>
              </a:lnSpc>
              <a:spcBef>
                <a:spcPct val="0"/>
              </a:spcBef>
              <a:spcAft>
                <a:spcPts val="600"/>
              </a:spcAft>
              <a:buClr>
                <a:srgbClr val="AF0029"/>
              </a:buClr>
              <a:buFont typeface="Webdings" panose="05030102010509060703" pitchFamily="18" charset="2"/>
              <a:buChar char=""/>
            </a:pPr>
            <a:r>
              <a:rPr lang="ar-EG" sz="2800" dirty="0" smtClean="0">
                <a:latin typeface="Arial" charset="0"/>
                <a:cs typeface="Arial" charset="0"/>
              </a:rPr>
              <a:t>مشاركة العضو في كافة جوانب أنشطة النادي</a:t>
            </a:r>
          </a:p>
        </p:txBody>
      </p:sp>
      <p:sp>
        <p:nvSpPr>
          <p:cNvPr id="5" name="Rectangle 12"/>
          <p:cNvSpPr>
            <a:spLocks noChangeArrowheads="1"/>
          </p:cNvSpPr>
          <p:nvPr/>
        </p:nvSpPr>
        <p:spPr bwMode="auto">
          <a:xfrm>
            <a:off x="304800" y="6320589"/>
            <a:ext cx="24288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l" rtl="1"/>
            <a:r>
              <a:rPr lang="en-US" sz="1800" dirty="0"/>
              <a:t>٦</a:t>
            </a:r>
            <a:endParaRPr lang="ar-EG" sz="1800" dirty="0">
              <a:latin typeface="Arial" panose="020B0604020202020204" pitchFamily="34" charset="0"/>
            </a:endParaRPr>
          </a:p>
        </p:txBody>
      </p:sp>
      <p:sp>
        <p:nvSpPr>
          <p:cNvPr id="7" name="TextBox 6"/>
          <p:cNvSpPr txBox="1"/>
          <p:nvPr/>
        </p:nvSpPr>
        <p:spPr>
          <a:xfrm>
            <a:off x="1905000" y="1447800"/>
            <a:ext cx="6699835" cy="646331"/>
          </a:xfrm>
          <a:prstGeom prst="rect">
            <a:avLst/>
          </a:prstGeom>
          <a:noFill/>
        </p:spPr>
        <p:txBody>
          <a:bodyPr wrap="square" rtlCol="0">
            <a:spAutoFit/>
          </a:bodyPr>
          <a:lstStyle/>
          <a:p>
            <a:pPr algn="r" rtl="1"/>
            <a:r>
              <a:rPr lang="ar-EG" sz="3600" b="1" dirty="0" smtClean="0">
                <a:solidFill>
                  <a:schemeClr val="accent2"/>
                </a:solidFill>
                <a:effectLst>
                  <a:outerShdw blurRad="38100" dist="38100" dir="2700000" algn="tl">
                    <a:srgbClr val="000000">
                      <a:alpha val="43137"/>
                    </a:srgbClr>
                  </a:outerShdw>
                </a:effectLst>
                <a:latin typeface="Arial" panose="020B0604020202020204" pitchFamily="34" charset="0"/>
              </a:rPr>
              <a:t>توجيه </a:t>
            </a:r>
            <a:r>
              <a:rPr lang="ar-EG" sz="3600" b="1" dirty="0">
                <a:solidFill>
                  <a:schemeClr val="accent2"/>
                </a:solidFill>
                <a:effectLst>
                  <a:outerShdw blurRad="38100" dist="38100" dir="2700000" algn="tl">
                    <a:srgbClr val="000000">
                      <a:alpha val="43137"/>
                    </a:srgbClr>
                  </a:outerShdw>
                </a:effectLst>
                <a:latin typeface="Arial" panose="020B0604020202020204" pitchFamily="34" charset="0"/>
              </a:rPr>
              <a:t>العضو</a:t>
            </a:r>
          </a:p>
        </p:txBody>
      </p:sp>
    </p:spTree>
    <p:custDataLst>
      <p:tags r:id="rId1"/>
    </p:custDataLst>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 presetClass="entr" presetSubtype="0" fill="hold" grpId="0" nodeType="afterEffect">
                                  <p:stCondLst>
                                    <p:cond delay="300"/>
                                  </p:stCondLst>
                                  <p:childTnLst>
                                    <p:set>
                                      <p:cBhvr>
                                        <p:cTn id="6" dur="1" fill="hold">
                                          <p:stCondLst>
                                            <p:cond delay="0"/>
                                          </p:stCondLst>
                                        </p:cTn>
                                        <p:tgtEl>
                                          <p:spTgt spid="7"/>
                                        </p:tgtEl>
                                        <p:attrNameLst>
                                          <p:attrName>style.visibility</p:attrName>
                                        </p:attrNameLst>
                                      </p:cBhvr>
                                      <p:to>
                                        <p:strVal val="visible"/>
                                      </p:to>
                                    </p:set>
                                  </p:childTnLst>
                                </p:cTn>
                              </p:par>
                            </p:childTnLst>
                          </p:cTn>
                        </p:par>
                        <p:par>
                          <p:cTn id="7" fill="hold">
                            <p:stCondLst>
                              <p:cond delay="300"/>
                            </p:stCondLst>
                            <p:childTnLst>
                              <p:par>
                                <p:cTn id="8" presetID="1" presetClass="entr" presetSubtype="0" fill="hold" grpId="0" nodeType="afterEffect">
                                  <p:stCondLst>
                                    <p:cond delay="0"/>
                                  </p:stCondLst>
                                  <p:childTnLst>
                                    <p:set>
                                      <p:cBhvr>
                                        <p:cTn id="9" dur="1" fill="hold">
                                          <p:stCondLst>
                                            <p:cond delay="0"/>
                                          </p:stCondLst>
                                        </p:cTn>
                                        <p:tgtEl>
                                          <p:spTgt spid="12291">
                                            <p:txEl>
                                              <p:pRg st="0" end="0"/>
                                            </p:txEl>
                                          </p:spTgt>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229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uiExpand="1" build="p"/>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sz="half" idx="1"/>
          </p:nvPr>
        </p:nvSpPr>
        <p:spPr>
          <a:xfrm>
            <a:off x="685800" y="2237872"/>
            <a:ext cx="7924800" cy="4038600"/>
          </a:xfrm>
        </p:spPr>
        <p:txBody>
          <a:bodyPr/>
          <a:lstStyle/>
          <a:p>
            <a:pPr marL="457200" indent="-457200" algn="r" rtl="1" eaLnBrk="1" hangingPunct="1">
              <a:lnSpc>
                <a:spcPct val="90000"/>
              </a:lnSpc>
              <a:spcBef>
                <a:spcPts val="0"/>
              </a:spcBef>
              <a:spcAft>
                <a:spcPts val="600"/>
              </a:spcAft>
              <a:buClr>
                <a:srgbClr val="AF0029"/>
              </a:buClr>
              <a:buFont typeface="Webdings" panose="05030102010509060703" pitchFamily="18" charset="2"/>
              <a:buChar char=""/>
            </a:pPr>
            <a:r>
              <a:rPr lang="ar-EG" sz="2800" dirty="0" smtClean="0">
                <a:solidFill>
                  <a:srgbClr val="000000"/>
                </a:solidFill>
                <a:latin typeface="Arial" charset="0"/>
                <a:cs typeface="Arial" charset="0"/>
              </a:rPr>
              <a:t>الترحيب بالزوار بحرارة</a:t>
            </a:r>
          </a:p>
          <a:p>
            <a:pPr marL="457200" indent="-457200" algn="r" rtl="1" eaLnBrk="1" hangingPunct="1">
              <a:lnSpc>
                <a:spcPct val="90000"/>
              </a:lnSpc>
              <a:spcBef>
                <a:spcPts val="0"/>
              </a:spcBef>
              <a:spcAft>
                <a:spcPts val="600"/>
              </a:spcAft>
              <a:buClr>
                <a:srgbClr val="AF0029"/>
              </a:buClr>
              <a:buFont typeface="Webdings" panose="05030102010509060703" pitchFamily="18" charset="2"/>
              <a:buChar char=""/>
            </a:pPr>
            <a:r>
              <a:rPr lang="ar-EG" sz="2800" dirty="0" smtClean="0">
                <a:solidFill>
                  <a:srgbClr val="000000"/>
                </a:solidFill>
                <a:latin typeface="Arial" charset="0"/>
                <a:cs typeface="Arial" charset="0"/>
              </a:rPr>
              <a:t>اجتماعات تعليمية </a:t>
            </a:r>
            <a:r>
              <a:rPr lang="ar-EG" sz="2800" dirty="0">
                <a:solidFill>
                  <a:srgbClr val="000000"/>
                </a:solidFill>
                <a:latin typeface="Arial" charset="0"/>
                <a:cs typeface="Arial" charset="0"/>
              </a:rPr>
              <a:t>ذات طابع ترفيهي</a:t>
            </a:r>
            <a:endParaRPr lang="ar-EG" sz="2800" dirty="0" smtClean="0">
              <a:solidFill>
                <a:srgbClr val="000000"/>
              </a:solidFill>
              <a:latin typeface="Arial" charset="0"/>
              <a:cs typeface="Arial" charset="0"/>
            </a:endParaRPr>
          </a:p>
          <a:p>
            <a:pPr marL="457200" indent="-457200" algn="r" rtl="1" eaLnBrk="1" hangingPunct="1">
              <a:lnSpc>
                <a:spcPct val="90000"/>
              </a:lnSpc>
              <a:spcBef>
                <a:spcPts val="0"/>
              </a:spcBef>
              <a:spcAft>
                <a:spcPts val="600"/>
              </a:spcAft>
              <a:buClr>
                <a:srgbClr val="AF0029"/>
              </a:buClr>
              <a:buFont typeface="Webdings" panose="05030102010509060703" pitchFamily="18" charset="2"/>
              <a:buChar char=""/>
            </a:pPr>
            <a:r>
              <a:rPr lang="ar-EG" sz="2800" dirty="0" smtClean="0">
                <a:solidFill>
                  <a:srgbClr val="000000"/>
                </a:solidFill>
                <a:latin typeface="Arial" charset="0"/>
                <a:cs typeface="Arial" charset="0"/>
              </a:rPr>
              <a:t>فعاليات اجتماعية مخططة بصورة دورية</a:t>
            </a:r>
          </a:p>
          <a:p>
            <a:pPr marL="457200" indent="-457200" algn="r" rtl="1" eaLnBrk="1" hangingPunct="1">
              <a:lnSpc>
                <a:spcPct val="90000"/>
              </a:lnSpc>
              <a:spcBef>
                <a:spcPts val="0"/>
              </a:spcBef>
              <a:spcAft>
                <a:spcPts val="600"/>
              </a:spcAft>
              <a:buClr>
                <a:srgbClr val="AF0029"/>
              </a:buClr>
              <a:buFont typeface="Webdings" panose="05030102010509060703" pitchFamily="18" charset="2"/>
              <a:buChar char=""/>
            </a:pPr>
            <a:r>
              <a:rPr lang="ar-EG" sz="2800" dirty="0" smtClean="0">
                <a:solidFill>
                  <a:srgbClr val="000000"/>
                </a:solidFill>
                <a:latin typeface="Arial" charset="0"/>
                <a:cs typeface="Arial" charset="0"/>
              </a:rPr>
              <a:t>المشاركة في فعاليات على مستوى المنطقة والقطاع والعالم</a:t>
            </a:r>
          </a:p>
          <a:p>
            <a:pPr marL="457200" indent="-457200" algn="r" rtl="1" eaLnBrk="1" hangingPunct="1">
              <a:lnSpc>
                <a:spcPct val="90000"/>
              </a:lnSpc>
              <a:spcBef>
                <a:spcPts val="0"/>
              </a:spcBef>
              <a:spcAft>
                <a:spcPts val="600"/>
              </a:spcAft>
              <a:buClr>
                <a:srgbClr val="AF0029"/>
              </a:buClr>
              <a:buFont typeface="Webdings" panose="05030102010509060703" pitchFamily="18" charset="2"/>
              <a:buChar char=""/>
            </a:pPr>
            <a:r>
              <a:rPr lang="ar-EG" sz="2800" dirty="0" smtClean="0">
                <a:solidFill>
                  <a:srgbClr val="000000"/>
                </a:solidFill>
                <a:latin typeface="Arial" charset="0"/>
                <a:cs typeface="Arial" charset="0"/>
              </a:rPr>
              <a:t>فعاليات بين الأندية</a:t>
            </a:r>
          </a:p>
          <a:p>
            <a:pPr marL="457200" indent="-457200" algn="r" rtl="1" eaLnBrk="1" hangingPunct="1">
              <a:lnSpc>
                <a:spcPct val="90000"/>
              </a:lnSpc>
              <a:spcBef>
                <a:spcPts val="0"/>
              </a:spcBef>
              <a:spcAft>
                <a:spcPts val="600"/>
              </a:spcAft>
              <a:buClr>
                <a:srgbClr val="AF0029"/>
              </a:buClr>
              <a:buFont typeface="Webdings" panose="05030102010509060703" pitchFamily="18" charset="2"/>
              <a:buChar char=""/>
            </a:pPr>
            <a:r>
              <a:rPr lang="ar-EG" sz="2800" dirty="0" smtClean="0">
                <a:solidFill>
                  <a:srgbClr val="000000"/>
                </a:solidFill>
                <a:latin typeface="Arial" charset="0"/>
                <a:cs typeface="Arial" charset="0"/>
              </a:rPr>
              <a:t>تحديث النشرات الإخبارية و/أو الموقع الإلكتروني الخاص بالنادي</a:t>
            </a:r>
            <a:r>
              <a:rPr lang="en-US" sz="2800" dirty="0">
                <a:solidFill>
                  <a:srgbClr val="000000"/>
                </a:solidFill>
                <a:latin typeface="Arial" charset="0"/>
                <a:cs typeface="Arial" charset="0"/>
              </a:rPr>
              <a:t> </a:t>
            </a:r>
            <a:r>
              <a:rPr lang="ar-EG" sz="2800" dirty="0" smtClean="0">
                <a:solidFill>
                  <a:srgbClr val="000000"/>
                </a:solidFill>
                <a:latin typeface="Arial" charset="0"/>
                <a:cs typeface="Arial" charset="0"/>
              </a:rPr>
              <a:t>بصفة دورية</a:t>
            </a:r>
          </a:p>
        </p:txBody>
      </p:sp>
      <p:sp>
        <p:nvSpPr>
          <p:cNvPr id="5" name="Rectangle 12"/>
          <p:cNvSpPr>
            <a:spLocks noChangeArrowheads="1"/>
          </p:cNvSpPr>
          <p:nvPr/>
        </p:nvSpPr>
        <p:spPr bwMode="auto">
          <a:xfrm>
            <a:off x="304800" y="6320589"/>
            <a:ext cx="24288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l" rtl="1"/>
            <a:r>
              <a:rPr lang="en-US" sz="1800" dirty="0"/>
              <a:t>٧</a:t>
            </a:r>
            <a:endParaRPr lang="ar-EG" sz="1800" dirty="0">
              <a:latin typeface="Arial" panose="020B0604020202020204" pitchFamily="34" charset="0"/>
            </a:endParaRPr>
          </a:p>
        </p:txBody>
      </p:sp>
      <p:sp>
        <p:nvSpPr>
          <p:cNvPr id="7" name="TextBox 6"/>
          <p:cNvSpPr txBox="1"/>
          <p:nvPr/>
        </p:nvSpPr>
        <p:spPr>
          <a:xfrm>
            <a:off x="1905000" y="1447800"/>
            <a:ext cx="6699835" cy="646331"/>
          </a:xfrm>
          <a:prstGeom prst="rect">
            <a:avLst/>
          </a:prstGeom>
          <a:noFill/>
        </p:spPr>
        <p:txBody>
          <a:bodyPr wrap="square" rtlCol="0">
            <a:spAutoFit/>
          </a:bodyPr>
          <a:lstStyle/>
          <a:p>
            <a:pPr algn="r" rtl="1"/>
            <a:r>
              <a:rPr lang="ar-EG" sz="3600" b="1" dirty="0">
                <a:solidFill>
                  <a:schemeClr val="accent2"/>
                </a:solidFill>
                <a:effectLst>
                  <a:outerShdw blurRad="38100" dist="38100" dir="2700000" algn="tl">
                    <a:srgbClr val="000000">
                      <a:alpha val="43137"/>
                    </a:srgbClr>
                  </a:outerShdw>
                </a:effectLst>
                <a:latin typeface="Arial" panose="020B0604020202020204" pitchFamily="34" charset="0"/>
              </a:rPr>
              <a:t>الألفة </a:t>
            </a:r>
            <a:r>
              <a:rPr lang="ar-EG" sz="3600" b="1" dirty="0" smtClean="0">
                <a:solidFill>
                  <a:schemeClr val="accent2"/>
                </a:solidFill>
                <a:effectLst>
                  <a:outerShdw blurRad="38100" dist="38100" dir="2700000" algn="tl">
                    <a:srgbClr val="000000">
                      <a:alpha val="43137"/>
                    </a:srgbClr>
                  </a:outerShdw>
                </a:effectLst>
                <a:latin typeface="Arial" panose="020B0604020202020204" pitchFamily="34" charset="0"/>
              </a:rPr>
              <a:t>والتنوع والتواصل</a:t>
            </a:r>
            <a:endParaRPr lang="ar-EG" sz="3600" b="1" dirty="0">
              <a:solidFill>
                <a:schemeClr val="accent2"/>
              </a:solidFill>
              <a:effectLst>
                <a:outerShdw blurRad="38100" dist="38100" dir="2700000" algn="tl">
                  <a:srgbClr val="000000">
                    <a:alpha val="43137"/>
                  </a:srgbClr>
                </a:outerShdw>
              </a:effectLst>
              <a:latin typeface="Arial" panose="020B0604020202020204" pitchFamily="34" charset="0"/>
            </a:endParaRPr>
          </a:p>
        </p:txBody>
      </p:sp>
    </p:spTree>
    <p:custDataLst>
      <p:tags r:id="rId1"/>
    </p:custDataLst>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 presetClass="entr" presetSubtype="0" fill="hold" grpId="0" nodeType="afterEffect">
                                  <p:stCondLst>
                                    <p:cond delay="300"/>
                                  </p:stCondLst>
                                  <p:childTnLst>
                                    <p:set>
                                      <p:cBhvr>
                                        <p:cTn id="6" dur="1" fill="hold">
                                          <p:stCondLst>
                                            <p:cond delay="0"/>
                                          </p:stCondLst>
                                        </p:cTn>
                                        <p:tgtEl>
                                          <p:spTgt spid="7"/>
                                        </p:tgtEl>
                                        <p:attrNameLst>
                                          <p:attrName>style.visibility</p:attrName>
                                        </p:attrNameLst>
                                      </p:cBhvr>
                                      <p:to>
                                        <p:strVal val="visible"/>
                                      </p:to>
                                    </p:set>
                                  </p:childTnLst>
                                </p:cTn>
                              </p:par>
                            </p:childTnLst>
                          </p:cTn>
                        </p:par>
                        <p:par>
                          <p:cTn id="7" fill="hold">
                            <p:stCondLst>
                              <p:cond delay="300"/>
                            </p:stCondLst>
                            <p:childTnLst>
                              <p:par>
                                <p:cTn id="8" presetID="1" presetClass="entr" presetSubtype="0" fill="hold" grpId="0" nodeType="afterEffect">
                                  <p:stCondLst>
                                    <p:cond delay="0"/>
                                  </p:stCondLst>
                                  <p:childTnLst>
                                    <p:set>
                                      <p:cBhvr>
                                        <p:cTn id="9" dur="1" fill="hold">
                                          <p:stCondLst>
                                            <p:cond delay="0"/>
                                          </p:stCondLst>
                                        </p:cTn>
                                        <p:tgtEl>
                                          <p:spTgt spid="13315">
                                            <p:txEl>
                                              <p:pRg st="0" end="0"/>
                                            </p:txEl>
                                          </p:spTgt>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3315">
                                            <p:txEl>
                                              <p:pRg st="1" end="1"/>
                                            </p:txEl>
                                          </p:spTgt>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3315">
                                            <p:txEl>
                                              <p:pRg st="2" end="2"/>
                                            </p:txEl>
                                          </p:spTgt>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3315">
                                            <p:txEl>
                                              <p:pRg st="3" end="3"/>
                                            </p:txEl>
                                          </p:spTgt>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3315">
                                            <p:txEl>
                                              <p:pRg st="4" end="4"/>
                                            </p:txEl>
                                          </p:spTgt>
                                        </p:tgtEl>
                                        <p:attrNameLst>
                                          <p:attrName>style.visibility</p:attrName>
                                        </p:attrNameLst>
                                      </p:cBhvr>
                                      <p:to>
                                        <p:strVal val="visible"/>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331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uiExpand="1" build="p"/>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601576" y="2245896"/>
            <a:ext cx="8001000" cy="3962400"/>
          </a:xfrm>
        </p:spPr>
        <p:txBody>
          <a:bodyPr/>
          <a:lstStyle/>
          <a:p>
            <a:pPr marL="457200" indent="-457200" algn="r" rtl="1" eaLnBrk="1" hangingPunct="1">
              <a:lnSpc>
                <a:spcPct val="90000"/>
              </a:lnSpc>
              <a:spcBef>
                <a:spcPct val="0"/>
              </a:spcBef>
              <a:spcAft>
                <a:spcPts val="600"/>
              </a:spcAft>
              <a:buClr>
                <a:srgbClr val="AF0029"/>
              </a:buClr>
              <a:buFont typeface="Webdings" panose="05030102010509060703" pitchFamily="18" charset="2"/>
              <a:buChar char=""/>
            </a:pPr>
            <a:r>
              <a:rPr lang="ar-EG" sz="2800" dirty="0" smtClean="0">
                <a:solidFill>
                  <a:srgbClr val="000000"/>
                </a:solidFill>
                <a:latin typeface="Arial" charset="0"/>
                <a:cs typeface="Arial" charset="0"/>
              </a:rPr>
              <a:t>الإعلان عن البرنامج وجدول الأعمال مقدماً</a:t>
            </a:r>
          </a:p>
          <a:p>
            <a:pPr marL="457200" indent="-457200" algn="r" rtl="1" eaLnBrk="1" hangingPunct="1">
              <a:lnSpc>
                <a:spcPct val="90000"/>
              </a:lnSpc>
              <a:spcBef>
                <a:spcPct val="0"/>
              </a:spcBef>
              <a:spcAft>
                <a:spcPts val="600"/>
              </a:spcAft>
              <a:buClr>
                <a:srgbClr val="AF0029"/>
              </a:buClr>
              <a:buFont typeface="Webdings" panose="05030102010509060703" pitchFamily="18" charset="2"/>
              <a:buChar char=""/>
            </a:pPr>
            <a:r>
              <a:rPr lang="ar-EG" sz="2800" dirty="0" smtClean="0">
                <a:solidFill>
                  <a:srgbClr val="000000"/>
                </a:solidFill>
                <a:latin typeface="Arial" charset="0"/>
                <a:cs typeface="Arial" charset="0"/>
              </a:rPr>
              <a:t>يتم إعداد الأعضاء لتنفيذ كافة التكليفات</a:t>
            </a:r>
          </a:p>
          <a:p>
            <a:pPr marL="457200" indent="-457200" algn="r" rtl="1" eaLnBrk="1" hangingPunct="1">
              <a:lnSpc>
                <a:spcPct val="90000"/>
              </a:lnSpc>
              <a:spcBef>
                <a:spcPct val="0"/>
              </a:spcBef>
              <a:spcAft>
                <a:spcPts val="600"/>
              </a:spcAft>
              <a:buClr>
                <a:srgbClr val="AF0029"/>
              </a:buClr>
              <a:buFont typeface="Webdings" panose="05030102010509060703" pitchFamily="18" charset="2"/>
              <a:buChar char=""/>
            </a:pPr>
            <a:r>
              <a:rPr lang="ar-EG" sz="2800" dirty="0">
                <a:solidFill>
                  <a:srgbClr val="000000"/>
                </a:solidFill>
                <a:latin typeface="Arial" charset="0"/>
                <a:cs typeface="Arial" charset="0"/>
              </a:rPr>
              <a:t>كافة المشاريع مبنية على كتيب </a:t>
            </a:r>
            <a:r>
              <a:rPr lang="ar-EG" sz="2800" dirty="0" smtClean="0">
                <a:solidFill>
                  <a:srgbClr val="000000"/>
                </a:solidFill>
                <a:latin typeface="Arial" charset="0"/>
                <a:cs typeface="Arial" charset="0"/>
              </a:rPr>
              <a:t>المشاريع</a:t>
            </a:r>
          </a:p>
          <a:p>
            <a:pPr marL="457200" indent="-457200" algn="r" rtl="1" eaLnBrk="1" hangingPunct="1">
              <a:lnSpc>
                <a:spcPct val="90000"/>
              </a:lnSpc>
              <a:spcBef>
                <a:spcPct val="0"/>
              </a:spcBef>
              <a:spcAft>
                <a:spcPts val="600"/>
              </a:spcAft>
              <a:buClr>
                <a:srgbClr val="AF0029"/>
              </a:buClr>
              <a:buFont typeface="Webdings" panose="05030102010509060703" pitchFamily="18" charset="2"/>
              <a:buChar char=""/>
            </a:pPr>
            <a:r>
              <a:rPr lang="ar-EG" sz="2800" dirty="0" smtClean="0">
                <a:solidFill>
                  <a:srgbClr val="000000"/>
                </a:solidFill>
                <a:latin typeface="Arial" charset="0"/>
                <a:cs typeface="Arial" charset="0"/>
              </a:rPr>
              <a:t>تبدأ الاجتماعات وتنتهي في الأوقات المحددة</a:t>
            </a:r>
          </a:p>
          <a:p>
            <a:pPr marL="457200" indent="-457200" algn="r" rtl="1" eaLnBrk="1" hangingPunct="1">
              <a:lnSpc>
                <a:spcPct val="90000"/>
              </a:lnSpc>
              <a:spcBef>
                <a:spcPct val="0"/>
              </a:spcBef>
              <a:spcAft>
                <a:spcPts val="600"/>
              </a:spcAft>
              <a:buClr>
                <a:srgbClr val="AF0029"/>
              </a:buClr>
              <a:buFont typeface="Webdings" panose="05030102010509060703" pitchFamily="18" charset="2"/>
              <a:buChar char=""/>
            </a:pPr>
            <a:r>
              <a:rPr lang="en-US" sz="2800" dirty="0" smtClean="0">
                <a:latin typeface="Arial" charset="0"/>
                <a:cs typeface="Arial" charset="0"/>
              </a:rPr>
              <a:t>Table Topics</a:t>
            </a:r>
            <a:r>
              <a:rPr lang="ar-EG" sz="2800" dirty="0" smtClean="0">
                <a:solidFill>
                  <a:srgbClr val="000000"/>
                </a:solidFill>
                <a:latin typeface="Arial" charset="0"/>
                <a:cs typeface="Arial" charset="0"/>
              </a:rPr>
              <a:t>™ وأنشطة مبتكرة</a:t>
            </a:r>
          </a:p>
          <a:p>
            <a:pPr marL="457200" indent="-457200" algn="r" rtl="1" eaLnBrk="1" hangingPunct="1">
              <a:lnSpc>
                <a:spcPct val="90000"/>
              </a:lnSpc>
              <a:spcBef>
                <a:spcPct val="0"/>
              </a:spcBef>
              <a:spcAft>
                <a:spcPts val="600"/>
              </a:spcAft>
              <a:buClr>
                <a:srgbClr val="AF0029"/>
              </a:buClr>
              <a:buFont typeface="Webdings" panose="05030102010509060703" pitchFamily="18" charset="2"/>
              <a:buChar char=""/>
            </a:pPr>
            <a:r>
              <a:rPr lang="ar-EG" sz="2800" dirty="0" smtClean="0">
                <a:solidFill>
                  <a:srgbClr val="000000"/>
                </a:solidFill>
                <a:latin typeface="Arial" charset="0"/>
                <a:cs typeface="Arial" charset="0"/>
              </a:rPr>
              <a:t>تقييمات إيجابية ومفيدة</a:t>
            </a:r>
          </a:p>
        </p:txBody>
      </p:sp>
      <p:sp>
        <p:nvSpPr>
          <p:cNvPr id="5" name="Rectangle 12"/>
          <p:cNvSpPr>
            <a:spLocks noChangeArrowheads="1"/>
          </p:cNvSpPr>
          <p:nvPr/>
        </p:nvSpPr>
        <p:spPr bwMode="auto">
          <a:xfrm>
            <a:off x="304800" y="6320589"/>
            <a:ext cx="24288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l" rtl="1"/>
            <a:r>
              <a:rPr lang="en-US" sz="1800" dirty="0"/>
              <a:t>٨</a:t>
            </a:r>
            <a:endParaRPr lang="ar-EG" sz="1800" dirty="0">
              <a:latin typeface="Arial" panose="020B0604020202020204" pitchFamily="34" charset="0"/>
            </a:endParaRPr>
          </a:p>
        </p:txBody>
      </p:sp>
      <p:sp>
        <p:nvSpPr>
          <p:cNvPr id="7" name="TextBox 6"/>
          <p:cNvSpPr txBox="1"/>
          <p:nvPr/>
        </p:nvSpPr>
        <p:spPr>
          <a:xfrm>
            <a:off x="547688" y="1447800"/>
            <a:ext cx="8057147" cy="646331"/>
          </a:xfrm>
          <a:prstGeom prst="rect">
            <a:avLst/>
          </a:prstGeom>
          <a:noFill/>
        </p:spPr>
        <p:txBody>
          <a:bodyPr wrap="square" rtlCol="0">
            <a:spAutoFit/>
          </a:bodyPr>
          <a:lstStyle/>
          <a:p>
            <a:pPr algn="r" rtl="1"/>
            <a:r>
              <a:rPr lang="ar-EG" sz="3600" b="1" dirty="0" smtClean="0">
                <a:solidFill>
                  <a:schemeClr val="accent2"/>
                </a:solidFill>
                <a:effectLst>
                  <a:outerShdw blurRad="38100" dist="38100" dir="2700000" algn="tl">
                    <a:srgbClr val="000000">
                      <a:alpha val="43137"/>
                    </a:srgbClr>
                  </a:outerShdw>
                </a:effectLst>
                <a:latin typeface="Arial" panose="020B0604020202020204" pitchFamily="34" charset="0"/>
              </a:rPr>
              <a:t>تخطيط </a:t>
            </a:r>
            <a:r>
              <a:rPr lang="ar-EG" sz="3600" b="1" dirty="0">
                <a:solidFill>
                  <a:schemeClr val="accent2"/>
                </a:solidFill>
                <a:effectLst>
                  <a:outerShdw blurRad="38100" dist="38100" dir="2700000" algn="tl">
                    <a:srgbClr val="000000">
                      <a:alpha val="43137"/>
                    </a:srgbClr>
                  </a:outerShdw>
                </a:effectLst>
                <a:latin typeface="Arial" panose="020B0604020202020204" pitchFamily="34" charset="0"/>
              </a:rPr>
              <a:t>البرامج و </a:t>
            </a:r>
            <a:r>
              <a:rPr lang="ar-EG" sz="3600" b="1" dirty="0" smtClean="0">
                <a:solidFill>
                  <a:schemeClr val="accent2"/>
                </a:solidFill>
                <a:effectLst>
                  <a:outerShdw blurRad="38100" dist="38100" dir="2700000" algn="tl">
                    <a:srgbClr val="000000">
                      <a:alpha val="43137"/>
                    </a:srgbClr>
                  </a:outerShdw>
                </a:effectLst>
                <a:latin typeface="Arial" panose="020B0604020202020204" pitchFamily="34" charset="0"/>
              </a:rPr>
              <a:t>تنظيم </a:t>
            </a:r>
            <a:r>
              <a:rPr lang="ar-EG" sz="3600" b="1" dirty="0">
                <a:solidFill>
                  <a:schemeClr val="accent2"/>
                </a:solidFill>
                <a:effectLst>
                  <a:outerShdw blurRad="38100" dist="38100" dir="2700000" algn="tl">
                    <a:srgbClr val="000000">
                      <a:alpha val="43137"/>
                    </a:srgbClr>
                  </a:outerShdw>
                </a:effectLst>
                <a:latin typeface="Arial" panose="020B0604020202020204" pitchFamily="34" charset="0"/>
              </a:rPr>
              <a:t>الاجتماعات</a:t>
            </a:r>
          </a:p>
        </p:txBody>
      </p:sp>
    </p:spTree>
    <p:custDataLst>
      <p:tags r:id="rId1"/>
    </p:custDataLst>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4339">
                                            <p:txEl>
                                              <p:pRg st="4" end="4"/>
                                            </p:txEl>
                                          </p:spTgt>
                                        </p:tgtEl>
                                        <p:attrNameLst>
                                          <p:attrName>style.visibility</p:attrName>
                                        </p:attrNameLst>
                                      </p:cBhvr>
                                      <p:to>
                                        <p:strVal val="visible"/>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433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uiExpand="1" build="p"/>
      <p:bldP spid="7" grpId="0"/>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2"/>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Blank">
  <a:themeElements>
    <a:clrScheme name="Custom 8">
      <a:dk1>
        <a:srgbClr val="000000"/>
      </a:dk1>
      <a:lt1>
        <a:srgbClr val="FFFFFF"/>
      </a:lt1>
      <a:dk2>
        <a:srgbClr val="000000"/>
      </a:dk2>
      <a:lt2>
        <a:srgbClr val="808080"/>
      </a:lt2>
      <a:accent1>
        <a:srgbClr val="92A4A0"/>
      </a:accent1>
      <a:accent2>
        <a:srgbClr val="00293F"/>
      </a:accent2>
      <a:accent3>
        <a:srgbClr val="FFE775"/>
      </a:accent3>
      <a:accent4>
        <a:srgbClr val="B91428"/>
      </a:accent4>
      <a:accent5>
        <a:srgbClr val="DAEDEF"/>
      </a:accent5>
      <a:accent6>
        <a:srgbClr val="2D2D8A"/>
      </a:accent6>
      <a:hlink>
        <a:srgbClr val="009999"/>
      </a:hlink>
      <a:folHlink>
        <a:srgbClr val="99CC00"/>
      </a:folHlink>
    </a:clrScheme>
    <a:fontScheme name="Blank">
      <a:majorFont>
        <a:latin typeface="Verdana"/>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a:ln>
              <a:noFill/>
            </a:ln>
            <a:solidFill>
              <a:schemeClr val="tx1"/>
            </a:solidFill>
            <a:effectLst/>
            <a:latin typeface="Time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1860</TotalTime>
  <Words>411</Words>
  <Application>Microsoft Office PowerPoint</Application>
  <PresentationFormat>On-screen Show (4:3)</PresentationFormat>
  <Paragraphs>96</Paragraphs>
  <Slides>12</Slides>
  <Notes>11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Blank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Dynamic Graphics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Corey Smith</dc:creator>
  <cp:lastModifiedBy>Anette Dunning</cp:lastModifiedBy>
  <cp:revision>95</cp:revision>
  <cp:lastPrinted>2011-03-24T15:35:53Z</cp:lastPrinted>
  <dcterms:created xsi:type="dcterms:W3CDTF">2011-03-16T21:06:33Z</dcterms:created>
  <dcterms:modified xsi:type="dcterms:W3CDTF">2015-06-24T22:02:24Z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539A116B-7AF9-4F62-8E46-09C5670A59A6</vt:lpwstr>
  </property>
  <property fmtid="{D5CDD505-2E9C-101B-9397-08002B2CF9AE}" pid="3" name="ArticulatePath">
    <vt:lpwstr>AR290 PowerPoint</vt:lpwstr>
  </property>
</Properties>
</file>