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6" r:id="rId2"/>
    <p:sldId id="270" r:id="rId3"/>
    <p:sldId id="269" r:id="rId4"/>
    <p:sldId id="268" r:id="rId5"/>
    <p:sldId id="259" r:id="rId6"/>
    <p:sldId id="260" r:id="rId7"/>
    <p:sldId id="261" r:id="rId8"/>
    <p:sldId id="262" r:id="rId9"/>
    <p:sldId id="263" r:id="rId10"/>
    <p:sldId id="264" r:id="rId11"/>
    <p:sldId id="265" r:id="rId12"/>
    <p:sldId id="267" r:id="rId13"/>
  </p:sldIdLst>
  <p:sldSz cx="9144000" cy="6858000" type="screen4x3"/>
  <p:notesSz cx="6858000" cy="9144000"/>
  <p:custDataLst>
    <p:tags r:id="rId16"/>
  </p:custDataLst>
  <p:defaultTextStyle>
    <a:defPPr>
      <a:defRPr lang="en-US"/>
    </a:defPPr>
    <a:lvl1pPr algn="ctr" rtl="0" eaLnBrk="0" fontAlgn="base" hangingPunct="0">
      <a:spcBef>
        <a:spcPct val="0"/>
      </a:spcBef>
      <a:spcAft>
        <a:spcPct val="0"/>
      </a:spcAft>
      <a:defRPr sz="2800" kern="1200">
        <a:solidFill>
          <a:schemeClr val="tx1"/>
        </a:solidFill>
        <a:latin typeface="Times" charset="0"/>
        <a:ea typeface="ＭＳ Ｐゴシック" charset="-128"/>
        <a:cs typeface="+mn-cs"/>
      </a:defRPr>
    </a:lvl1pPr>
    <a:lvl2pPr marL="457200" algn="ctr" rtl="0" eaLnBrk="0" fontAlgn="base" hangingPunct="0">
      <a:spcBef>
        <a:spcPct val="0"/>
      </a:spcBef>
      <a:spcAft>
        <a:spcPct val="0"/>
      </a:spcAft>
      <a:defRPr sz="2800" kern="1200">
        <a:solidFill>
          <a:schemeClr val="tx1"/>
        </a:solidFill>
        <a:latin typeface="Times" charset="0"/>
        <a:ea typeface="ＭＳ Ｐゴシック" charset="-128"/>
        <a:cs typeface="+mn-cs"/>
      </a:defRPr>
    </a:lvl2pPr>
    <a:lvl3pPr marL="914400" algn="ctr" rtl="0" eaLnBrk="0" fontAlgn="base" hangingPunct="0">
      <a:spcBef>
        <a:spcPct val="0"/>
      </a:spcBef>
      <a:spcAft>
        <a:spcPct val="0"/>
      </a:spcAft>
      <a:defRPr sz="2800" kern="1200">
        <a:solidFill>
          <a:schemeClr val="tx1"/>
        </a:solidFill>
        <a:latin typeface="Times" charset="0"/>
        <a:ea typeface="ＭＳ Ｐゴシック" charset="-128"/>
        <a:cs typeface="+mn-cs"/>
      </a:defRPr>
    </a:lvl3pPr>
    <a:lvl4pPr marL="1371600" algn="ctr" rtl="0" eaLnBrk="0" fontAlgn="base" hangingPunct="0">
      <a:spcBef>
        <a:spcPct val="0"/>
      </a:spcBef>
      <a:spcAft>
        <a:spcPct val="0"/>
      </a:spcAft>
      <a:defRPr sz="2800" kern="1200">
        <a:solidFill>
          <a:schemeClr val="tx1"/>
        </a:solidFill>
        <a:latin typeface="Times" charset="0"/>
        <a:ea typeface="ＭＳ Ｐゴシック" charset="-128"/>
        <a:cs typeface="+mn-cs"/>
      </a:defRPr>
    </a:lvl4pPr>
    <a:lvl5pPr marL="1828800" algn="ctr" rtl="0" eaLnBrk="0" fontAlgn="base" hangingPunct="0">
      <a:spcBef>
        <a:spcPct val="0"/>
      </a:spcBef>
      <a:spcAft>
        <a:spcPct val="0"/>
      </a:spcAft>
      <a:defRPr sz="2800" kern="1200">
        <a:solidFill>
          <a:schemeClr val="tx1"/>
        </a:solidFill>
        <a:latin typeface="Times" charset="0"/>
        <a:ea typeface="ＭＳ Ｐゴシック" charset="-128"/>
        <a:cs typeface="+mn-cs"/>
      </a:defRPr>
    </a:lvl5pPr>
    <a:lvl6pPr marL="2286000" algn="l" defTabSz="914400" rtl="0" eaLnBrk="1" latinLnBrk="0" hangingPunct="1">
      <a:defRPr sz="2800" kern="1200">
        <a:solidFill>
          <a:schemeClr val="tx1"/>
        </a:solidFill>
        <a:latin typeface="Times" charset="0"/>
        <a:ea typeface="ＭＳ Ｐゴシック" charset="-128"/>
        <a:cs typeface="+mn-cs"/>
      </a:defRPr>
    </a:lvl6pPr>
    <a:lvl7pPr marL="2743200" algn="l" defTabSz="914400" rtl="0" eaLnBrk="1" latinLnBrk="0" hangingPunct="1">
      <a:defRPr sz="2800" kern="1200">
        <a:solidFill>
          <a:schemeClr val="tx1"/>
        </a:solidFill>
        <a:latin typeface="Times" charset="0"/>
        <a:ea typeface="ＭＳ Ｐゴシック" charset="-128"/>
        <a:cs typeface="+mn-cs"/>
      </a:defRPr>
    </a:lvl7pPr>
    <a:lvl8pPr marL="3200400" algn="l" defTabSz="914400" rtl="0" eaLnBrk="1" latinLnBrk="0" hangingPunct="1">
      <a:defRPr sz="2800" kern="1200">
        <a:solidFill>
          <a:schemeClr val="tx1"/>
        </a:solidFill>
        <a:latin typeface="Times" charset="0"/>
        <a:ea typeface="ＭＳ Ｐゴシック" charset="-128"/>
        <a:cs typeface="+mn-cs"/>
      </a:defRPr>
    </a:lvl8pPr>
    <a:lvl9pPr marL="3657600" algn="l" defTabSz="914400" rtl="0" eaLnBrk="1" latinLnBrk="0" hangingPunct="1">
      <a:defRPr sz="28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49"/>
    <a:srgbClr val="AF0029"/>
    <a:srgbClr val="993366"/>
    <a:srgbClr val="DDDDDD"/>
    <a:srgbClr val="66CCFF"/>
    <a:srgbClr val="008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7" d="100"/>
          <a:sy n="107" d="100"/>
        </p:scale>
        <p:origin x="-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6" d="100"/>
        <a:sy n="20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mn-ea"/>
              </a:defRPr>
            </a:lvl1pPr>
          </a:lstStyle>
          <a:p>
            <a:pPr>
              <a:defRPr/>
            </a:pPr>
            <a:r>
              <a:rPr lang="en-US" dirty="0"/>
              <a:t>Title goes here</a:t>
            </a:r>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dirty="0"/>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a typeface="+mn-ea"/>
              </a:defRPr>
            </a:lvl1pPr>
          </a:lstStyle>
          <a:p>
            <a:pPr>
              <a:defRPr/>
            </a:pPr>
            <a:r>
              <a:rPr lang="en-US" dirty="0"/>
              <a:t>Title goes here</a:t>
            </a:r>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C7F9C80-37A8-454E-9317-2B7C0A52DC27}" type="slidenum">
              <a:rPr lang="en-US"/>
              <a:pPr>
                <a:defRPr/>
              </a:pPr>
              <a:t>‹#›</a:t>
            </a:fld>
            <a:endParaRPr lang="en-US" dirty="0"/>
          </a:p>
        </p:txBody>
      </p:sp>
    </p:spTree>
    <p:extLst>
      <p:ext uri="{BB962C8B-B14F-4D97-AF65-F5344CB8AC3E}">
        <p14:creationId xmlns:p14="http://schemas.microsoft.com/office/powerpoint/2010/main" val="132882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mn-ea"/>
              </a:defRPr>
            </a:lvl1pPr>
          </a:lstStyle>
          <a:p>
            <a:pPr>
              <a:defRPr/>
            </a:pPr>
            <a:endParaRPr lang="en-US" dirty="0"/>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a typeface="+mn-ea"/>
              </a:defRPr>
            </a:lvl1pPr>
          </a:lstStyle>
          <a:p>
            <a:pPr>
              <a:defRPr/>
            </a:pPr>
            <a:endParaRPr lang="en-US" dirty="0"/>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BAC3439-91C0-4379-8397-45F93031E170}" type="slidenum">
              <a:rPr lang="en-US"/>
              <a:pPr>
                <a:defRPr/>
              </a:pPr>
              <a:t>‹#›</a:t>
            </a:fld>
            <a:endParaRPr lang="en-US" dirty="0"/>
          </a:p>
        </p:txBody>
      </p:sp>
    </p:spTree>
    <p:extLst>
      <p:ext uri="{BB962C8B-B14F-4D97-AF65-F5344CB8AC3E}">
        <p14:creationId xmlns:p14="http://schemas.microsoft.com/office/powerpoint/2010/main" val="2543846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Times"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750AFCAA-9D07-4E96-BB72-7A419F5D3D3B}" type="slidenum">
              <a:rPr lang="en-US" sz="1200"/>
              <a:pPr/>
              <a:t>1</a:t>
            </a:fld>
            <a:endParaRPr lang="en-US" sz="1200" dirty="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41437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CDB2B6C5-0343-471A-A16C-1BCEEEBDA2CD}" type="slidenum">
              <a:rPr lang="en-US" sz="1200"/>
              <a:pPr/>
              <a:t>11</a:t>
            </a:fld>
            <a:endParaRPr lang="en-US" sz="1200"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233522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922816F5-7CD3-428E-9947-06AA5738B8B1}" type="slidenum">
              <a:rPr lang="en-US" sz="1200"/>
              <a:pPr/>
              <a:t>12</a:t>
            </a:fld>
            <a:endParaRPr lang="en-US"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918525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D8EE1EA2-C288-466D-B1A0-F83F0762EBCC}" type="slidenum">
              <a:rPr lang="en-US" sz="1200"/>
              <a:pPr/>
              <a:t>3</a:t>
            </a:fld>
            <a:endParaRPr lang="en-US" sz="1200"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38742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91D5EE5D-2F4F-4FB2-8D2C-51D01A48ED7B}" type="slidenum">
              <a:rPr lang="en-US" sz="1200"/>
              <a:pPr/>
              <a:t>4</a:t>
            </a:fld>
            <a:endParaRPr lang="en-US" sz="12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015468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1E3447EF-ABAD-43E7-BBF5-E694CDB1444F}" type="slidenum">
              <a:rPr lang="en-US" sz="1200"/>
              <a:pPr/>
              <a:t>5</a:t>
            </a:fld>
            <a:endParaRPr lang="en-US" sz="1200"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9856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D8EE1EA2-C288-466D-B1A0-F83F0762EBCC}" type="slidenum">
              <a:rPr lang="en-US" sz="1200"/>
              <a:pPr/>
              <a:t>6</a:t>
            </a:fld>
            <a:endParaRPr lang="en-US" sz="1200"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568035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24F6C1C4-A952-4863-B159-EAEE4955A292}" type="slidenum">
              <a:rPr lang="en-US" sz="1200"/>
              <a:pPr/>
              <a:t>7</a:t>
            </a:fld>
            <a:endParaRPr lang="en-US" sz="12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305382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84B4A5F9-505C-4F8E-9506-ED1CFD2FFCEF}" type="slidenum">
              <a:rPr lang="en-US" sz="1200"/>
              <a:pPr/>
              <a:t>8</a:t>
            </a:fld>
            <a:endParaRPr lang="en-US" sz="1200"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287284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13D15547-F5C3-4C6D-9E49-25BBDBB0C3EE}" type="slidenum">
              <a:rPr lang="en-US" sz="1200"/>
              <a:pPr/>
              <a:t>9</a:t>
            </a:fld>
            <a:endParaRPr lang="en-US" sz="1200"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735568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fld id="{AE4C3FB1-E795-4347-A7FF-8C7681F09943}" type="slidenum">
              <a:rPr lang="en-US" sz="1200"/>
              <a:pPr/>
              <a:t>10</a:t>
            </a:fld>
            <a:endParaRPr lang="en-US" sz="1200"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331563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39453090"/>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4659799"/>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9061263"/>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2924325"/>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374225"/>
      </p:ext>
    </p:extLst>
  </p:cSld>
  <p:clrMapOvr>
    <a:masterClrMapping/>
  </p:clrMapOvr>
  <p:transition>
    <p:cu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14108062"/>
      </p:ext>
    </p:extLst>
  </p:cSld>
  <p:clrMapOvr>
    <a:masterClrMapping/>
  </p:clrMapOvr>
  <p:transition>
    <p:cu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4043410"/>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3467001"/>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21623131"/>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5772056"/>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5536215"/>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63719723"/>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descr="ppt pg bkgd-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763" y="0"/>
            <a:ext cx="9134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a:outerShdw blurRad="63500" dist="17961" dir="2700000" algn="ctr" rotWithShape="0">
              <a:schemeClr val="bg2">
                <a:alpha val="74998"/>
              </a:schemeClr>
            </a:outerShdw>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cut/>
  </p:transition>
  <p:timing>
    <p:tnLst>
      <p:par>
        <p:cTn id="1" dur="indefinite" restart="never" nodeType="tmRoot"/>
      </p:par>
    </p:tnLst>
  </p:timing>
  <p:txStyles>
    <p:titleStyle>
      <a:lvl1pPr algn="l" rtl="0" eaLnBrk="0" fontAlgn="base" hangingPunct="0">
        <a:lnSpc>
          <a:spcPct val="85000"/>
        </a:lnSpc>
        <a:spcBef>
          <a:spcPct val="0"/>
        </a:spcBef>
        <a:spcAft>
          <a:spcPct val="0"/>
        </a:spcAft>
        <a:defRPr sz="4000" b="1" kern="1200" spc="-150">
          <a:solidFill>
            <a:schemeClr val="accent2"/>
          </a:solidFill>
          <a:latin typeface="Arial"/>
          <a:ea typeface="ヒラギノ角ゴ Pro W3" charset="-128"/>
          <a:cs typeface="ヒラギノ角ゴ Pro W3" charset="-128"/>
        </a:defRPr>
      </a:lvl1pPr>
      <a:lvl2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2pPr>
      <a:lvl3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3pPr>
      <a:lvl4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4pPr>
      <a:lvl5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5pPr>
      <a:lvl6pPr marL="457200" algn="ctr" rtl="0" fontAlgn="base">
        <a:lnSpc>
          <a:spcPct val="70000"/>
        </a:lnSpc>
        <a:spcBef>
          <a:spcPct val="0"/>
        </a:spcBef>
        <a:spcAft>
          <a:spcPct val="0"/>
        </a:spcAft>
        <a:defRPr sz="4000">
          <a:solidFill>
            <a:schemeClr val="tx1"/>
          </a:solidFill>
          <a:latin typeface="Verdana" charset="0"/>
        </a:defRPr>
      </a:lvl6pPr>
      <a:lvl7pPr marL="914400" algn="ctr" rtl="0" fontAlgn="base">
        <a:lnSpc>
          <a:spcPct val="70000"/>
        </a:lnSpc>
        <a:spcBef>
          <a:spcPct val="0"/>
        </a:spcBef>
        <a:spcAft>
          <a:spcPct val="0"/>
        </a:spcAft>
        <a:defRPr sz="4000">
          <a:solidFill>
            <a:schemeClr val="tx1"/>
          </a:solidFill>
          <a:latin typeface="Verdana" charset="0"/>
        </a:defRPr>
      </a:lvl7pPr>
      <a:lvl8pPr marL="1371600" algn="ctr" rtl="0" fontAlgn="base">
        <a:lnSpc>
          <a:spcPct val="70000"/>
        </a:lnSpc>
        <a:spcBef>
          <a:spcPct val="0"/>
        </a:spcBef>
        <a:spcAft>
          <a:spcPct val="0"/>
        </a:spcAft>
        <a:defRPr sz="4000">
          <a:solidFill>
            <a:schemeClr val="tx1"/>
          </a:solidFill>
          <a:latin typeface="Verdana" charset="0"/>
        </a:defRPr>
      </a:lvl8pPr>
      <a:lvl9pPr marL="1828800" algn="ctr" rtl="0" fontAlgn="base">
        <a:lnSpc>
          <a:spcPct val="70000"/>
        </a:lnSpc>
        <a:spcBef>
          <a:spcPct val="0"/>
        </a:spcBef>
        <a:spcAft>
          <a:spcPct val="0"/>
        </a:spcAft>
        <a:defRPr sz="4000">
          <a:solidFill>
            <a:schemeClr val="tx1"/>
          </a:solidFill>
          <a:latin typeface="Verdana" charset="0"/>
        </a:defRPr>
      </a:lvl9pPr>
    </p:titleStyle>
    <p:bodyStyle>
      <a:lvl1pPr marL="342900" indent="-342900" algn="l" rtl="0" eaLnBrk="0" fontAlgn="base" hangingPunct="0">
        <a:spcBef>
          <a:spcPct val="20000"/>
        </a:spcBef>
        <a:spcAft>
          <a:spcPct val="0"/>
        </a:spcAft>
        <a:buClr>
          <a:schemeClr val="accent2"/>
        </a:buClr>
        <a:buFont typeface="Webdings" charset="2"/>
        <a:buChar char="4"/>
        <a:defRPr sz="3000">
          <a:solidFill>
            <a:schemeClr val="tx1"/>
          </a:solidFill>
          <a:latin typeface="Arial"/>
          <a:ea typeface="ヒラギノ角ゴ Pro W3" charset="-128"/>
          <a:cs typeface="Arial"/>
        </a:defRPr>
      </a:lvl1pPr>
      <a:lvl2pPr marL="742950" indent="-285750" algn="l" rtl="0" eaLnBrk="0" fontAlgn="base" hangingPunct="0">
        <a:spcBef>
          <a:spcPct val="20000"/>
        </a:spcBef>
        <a:spcAft>
          <a:spcPct val="0"/>
        </a:spcAft>
        <a:defRPr sz="2700">
          <a:solidFill>
            <a:schemeClr val="tx1"/>
          </a:solidFill>
          <a:latin typeface="Arial"/>
          <a:ea typeface="ヒラギノ角ゴ Pro W3" charset="-128"/>
          <a:cs typeface="Arial"/>
        </a:defRPr>
      </a:lvl2pPr>
      <a:lvl3pPr marL="1143000" indent="-228600" algn="l" rtl="0" eaLnBrk="0" fontAlgn="base" hangingPunct="0">
        <a:spcBef>
          <a:spcPct val="20000"/>
        </a:spcBef>
        <a:spcAft>
          <a:spcPct val="0"/>
        </a:spcAft>
        <a:defRPr sz="2400">
          <a:solidFill>
            <a:schemeClr val="tx1"/>
          </a:solidFill>
          <a:latin typeface="Arial"/>
          <a:ea typeface="ヒラギノ角ゴ Pro W3" charset="-128"/>
          <a:cs typeface="Arial"/>
        </a:defRPr>
      </a:lvl3pPr>
      <a:lvl4pPr marL="1600200" indent="-228600" algn="l" rtl="0" eaLnBrk="0" fontAlgn="base" hangingPunct="0">
        <a:spcBef>
          <a:spcPct val="20000"/>
        </a:spcBef>
        <a:spcAft>
          <a:spcPct val="0"/>
        </a:spcAft>
        <a:defRPr sz="2000">
          <a:solidFill>
            <a:schemeClr val="tx1"/>
          </a:solidFill>
          <a:latin typeface="Arial"/>
          <a:ea typeface="ヒラギノ角ゴ Pro W3" charset="-128"/>
          <a:cs typeface="Arial"/>
        </a:defRPr>
      </a:lvl4pPr>
      <a:lvl5pPr marL="2057400" indent="-228600" algn="l" rtl="0" eaLnBrk="0" fontAlgn="base" hangingPunct="0">
        <a:spcBef>
          <a:spcPct val="20000"/>
        </a:spcBef>
        <a:spcAft>
          <a:spcPct val="0"/>
        </a:spcAft>
        <a:defRPr sz="2000">
          <a:solidFill>
            <a:schemeClr val="tx1"/>
          </a:solidFill>
          <a:latin typeface="Arial"/>
          <a:ea typeface="ヒラギノ角ゴ Pro W3" charset="-128"/>
          <a:cs typeface="Arial"/>
        </a:defRPr>
      </a:lvl5pPr>
      <a:lvl6pPr marL="2514600" indent="-228600" algn="l" rtl="0" fontAlgn="base">
        <a:spcBef>
          <a:spcPct val="20000"/>
        </a:spcBef>
        <a:spcAft>
          <a:spcPct val="0"/>
        </a:spcAft>
        <a:buChar char="»"/>
        <a:defRPr sz="2000">
          <a:solidFill>
            <a:schemeClr val="tx1"/>
          </a:solidFill>
          <a:latin typeface="Arial" charset="0"/>
          <a:ea typeface="ヒラギノ角ゴ Pro W3" charset="-128"/>
        </a:defRPr>
      </a:lvl6pPr>
      <a:lvl7pPr marL="2971800" indent="-228600" algn="l" rtl="0" fontAlgn="base">
        <a:spcBef>
          <a:spcPct val="20000"/>
        </a:spcBef>
        <a:spcAft>
          <a:spcPct val="0"/>
        </a:spcAft>
        <a:buChar char="»"/>
        <a:defRPr sz="2000">
          <a:solidFill>
            <a:schemeClr val="tx1"/>
          </a:solidFill>
          <a:latin typeface="Arial" charset="0"/>
          <a:ea typeface="ヒラギノ角ゴ Pro W3" charset="-128"/>
        </a:defRPr>
      </a:lvl7pPr>
      <a:lvl8pPr marL="3429000" indent="-228600" algn="l" rtl="0" fontAlgn="base">
        <a:spcBef>
          <a:spcPct val="20000"/>
        </a:spcBef>
        <a:spcAft>
          <a:spcPct val="0"/>
        </a:spcAft>
        <a:buChar char="»"/>
        <a:defRPr sz="2000">
          <a:solidFill>
            <a:schemeClr val="tx1"/>
          </a:solidFill>
          <a:latin typeface="Arial" charset="0"/>
          <a:ea typeface="ヒラギノ角ゴ Pro W3" charset="-128"/>
        </a:defRPr>
      </a:lvl8pPr>
      <a:lvl9pPr marL="3886200" indent="-228600" algn="l" rtl="0" fontAlgn="base">
        <a:spcBef>
          <a:spcPct val="20000"/>
        </a:spcBef>
        <a:spcAft>
          <a:spcPct val="0"/>
        </a:spcAft>
        <a:buChar char="»"/>
        <a:defRPr sz="2000">
          <a:solidFill>
            <a:schemeClr val="tx1"/>
          </a:solidFill>
          <a:latin typeface="Arial" charset="0"/>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ppt title pg bkgd-1.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63" y="0"/>
            <a:ext cx="9134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033"/>
          <p:cNvSpPr txBox="1">
            <a:spLocks noChangeArrowheads="1"/>
          </p:cNvSpPr>
          <p:nvPr/>
        </p:nvSpPr>
        <p:spPr bwMode="auto">
          <a:xfrm>
            <a:off x="457200" y="6248400"/>
            <a:ext cx="5334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pPr algn="l"/>
            <a:r>
              <a:rPr lang="en-US" sz="900" dirty="0" smtClean="0">
                <a:latin typeface="Arial" charset="0"/>
                <a:cs typeface="Arial" charset="0"/>
              </a:rPr>
              <a:t>AR</a:t>
            </a:r>
            <a:r>
              <a:rPr lang="ar-EG" sz="900" dirty="0" smtClean="0">
                <a:latin typeface="Arial" charset="0"/>
                <a:cs typeface="Arial" charset="0"/>
              </a:rPr>
              <a:t>290</a:t>
            </a:r>
            <a:endParaRPr lang="ar-EG" sz="900" dirty="0">
              <a:latin typeface="Arial" charset="0"/>
              <a:cs typeface="Arial" charset="0"/>
            </a:endParaRPr>
          </a:p>
        </p:txBody>
      </p:sp>
      <p:sp>
        <p:nvSpPr>
          <p:cNvPr id="9" name="TextBox 8"/>
          <p:cNvSpPr txBox="1">
            <a:spLocks noChangeArrowheads="1"/>
          </p:cNvSpPr>
          <p:nvPr/>
        </p:nvSpPr>
        <p:spPr bwMode="auto">
          <a:xfrm>
            <a:off x="2592886" y="2895600"/>
            <a:ext cx="39677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128"/>
              </a:defRPr>
            </a:lvl1pPr>
            <a:lvl2pPr marL="742950" indent="-285750">
              <a:defRPr sz="2800">
                <a:solidFill>
                  <a:schemeClr val="tx1"/>
                </a:solidFill>
                <a:latin typeface="Times" charset="0"/>
                <a:ea typeface="ＭＳ Ｐゴシック" charset="-128"/>
              </a:defRPr>
            </a:lvl2pPr>
            <a:lvl3pPr marL="1143000" indent="-228600">
              <a:defRPr sz="2800">
                <a:solidFill>
                  <a:schemeClr val="tx1"/>
                </a:solidFill>
                <a:latin typeface="Times" charset="0"/>
                <a:ea typeface="ＭＳ Ｐゴシック" charset="-128"/>
              </a:defRPr>
            </a:lvl3pPr>
            <a:lvl4pPr marL="1600200" indent="-228600">
              <a:defRPr sz="2800">
                <a:solidFill>
                  <a:schemeClr val="tx1"/>
                </a:solidFill>
                <a:latin typeface="Times" charset="0"/>
                <a:ea typeface="ＭＳ Ｐゴシック" charset="-128"/>
              </a:defRPr>
            </a:lvl4pPr>
            <a:lvl5pPr marL="2057400" indent="-228600">
              <a:defRPr sz="2800">
                <a:solidFill>
                  <a:schemeClr val="tx1"/>
                </a:solidFill>
                <a:latin typeface="Times" charset="0"/>
                <a:ea typeface="ＭＳ Ｐゴシック" charset="-128"/>
              </a:defRPr>
            </a:lvl5pPr>
            <a:lvl6pPr marL="2514600" indent="-228600" algn="ctr" eaLnBrk="0" fontAlgn="base" hangingPunct="0">
              <a:spcBef>
                <a:spcPct val="0"/>
              </a:spcBef>
              <a:spcAft>
                <a:spcPct val="0"/>
              </a:spcAft>
              <a:defRPr sz="2800">
                <a:solidFill>
                  <a:schemeClr val="tx1"/>
                </a:solidFill>
                <a:latin typeface="Times" charset="0"/>
                <a:ea typeface="ＭＳ Ｐゴシック" charset="-128"/>
              </a:defRPr>
            </a:lvl6pPr>
            <a:lvl7pPr marL="2971800" indent="-228600" algn="ctr" eaLnBrk="0" fontAlgn="base" hangingPunct="0">
              <a:spcBef>
                <a:spcPct val="0"/>
              </a:spcBef>
              <a:spcAft>
                <a:spcPct val="0"/>
              </a:spcAft>
              <a:defRPr sz="2800">
                <a:solidFill>
                  <a:schemeClr val="tx1"/>
                </a:solidFill>
                <a:latin typeface="Times" charset="0"/>
                <a:ea typeface="ＭＳ Ｐゴシック" charset="-128"/>
              </a:defRPr>
            </a:lvl7pPr>
            <a:lvl8pPr marL="3429000" indent="-228600" algn="ctr" eaLnBrk="0" fontAlgn="base" hangingPunct="0">
              <a:spcBef>
                <a:spcPct val="0"/>
              </a:spcBef>
              <a:spcAft>
                <a:spcPct val="0"/>
              </a:spcAft>
              <a:defRPr sz="2800">
                <a:solidFill>
                  <a:schemeClr val="tx1"/>
                </a:solidFill>
                <a:latin typeface="Times" charset="0"/>
                <a:ea typeface="ＭＳ Ｐゴシック" charset="-128"/>
              </a:defRPr>
            </a:lvl8pPr>
            <a:lvl9pPr marL="3886200" indent="-228600" algn="ctr" eaLnBrk="0" fontAlgn="base" hangingPunct="0">
              <a:spcBef>
                <a:spcPct val="0"/>
              </a:spcBef>
              <a:spcAft>
                <a:spcPct val="0"/>
              </a:spcAft>
              <a:defRPr sz="2800">
                <a:solidFill>
                  <a:schemeClr val="tx1"/>
                </a:solidFill>
                <a:latin typeface="Times" charset="0"/>
                <a:ea typeface="ＭＳ Ｐゴシック" charset="-128"/>
              </a:defRPr>
            </a:lvl9pPr>
          </a:lstStyle>
          <a:p>
            <a:r>
              <a:rPr lang="ar-EG" sz="2400" dirty="0">
                <a:latin typeface="Arial" charset="0"/>
                <a:cs typeface="Arial" charset="0"/>
              </a:rPr>
              <a:t>The Successful Club </a:t>
            </a:r>
            <a:r>
              <a:rPr lang="ar-EG" sz="2400" dirty="0" smtClean="0">
                <a:latin typeface="Arial" charset="0"/>
                <a:cs typeface="Arial" charset="0"/>
              </a:rPr>
              <a:t>Series</a:t>
            </a:r>
            <a:endParaRPr lang="en-US" sz="2400" dirty="0" smtClean="0">
              <a:latin typeface="Arial" charset="0"/>
              <a:cs typeface="Arial" charset="0"/>
            </a:endParaRPr>
          </a:p>
          <a:p>
            <a:r>
              <a:rPr lang="ar-EG" sz="2400" dirty="0">
                <a:latin typeface="Arial" charset="0"/>
                <a:cs typeface="Arial" charset="0"/>
              </a:rPr>
              <a:t>(سلسلة الأندية الناجحة)</a:t>
            </a:r>
          </a:p>
        </p:txBody>
      </p:sp>
      <p:sp>
        <p:nvSpPr>
          <p:cNvPr id="10" name="TextBox 9"/>
          <p:cNvSpPr txBox="1"/>
          <p:nvPr/>
        </p:nvSpPr>
        <p:spPr>
          <a:xfrm>
            <a:off x="2044700" y="3894138"/>
            <a:ext cx="5040313" cy="830262"/>
          </a:xfrm>
          <a:prstGeom prst="rect">
            <a:avLst/>
          </a:prstGeom>
          <a:noFill/>
        </p:spPr>
        <p:txBody>
          <a:bodyPr wrap="none">
            <a:spAutoFit/>
          </a:bodyPr>
          <a:lstStyle/>
          <a:p>
            <a:pPr>
              <a:defRPr/>
            </a:pPr>
            <a:r>
              <a:rPr lang="ar-EG" sz="4800" b="1" spc="-150" dirty="0">
                <a:solidFill>
                  <a:srgbClr val="00293F"/>
                </a:solidFill>
                <a:latin typeface="Arial"/>
                <a:ea typeface="+mn-ea"/>
                <a:cs typeface="Arial"/>
              </a:rPr>
              <a:t>لـحـظـات الصدق</a:t>
            </a: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25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40368" y="2237872"/>
            <a:ext cx="8458200" cy="4267200"/>
          </a:xfrm>
        </p:spPr>
        <p:txBody>
          <a:bodyPr/>
          <a:lstStyle/>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يضم النادي </a:t>
            </a:r>
            <a:r>
              <a:rPr lang="en-US" sz="2800" dirty="0" smtClean="0"/>
              <a:t>٢</a:t>
            </a:r>
            <a:r>
              <a:rPr lang="en-US" sz="2800" dirty="0"/>
              <a:t>٠</a:t>
            </a:r>
            <a:r>
              <a:rPr lang="ar-EG" sz="2800" dirty="0" smtClean="0">
                <a:solidFill>
                  <a:srgbClr val="000000"/>
                </a:solidFill>
                <a:latin typeface="Arial" charset="0"/>
                <a:cs typeface="Arial" charset="0"/>
              </a:rPr>
              <a:t> عضواً أو أكثر</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يتم استبقاء الأعضاء</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الترويج في المنظمة الراعية للنادي أو المجتمع</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برامج النادي متنوعة ومشوقة</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تقدير </a:t>
            </a:r>
            <a:r>
              <a:rPr lang="ar-EG" sz="2800" dirty="0">
                <a:solidFill>
                  <a:srgbClr val="000000"/>
                </a:solidFill>
                <a:latin typeface="Arial" charset="0"/>
                <a:cs typeface="Arial" charset="0"/>
              </a:rPr>
              <a:t>التوستماسترز </a:t>
            </a:r>
            <a:r>
              <a:rPr lang="ar-EG" sz="2800" dirty="0" smtClean="0">
                <a:solidFill>
                  <a:srgbClr val="000000"/>
                </a:solidFill>
                <a:latin typeface="Arial" charset="0"/>
                <a:cs typeface="Arial" charset="0"/>
              </a:rPr>
              <a:t>الذين يرعون الأعضاء الجدد</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برامج بناء عضوية منتظمة</a:t>
            </a:r>
          </a:p>
        </p:txBody>
      </p:sp>
      <p:sp>
        <p:nvSpPr>
          <p:cNvPr id="5" name="Rectangle 12"/>
          <p:cNvSpPr>
            <a:spLocks noChangeArrowheads="1"/>
          </p:cNvSpPr>
          <p:nvPr/>
        </p:nvSpPr>
        <p:spPr bwMode="auto">
          <a:xfrm>
            <a:off x="304800" y="6320589"/>
            <a:ext cx="457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rtl="1"/>
            <a:r>
              <a:rPr lang="en-US" sz="1800" dirty="0"/>
              <a:t>٩</a:t>
            </a:r>
            <a:endParaRPr lang="ar-EG" sz="1800" dirty="0">
              <a:latin typeface="Arial" panose="020B0604020202020204" pitchFamily="34" charset="0"/>
            </a:endParaRPr>
          </a:p>
        </p:txBody>
      </p:sp>
      <p:sp>
        <p:nvSpPr>
          <p:cNvPr id="7" name="TextBox 6"/>
          <p:cNvSpPr txBox="1"/>
          <p:nvPr/>
        </p:nvSpPr>
        <p:spPr>
          <a:xfrm>
            <a:off x="1905000" y="1447800"/>
            <a:ext cx="6699835" cy="646331"/>
          </a:xfrm>
          <a:prstGeom prst="rect">
            <a:avLst/>
          </a:prstGeom>
          <a:noFill/>
        </p:spPr>
        <p:txBody>
          <a:bodyPr wrap="square" rtlCol="0">
            <a:spAutoFit/>
          </a:bodyPr>
          <a:lstStyle/>
          <a:p>
            <a:pPr algn="r" rtl="1"/>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قوة </a:t>
            </a:r>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العضوية</a:t>
            </a: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0"/>
                                  </p:stCondLst>
                                  <p:childTnLst>
                                    <p:set>
                                      <p:cBhvr>
                                        <p:cTn id="9"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368968" y="2245896"/>
            <a:ext cx="8229600" cy="4800600"/>
          </a:xfrm>
        </p:spPr>
        <p:txBody>
          <a:bodyPr/>
          <a:lstStyle/>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تقديم طلبات الجوائز فوراً </a:t>
            </a:r>
            <a:r>
              <a:rPr lang="ar-EG" sz="2800" dirty="0">
                <a:solidFill>
                  <a:srgbClr val="000000"/>
                </a:solidFill>
                <a:latin typeface="Arial" charset="0"/>
                <a:cs typeface="Arial" charset="0"/>
              </a:rPr>
              <a:t>إلى </a:t>
            </a:r>
            <a:r>
              <a:rPr lang="ar-EG" sz="2800" dirty="0" smtClean="0">
                <a:solidFill>
                  <a:srgbClr val="000000"/>
                </a:solidFill>
                <a:latin typeface="Arial" charset="0"/>
                <a:cs typeface="Arial" charset="0"/>
              </a:rPr>
              <a:t>المقر </a:t>
            </a:r>
            <a:r>
              <a:rPr lang="ar-EG" sz="2800" dirty="0">
                <a:solidFill>
                  <a:srgbClr val="000000"/>
                </a:solidFill>
                <a:latin typeface="Arial" charset="0"/>
                <a:cs typeface="Arial" charset="0"/>
              </a:rPr>
              <a:t>الرئيسي العالمي</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a:solidFill>
                  <a:srgbClr val="000000"/>
                </a:solidFill>
                <a:latin typeface="Arial" charset="0"/>
                <a:cs typeface="Arial" charset="0"/>
              </a:rPr>
              <a:t>عرض مخططات التقدم المحقق </a:t>
            </a:r>
            <a:r>
              <a:rPr lang="ar-EG" sz="2800" dirty="0" smtClean="0">
                <a:solidFill>
                  <a:srgbClr val="000000"/>
                </a:solidFill>
                <a:latin typeface="Arial" charset="0"/>
                <a:cs typeface="Arial" charset="0"/>
              </a:rPr>
              <a:t>وتحديثها</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الإشادة بإنجازات الأعضاء في احتفال</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الإشادة بالقادة على مستوى النادي والقطاع والعالم</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الإعلان عن إنجازات النادي والأعضاء</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استخدام </a:t>
            </a:r>
            <a:r>
              <a:rPr lang="ar-EG" sz="2800" dirty="0">
                <a:solidFill>
                  <a:srgbClr val="000000"/>
                </a:solidFill>
                <a:latin typeface="Arial" charset="0"/>
                <a:cs typeface="Arial" charset="0"/>
              </a:rPr>
              <a:t>برنامج</a:t>
            </a:r>
            <a:r>
              <a:rPr lang="ar-AE" sz="2800" dirty="0" smtClean="0"/>
              <a:t> النادي </a:t>
            </a:r>
            <a:r>
              <a:rPr lang="ar-AE" sz="2800" dirty="0"/>
              <a:t>المتميز</a:t>
            </a:r>
            <a:r>
              <a:rPr lang="ar-EG" sz="2800" dirty="0" smtClean="0">
                <a:solidFill>
                  <a:srgbClr val="000000"/>
                </a:solidFill>
                <a:latin typeface="Arial" charset="0"/>
                <a:cs typeface="Arial" charset="0"/>
              </a:rPr>
              <a:t> في التخطيط والإشادة</a:t>
            </a:r>
          </a:p>
        </p:txBody>
      </p:sp>
      <p:sp>
        <p:nvSpPr>
          <p:cNvPr id="5" name="Rectangle 12"/>
          <p:cNvSpPr>
            <a:spLocks noChangeArrowheads="1"/>
          </p:cNvSpPr>
          <p:nvPr/>
        </p:nvSpPr>
        <p:spPr bwMode="auto">
          <a:xfrm>
            <a:off x="304800" y="6320589"/>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rtl="1"/>
            <a:r>
              <a:rPr lang="en-US" sz="1800" dirty="0">
                <a:latin typeface="Arial" panose="020B0604020202020204" pitchFamily="34" charset="0"/>
                <a:cs typeface="Arial" panose="020B0604020202020204" pitchFamily="34" charset="0"/>
              </a:rPr>
              <a:t>١</a:t>
            </a:r>
            <a:r>
              <a:rPr lang="en-US" sz="1800" dirty="0"/>
              <a:t>٠</a:t>
            </a:r>
            <a:endParaRPr lang="ar-EG" sz="1800" dirty="0">
              <a:latin typeface="Arial" panose="020B0604020202020204" pitchFamily="34" charset="0"/>
            </a:endParaRPr>
          </a:p>
        </p:txBody>
      </p:sp>
      <p:sp>
        <p:nvSpPr>
          <p:cNvPr id="7" name="TextBox 6"/>
          <p:cNvSpPr txBox="1"/>
          <p:nvPr/>
        </p:nvSpPr>
        <p:spPr>
          <a:xfrm>
            <a:off x="1905000" y="1447800"/>
            <a:ext cx="6699835" cy="646331"/>
          </a:xfrm>
          <a:prstGeom prst="rect">
            <a:avLst/>
          </a:prstGeom>
          <a:noFill/>
        </p:spPr>
        <p:txBody>
          <a:bodyPr wrap="square" rtlCol="0">
            <a:spAutoFit/>
          </a:bodyPr>
          <a:lstStyle/>
          <a:p>
            <a:pPr algn="r" rtl="1"/>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الإشادة </a:t>
            </a:r>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بالإنجاز</a:t>
            </a: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0"/>
                                  </p:stCondLst>
                                  <p:iterate type="lt">
                                    <p:tmAbs val="0"/>
                                  </p:iterate>
                                  <p:childTnLst>
                                    <p:set>
                                      <p:cBhvr>
                                        <p:cTn id="9"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lt">
                                    <p:tmAbs val="0"/>
                                  </p:iterate>
                                  <p:childTnLst>
                                    <p:set>
                                      <p:cBhvr>
                                        <p:cTn id="13"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iterate type="lt">
                                    <p:tmAbs val="0"/>
                                  </p:iterate>
                                  <p:childTnLst>
                                    <p:set>
                                      <p:cBhvr>
                                        <p:cTn id="17"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iterate type="lt">
                                    <p:tmAbs val="0"/>
                                  </p:iterate>
                                  <p:childTnLst>
                                    <p:set>
                                      <p:cBhvr>
                                        <p:cTn id="21"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iterate type="lt">
                                    <p:tmAbs val="0"/>
                                  </p:iterate>
                                  <p:childTnLst>
                                    <p:set>
                                      <p:cBhvr>
                                        <p:cTn id="25"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iterate type="lt">
                                    <p:tmAbs val="0"/>
                                  </p:iterate>
                                  <p:childTnLst>
                                    <p:set>
                                      <p:cBhvr>
                                        <p:cTn id="29"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5"/>
          <p:cNvSpPr>
            <a:spLocks noGrp="1" noChangeArrowheads="1"/>
          </p:cNvSpPr>
          <p:nvPr>
            <p:ph type="body" sz="half" idx="1"/>
          </p:nvPr>
        </p:nvSpPr>
        <p:spPr>
          <a:xfrm>
            <a:off x="292768" y="2245896"/>
            <a:ext cx="8305800" cy="3886200"/>
          </a:xfrm>
        </p:spPr>
        <p:txBody>
          <a:bodyPr/>
          <a:lstStyle/>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الانطباعات الأولى</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توجيه العضو</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a:solidFill>
                  <a:srgbClr val="000000"/>
                </a:solidFill>
                <a:latin typeface="Arial" charset="0"/>
                <a:cs typeface="Arial" charset="0"/>
              </a:rPr>
              <a:t>الألفة </a:t>
            </a:r>
            <a:r>
              <a:rPr lang="ar-EG" sz="2800" dirty="0" smtClean="0">
                <a:solidFill>
                  <a:srgbClr val="000000"/>
                </a:solidFill>
                <a:latin typeface="Arial" charset="0"/>
                <a:cs typeface="Arial" charset="0"/>
              </a:rPr>
              <a:t>والتنوع والتواصل</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تخطيط البرامج وتنظيم الاجتماعات</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قوة العضوية</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الإشادة بالإنجازات</a:t>
            </a:r>
          </a:p>
        </p:txBody>
      </p:sp>
      <p:sp>
        <p:nvSpPr>
          <p:cNvPr id="5" name="Rectangle 12"/>
          <p:cNvSpPr>
            <a:spLocks noChangeArrowheads="1"/>
          </p:cNvSpPr>
          <p:nvPr/>
        </p:nvSpPr>
        <p:spPr bwMode="auto">
          <a:xfrm>
            <a:off x="304800" y="6320589"/>
            <a:ext cx="457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rtl="1"/>
            <a:r>
              <a:rPr lang="en-US" sz="1800" dirty="0" smtClean="0">
                <a:latin typeface="Arial" panose="020B0604020202020204" pitchFamily="34" charset="0"/>
                <a:cs typeface="Arial" panose="020B0604020202020204" pitchFamily="34" charset="0"/>
              </a:rPr>
              <a:t>١</a:t>
            </a:r>
            <a:r>
              <a:rPr lang="en-US" sz="1800" dirty="0">
                <a:latin typeface="Arial" panose="020B0604020202020204" pitchFamily="34" charset="0"/>
                <a:cs typeface="Arial" panose="020B0604020202020204" pitchFamily="34" charset="0"/>
              </a:rPr>
              <a:t>١</a:t>
            </a:r>
            <a:endParaRPr lang="ar-EG" sz="1800" dirty="0">
              <a:latin typeface="Arial" panose="020B0604020202020204" pitchFamily="34" charset="0"/>
            </a:endParaRPr>
          </a:p>
        </p:txBody>
      </p:sp>
      <p:sp>
        <p:nvSpPr>
          <p:cNvPr id="7" name="TextBox 6"/>
          <p:cNvSpPr txBox="1"/>
          <p:nvPr/>
        </p:nvSpPr>
        <p:spPr>
          <a:xfrm>
            <a:off x="292768" y="1447800"/>
            <a:ext cx="8312067" cy="646331"/>
          </a:xfrm>
          <a:prstGeom prst="rect">
            <a:avLst/>
          </a:prstGeom>
          <a:noFill/>
        </p:spPr>
        <p:txBody>
          <a:bodyPr wrap="square" rtlCol="0">
            <a:spAutoFit/>
          </a:bodyPr>
          <a:lstStyle/>
          <a:p>
            <a:pPr algn="r" rtl="1"/>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ما </a:t>
            </a:r>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مدى جودة أداء النادي على مستوى كل معيار؟</a:t>
            </a: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0"/>
                                  </p:stCondLst>
                                  <p:iterate type="lt">
                                    <p:tmAbs val="0"/>
                                  </p:iterate>
                                  <p:childTnLst>
                                    <p:set>
                                      <p:cBhvr>
                                        <p:cTn id="9" dur="1" fill="hold">
                                          <p:stCondLst>
                                            <p:cond delay="0"/>
                                          </p:stCondLst>
                                        </p:cTn>
                                        <p:tgtEl>
                                          <p:spTgt spid="45061">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lt">
                                    <p:tmAbs val="0"/>
                                  </p:iterate>
                                  <p:childTnLst>
                                    <p:set>
                                      <p:cBhvr>
                                        <p:cTn id="13" dur="1" fill="hold">
                                          <p:stCondLst>
                                            <p:cond delay="0"/>
                                          </p:stCondLst>
                                        </p:cTn>
                                        <p:tgtEl>
                                          <p:spTgt spid="45061">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iterate type="lt">
                                    <p:tmAbs val="0"/>
                                  </p:iterate>
                                  <p:childTnLst>
                                    <p:set>
                                      <p:cBhvr>
                                        <p:cTn id="17" dur="1" fill="hold">
                                          <p:stCondLst>
                                            <p:cond delay="0"/>
                                          </p:stCondLst>
                                        </p:cTn>
                                        <p:tgtEl>
                                          <p:spTgt spid="45061">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iterate type="lt">
                                    <p:tmAbs val="0"/>
                                  </p:iterate>
                                  <p:childTnLst>
                                    <p:set>
                                      <p:cBhvr>
                                        <p:cTn id="21" dur="1" fill="hold">
                                          <p:stCondLst>
                                            <p:cond delay="0"/>
                                          </p:stCondLst>
                                        </p:cTn>
                                        <p:tgtEl>
                                          <p:spTgt spid="45061">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iterate type="lt">
                                    <p:tmAbs val="0"/>
                                  </p:iterate>
                                  <p:childTnLst>
                                    <p:set>
                                      <p:cBhvr>
                                        <p:cTn id="25" dur="1" fill="hold">
                                          <p:stCondLst>
                                            <p:cond delay="0"/>
                                          </p:stCondLst>
                                        </p:cTn>
                                        <p:tgtEl>
                                          <p:spTgt spid="45061">
                                            <p:txEl>
                                              <p:pRg st="4" end="4"/>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iterate type="lt">
                                    <p:tmAbs val="0"/>
                                  </p:iterate>
                                  <p:childTnLst>
                                    <p:set>
                                      <p:cBhvr>
                                        <p:cTn id="29" dur="1" fill="hold">
                                          <p:stCondLst>
                                            <p:cond delay="0"/>
                                          </p:stCondLst>
                                        </p:cTn>
                                        <p:tgtEl>
                                          <p:spTgt spid="450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uiExpand="1" build="p"/>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57926"/>
            <a:ext cx="7772400" cy="4114800"/>
          </a:xfrm>
        </p:spPr>
        <p:txBody>
          <a:bodyPr/>
          <a:lstStyle/>
          <a:p>
            <a:pPr marL="457200" indent="-457200" algn="r" rtl="1">
              <a:spcBef>
                <a:spcPts val="0"/>
              </a:spcBef>
              <a:spcAft>
                <a:spcPts val="600"/>
              </a:spcAft>
              <a:buClr>
                <a:srgbClr val="AF0029"/>
              </a:buClr>
              <a:buFont typeface="Webdings" panose="05030102010509060703" pitchFamily="18" charset="2"/>
              <a:buChar char=""/>
            </a:pPr>
            <a:r>
              <a:rPr lang="ar-EG" sz="2800" dirty="0" smtClean="0">
                <a:latin typeface="Arial" charset="0"/>
                <a:cs typeface="Arial" charset="0"/>
              </a:rPr>
              <a:t>لحظات الصدق هي أداة تُمكن من تدعيم جودة النادي من خلال التقييم الموجَّه والتوصيات المستهدفة </a:t>
            </a:r>
          </a:p>
          <a:p>
            <a:pPr marL="457200" indent="-457200" algn="r" rtl="1">
              <a:spcBef>
                <a:spcPts val="0"/>
              </a:spcBef>
              <a:spcAft>
                <a:spcPts val="600"/>
              </a:spcAft>
              <a:buClr>
                <a:srgbClr val="AF0029"/>
              </a:buClr>
              <a:buFont typeface="Webdings" panose="05030102010509060703" pitchFamily="18" charset="2"/>
              <a:buChar char=""/>
            </a:pPr>
            <a:r>
              <a:rPr lang="ar-EG" sz="2800" dirty="0" smtClean="0"/>
              <a:t>تُمثل كل لحظة من لحظات الصدق فرصة للنادي لخلق انطباع إيجابي</a:t>
            </a:r>
          </a:p>
          <a:p>
            <a:pPr marL="457200" indent="-457200" algn="r" rtl="1">
              <a:spcBef>
                <a:spcPts val="0"/>
              </a:spcBef>
              <a:spcAft>
                <a:spcPts val="600"/>
              </a:spcAft>
              <a:buClr>
                <a:srgbClr val="AF0029"/>
              </a:buClr>
              <a:buFont typeface="Webdings" panose="05030102010509060703" pitchFamily="18" charset="2"/>
              <a:buChar char=""/>
            </a:pPr>
            <a:endParaRPr lang="ar-EG" sz="2800" dirty="0" smtClean="0"/>
          </a:p>
        </p:txBody>
      </p:sp>
      <p:sp>
        <p:nvSpPr>
          <p:cNvPr id="5" name="Rectangle 12"/>
          <p:cNvSpPr>
            <a:spLocks noChangeArrowheads="1"/>
          </p:cNvSpPr>
          <p:nvPr/>
        </p:nvSpPr>
        <p:spPr bwMode="auto">
          <a:xfrm>
            <a:off x="304800" y="6320589"/>
            <a:ext cx="242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1"/>
            <a:r>
              <a:rPr lang="en-US" sz="1800" dirty="0">
                <a:latin typeface="Arial" panose="020B0604020202020204" pitchFamily="34" charset="0"/>
                <a:cs typeface="Arial" panose="020B0604020202020204" pitchFamily="34" charset="0"/>
              </a:rPr>
              <a:t>١</a:t>
            </a:r>
            <a:endParaRPr lang="ar-EG" sz="1800" dirty="0">
              <a:latin typeface="Arial" panose="020B0604020202020204" pitchFamily="34" charset="0"/>
            </a:endParaRPr>
          </a:p>
        </p:txBody>
      </p:sp>
      <p:sp>
        <p:nvSpPr>
          <p:cNvPr id="6" name="TextBox 5"/>
          <p:cNvSpPr txBox="1"/>
          <p:nvPr/>
        </p:nvSpPr>
        <p:spPr>
          <a:xfrm>
            <a:off x="685800" y="1439461"/>
            <a:ext cx="7924800" cy="646331"/>
          </a:xfrm>
          <a:prstGeom prst="rect">
            <a:avLst/>
          </a:prstGeom>
          <a:noFill/>
        </p:spPr>
        <p:txBody>
          <a:bodyPr wrap="square" rtlCol="0">
            <a:spAutoFit/>
          </a:bodyPr>
          <a:lstStyle/>
          <a:p>
            <a:pPr algn="r" rtl="1"/>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لـحـظـات </a:t>
            </a:r>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الصدق</a:t>
            </a:r>
            <a:endParaRPr lang="ar-EG" sz="3600" b="1" dirty="0">
              <a:solidFill>
                <a:schemeClr val="accent2"/>
              </a:solidFill>
              <a:effectLst>
                <a:outerShdw blurRad="38100" dist="38100" dir="2700000" algn="tl">
                  <a:srgbClr val="000000">
                    <a:alpha val="43137"/>
                  </a:srgbClr>
                </a:outerShdw>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264819403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nodeType="afterEffect">
                                  <p:stCondLst>
                                    <p:cond delay="20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200"/>
                                  </p:stCondLst>
                                  <p:childTnLst>
                                    <p:set>
                                      <p:cBhvr>
                                        <p:cTn id="13"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0" y="2257928"/>
            <a:ext cx="8610600" cy="4343400"/>
          </a:xfrm>
        </p:spPr>
        <p:txBody>
          <a:bodyPr/>
          <a:lstStyle/>
          <a:p>
            <a:pPr marL="457200" indent="-457200" algn="r" rtl="1" eaLnBrk="1" hangingPunct="1">
              <a:spcBef>
                <a:spcPct val="0"/>
              </a:spcBef>
              <a:spcAft>
                <a:spcPts val="600"/>
              </a:spcAft>
              <a:buClr>
                <a:srgbClr val="AF0029"/>
              </a:buClr>
              <a:buFont typeface="Webdings" panose="05030102010509060703" pitchFamily="18" charset="2"/>
              <a:buChar char=""/>
            </a:pPr>
            <a:r>
              <a:rPr lang="ar-EG" sz="2800" dirty="0">
                <a:latin typeface="Arial" charset="0"/>
                <a:cs typeface="Arial" charset="0"/>
              </a:rPr>
              <a:t>يشجِّع</a:t>
            </a:r>
            <a:r>
              <a:rPr lang="ar-EG" sz="2800" dirty="0" smtClean="0">
                <a:latin typeface="Arial" charset="0"/>
                <a:cs typeface="Arial" charset="0"/>
              </a:rPr>
              <a:t> إنجازات أعضائه ويحتفي بها </a:t>
            </a:r>
            <a:endParaRPr lang="ar-EG" sz="2800" dirty="0">
              <a:latin typeface="Arial" charset="0"/>
              <a:cs typeface="Arial" charset="0"/>
            </a:endParaRPr>
          </a:p>
          <a:p>
            <a:pPr marL="457200" indent="-457200" algn="r" rtl="1" eaLnBrk="1" hangingPunct="1">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يوفر لهم بيئة </a:t>
            </a:r>
            <a:r>
              <a:rPr lang="ar-EG" sz="2800" dirty="0">
                <a:latin typeface="Arial" charset="0"/>
                <a:cs typeface="Arial" charset="0"/>
              </a:rPr>
              <a:t>داعمة ذات طابع ترفيهي</a:t>
            </a:r>
            <a:endParaRPr lang="ar-EG" sz="2800" dirty="0" smtClean="0">
              <a:latin typeface="Arial" charset="0"/>
              <a:cs typeface="Arial" charset="0"/>
            </a:endParaRPr>
          </a:p>
          <a:p>
            <a:pPr marL="457200" indent="-457200" algn="r" rtl="1" eaLnBrk="1" hangingPunct="1">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يعقد اجتماعات متنوعة منظمة بشكل احترافي</a:t>
            </a:r>
          </a:p>
          <a:p>
            <a:pPr marL="457200" indent="-457200" algn="r" rtl="1" eaLnBrk="1" hangingPunct="1">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يتلقى </a:t>
            </a:r>
            <a:r>
              <a:rPr lang="ar-EG" sz="2800" dirty="0">
                <a:latin typeface="Arial" charset="0"/>
                <a:cs typeface="Arial" charset="0"/>
              </a:rPr>
              <a:t>أعضاء الهيئة الإدارية بالنادي تدريبات في جميع </a:t>
            </a:r>
            <a:r>
              <a:rPr lang="ar-SA" sz="2800" dirty="0"/>
              <a:t>أوجه</a:t>
            </a:r>
            <a:endParaRPr lang="en-AU" sz="2800" dirty="0"/>
          </a:p>
          <a:p>
            <a:pPr marL="457200" indent="-457200" algn="r" rtl="1" eaLnBrk="1" hangingPunct="1">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جودة </a:t>
            </a:r>
            <a:r>
              <a:rPr lang="ar-EG" sz="2800" dirty="0">
                <a:latin typeface="Arial" charset="0"/>
                <a:cs typeface="Arial" charset="0"/>
              </a:rPr>
              <a:t>النادي</a:t>
            </a:r>
          </a:p>
          <a:p>
            <a:pPr marL="457200" indent="-457200" algn="r" rtl="1" eaLnBrk="1" hangingPunct="1">
              <a:spcBef>
                <a:spcPct val="0"/>
              </a:spcBef>
              <a:spcAft>
                <a:spcPts val="600"/>
              </a:spcAft>
              <a:buClr>
                <a:srgbClr val="AF0029"/>
              </a:buClr>
              <a:buFont typeface="Webdings" panose="05030102010509060703" pitchFamily="18" charset="2"/>
              <a:buChar char=""/>
            </a:pPr>
            <a:r>
              <a:rPr lang="ar-EG" sz="2800" dirty="0">
                <a:latin typeface="Arial" charset="0"/>
                <a:cs typeface="Arial" charset="0"/>
              </a:rPr>
              <a:t>يُتاح للأعضاء إمكانية المشاركة في برنامج إرشاد رسمي</a:t>
            </a:r>
          </a:p>
          <a:p>
            <a:pPr marL="457200" indent="-457200" algn="r" rtl="1" eaLnBrk="1" hangingPunct="1">
              <a:spcBef>
                <a:spcPct val="0"/>
              </a:spcBef>
              <a:spcAft>
                <a:spcPts val="600"/>
              </a:spcAft>
              <a:buClr>
                <a:srgbClr val="AF0029"/>
              </a:buClr>
              <a:buFont typeface="Webdings" panose="05030102010509060703" pitchFamily="18" charset="2"/>
              <a:buChar char=""/>
            </a:pPr>
            <a:r>
              <a:rPr lang="ar-EG" sz="2800" dirty="0">
                <a:latin typeface="Arial" charset="0"/>
                <a:cs typeface="Arial" charset="0"/>
              </a:rPr>
              <a:t>يُزوّد الأعضاء بتقييمات تساعدهم على التقدُّم </a:t>
            </a:r>
          </a:p>
          <a:p>
            <a:pPr marL="457200" indent="-457200" algn="r" rtl="1" eaLnBrk="1" hangingPunct="1">
              <a:spcBef>
                <a:spcPct val="0"/>
              </a:spcBef>
              <a:spcAft>
                <a:spcPts val="600"/>
              </a:spcAft>
              <a:buClr>
                <a:srgbClr val="AF0029"/>
              </a:buClr>
              <a:buFont typeface="Webdings" panose="05030102010509060703" pitchFamily="18" charset="2"/>
              <a:buChar char=""/>
            </a:pPr>
            <a:r>
              <a:rPr lang="ar-EG" sz="2800" dirty="0">
                <a:latin typeface="Arial" charset="0"/>
                <a:cs typeface="Arial" charset="0"/>
              </a:rPr>
              <a:t>يُحفّز الأعضاء لتحقيق أهدافهم</a:t>
            </a:r>
          </a:p>
        </p:txBody>
      </p:sp>
      <p:sp>
        <p:nvSpPr>
          <p:cNvPr id="5" name="TextBox 4"/>
          <p:cNvSpPr txBox="1"/>
          <p:nvPr/>
        </p:nvSpPr>
        <p:spPr>
          <a:xfrm>
            <a:off x="4896000" y="1411069"/>
            <a:ext cx="3733800" cy="646331"/>
          </a:xfrm>
          <a:prstGeom prst="rect">
            <a:avLst/>
          </a:prstGeom>
          <a:noFill/>
        </p:spPr>
        <p:txBody>
          <a:bodyPr wrap="square" rtlCol="0">
            <a:spAutoFit/>
          </a:bodyPr>
          <a:lstStyle/>
          <a:p>
            <a:pPr algn="r" rtl="1"/>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نادٍ عالي </a:t>
            </a:r>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الجودة</a:t>
            </a:r>
            <a:endParaRPr lang="ar-EG" sz="3600" b="1" dirty="0">
              <a:solidFill>
                <a:schemeClr val="accent2"/>
              </a:solidFill>
              <a:effectLst>
                <a:outerShdw blurRad="38100" dist="38100" dir="2700000" algn="tl">
                  <a:srgbClr val="000000">
                    <a:alpha val="43137"/>
                  </a:srgbClr>
                </a:outerShdw>
              </a:effectLst>
              <a:latin typeface="Arial" panose="020B0604020202020204" pitchFamily="34" charset="0"/>
            </a:endParaRPr>
          </a:p>
        </p:txBody>
      </p:sp>
      <p:sp>
        <p:nvSpPr>
          <p:cNvPr id="7" name="Rectangle 12"/>
          <p:cNvSpPr>
            <a:spLocks noChangeArrowheads="1"/>
          </p:cNvSpPr>
          <p:nvPr/>
        </p:nvSpPr>
        <p:spPr bwMode="auto">
          <a:xfrm>
            <a:off x="304800" y="6320589"/>
            <a:ext cx="242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1"/>
            <a:r>
              <a:rPr lang="en-US" sz="1800" dirty="0"/>
              <a:t>٢</a:t>
            </a:r>
            <a:endParaRPr lang="ar-EG" sz="1800" dirty="0">
              <a:latin typeface="Arial" panose="020B0604020202020204" pitchFamily="34" charset="0"/>
            </a:endParaRPr>
          </a:p>
        </p:txBody>
      </p:sp>
    </p:spTree>
    <p:custDataLst>
      <p:tags r:id="rId1"/>
    </p:custDataLst>
    <p:extLst>
      <p:ext uri="{BB962C8B-B14F-4D97-AF65-F5344CB8AC3E}">
        <p14:creationId xmlns:p14="http://schemas.microsoft.com/office/powerpoint/2010/main" val="178111829"/>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0"/>
                                  </p:stCondLst>
                                  <p:childTnLst>
                                    <p:set>
                                      <p:cBhvr>
                                        <p:cTn id="9"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60946" y="2306052"/>
            <a:ext cx="8340141" cy="4038600"/>
          </a:xfrm>
        </p:spPr>
        <p:txBody>
          <a:bodyPr/>
          <a:lstStyle/>
          <a:p>
            <a:pPr marL="0" indent="0" algn="ctr" rtl="1" eaLnBrk="1" hangingPunct="1">
              <a:lnSpc>
                <a:spcPct val="125000"/>
              </a:lnSpc>
              <a:spcAft>
                <a:spcPts val="1800"/>
              </a:spcAft>
              <a:buFontTx/>
              <a:buNone/>
            </a:pPr>
            <a:r>
              <a:rPr lang="ar-EG" sz="2800" dirty="0" smtClean="0">
                <a:latin typeface="Arial" charset="0"/>
                <a:cs typeface="Arial" charset="0"/>
              </a:rPr>
              <a:t>عندما يحتك شخص ما مع أي جانب من جوانب تجربة توستماسترز، فإن هذا الشخص يتشكل لديه انطباع بناءً على تجربته في ذلك الوقت المحدد. تُعرف هذه الأوقات الحاسمة التي تنشأ فيها الانطباعات الأولى بأنها لحظات الصدق.</a:t>
            </a:r>
          </a:p>
        </p:txBody>
      </p:sp>
      <p:sp>
        <p:nvSpPr>
          <p:cNvPr id="7" name="TextBox 6"/>
          <p:cNvSpPr txBox="1"/>
          <p:nvPr/>
        </p:nvSpPr>
        <p:spPr>
          <a:xfrm>
            <a:off x="4871035" y="1447800"/>
            <a:ext cx="3733800" cy="646331"/>
          </a:xfrm>
          <a:prstGeom prst="rect">
            <a:avLst/>
          </a:prstGeom>
          <a:noFill/>
        </p:spPr>
        <p:txBody>
          <a:bodyPr wrap="square" rtlCol="0">
            <a:spAutoFit/>
          </a:bodyPr>
          <a:lstStyle/>
          <a:p>
            <a:pPr algn="r" rtl="1"/>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لـحـظـات الصدق</a:t>
            </a:r>
          </a:p>
        </p:txBody>
      </p:sp>
      <p:sp>
        <p:nvSpPr>
          <p:cNvPr id="9" name="Rectangle 12"/>
          <p:cNvSpPr>
            <a:spLocks noChangeArrowheads="1"/>
          </p:cNvSpPr>
          <p:nvPr/>
        </p:nvSpPr>
        <p:spPr bwMode="auto">
          <a:xfrm>
            <a:off x="304800" y="6320589"/>
            <a:ext cx="242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1"/>
            <a:r>
              <a:rPr lang="en-US" sz="1800" dirty="0"/>
              <a:t>٣</a:t>
            </a:r>
            <a:endParaRPr lang="ar-EG" sz="1800" dirty="0">
              <a:latin typeface="Arial" panose="020B0604020202020204" pitchFamily="34" charset="0"/>
            </a:endParaRPr>
          </a:p>
        </p:txBody>
      </p:sp>
    </p:spTree>
    <p:custDataLst>
      <p:tags r:id="rId1"/>
    </p:custDataLst>
    <p:extLst>
      <p:ext uri="{BB962C8B-B14F-4D97-AF65-F5344CB8AC3E}">
        <p14:creationId xmlns:p14="http://schemas.microsoft.com/office/powerpoint/2010/main" val="110159598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300"/>
                            </p:stCondLst>
                            <p:childTnLst>
                              <p:par>
                                <p:cTn id="8" presetID="10" presetClass="entr" presetSubtype="0" fill="hold" grpId="0" nodeType="afterEffect">
                                  <p:stCondLst>
                                    <p:cond delay="0"/>
                                  </p:stCondLst>
                                  <p:childTnLst>
                                    <p:set>
                                      <p:cBhvr>
                                        <p:cTn id="9" dur="1" fill="hold">
                                          <p:stCondLst>
                                            <p:cond delay="0"/>
                                          </p:stCondLst>
                                        </p:cTn>
                                        <p:tgtEl>
                                          <p:spTgt spid="9219">
                                            <p:txEl>
                                              <p:pRg st="0" end="0"/>
                                            </p:txEl>
                                          </p:spTgt>
                                        </p:tgtEl>
                                        <p:attrNameLst>
                                          <p:attrName>style.visibility</p:attrName>
                                        </p:attrNameLst>
                                      </p:cBhvr>
                                      <p:to>
                                        <p:strVal val="visible"/>
                                      </p:to>
                                    </p:set>
                                    <p:animEffect transition="in" filter="fade">
                                      <p:cBhvr>
                                        <p:cTn id="10" dur="1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56936" y="2245896"/>
            <a:ext cx="8229600" cy="4343400"/>
          </a:xfrm>
        </p:spPr>
        <p:txBody>
          <a:bodyPr/>
          <a:lstStyle/>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الانطباعات الأولى</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توجيه العضو</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الألفة </a:t>
            </a:r>
            <a:r>
              <a:rPr lang="ar-EG" sz="2800" dirty="0" smtClean="0">
                <a:solidFill>
                  <a:srgbClr val="000000"/>
                </a:solidFill>
                <a:ea typeface="+mn-ea"/>
              </a:rPr>
              <a:t>والتنوع والتواصل</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smtClean="0">
                <a:solidFill>
                  <a:srgbClr val="000000"/>
                </a:solidFill>
                <a:ea typeface="+mn-ea"/>
              </a:rPr>
              <a:t>تخطيط </a:t>
            </a:r>
            <a:r>
              <a:rPr lang="ar-EG" sz="2800" dirty="0">
                <a:solidFill>
                  <a:srgbClr val="000000"/>
                </a:solidFill>
                <a:ea typeface="+mn-ea"/>
              </a:rPr>
              <a:t>البرامج وتنظيم الاجتماعات</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قوة العضوية</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الإشادة بالإنجازات</a:t>
            </a:r>
          </a:p>
        </p:txBody>
      </p:sp>
      <p:sp>
        <p:nvSpPr>
          <p:cNvPr id="5" name="Rectangle 12"/>
          <p:cNvSpPr>
            <a:spLocks noChangeArrowheads="1"/>
          </p:cNvSpPr>
          <p:nvPr/>
        </p:nvSpPr>
        <p:spPr bwMode="auto">
          <a:xfrm>
            <a:off x="304800" y="6320589"/>
            <a:ext cx="242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1"/>
            <a:r>
              <a:rPr lang="en-US" sz="1800" dirty="0"/>
              <a:t>٤</a:t>
            </a:r>
            <a:endParaRPr lang="ar-EG" sz="1800" dirty="0">
              <a:latin typeface="Arial" panose="020B0604020202020204" pitchFamily="34" charset="0"/>
            </a:endParaRPr>
          </a:p>
        </p:txBody>
      </p:sp>
      <p:sp>
        <p:nvSpPr>
          <p:cNvPr id="7" name="TextBox 6"/>
          <p:cNvSpPr txBox="1"/>
          <p:nvPr/>
        </p:nvSpPr>
        <p:spPr>
          <a:xfrm>
            <a:off x="1905000" y="1447800"/>
            <a:ext cx="6699835" cy="646331"/>
          </a:xfrm>
          <a:prstGeom prst="rect">
            <a:avLst/>
          </a:prstGeom>
          <a:noFill/>
        </p:spPr>
        <p:txBody>
          <a:bodyPr wrap="square" rtlCol="0">
            <a:spAutoFit/>
          </a:bodyPr>
          <a:lstStyle/>
          <a:p>
            <a:pPr algn="r" rtl="1"/>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لحظات الصدق في توستماسترز</a:t>
            </a: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0"/>
                                  </p:stCondLst>
                                  <p:childTnLst>
                                    <p:set>
                                      <p:cBhvr>
                                        <p:cTn id="9"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521368" y="2237872"/>
            <a:ext cx="8077200" cy="4495800"/>
          </a:xfrm>
        </p:spPr>
        <p:txBody>
          <a:bodyPr/>
          <a:lstStyle/>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الترحيب بالزوار بحرارة وتقديمهم إلى </a:t>
            </a:r>
            <a:r>
              <a:rPr lang="ar-EG" sz="2800" dirty="0" smtClean="0">
                <a:solidFill>
                  <a:srgbClr val="000000"/>
                </a:solidFill>
                <a:ea typeface="+mn-ea"/>
              </a:rPr>
              <a:t>أعضاء </a:t>
            </a:r>
            <a:r>
              <a:rPr lang="ar-EG" sz="2800" dirty="0">
                <a:solidFill>
                  <a:srgbClr val="000000"/>
                </a:solidFill>
                <a:ea typeface="+mn-ea"/>
              </a:rPr>
              <a:t>الهيئة الإدارية والأعضاء</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تقديم دفتر الزوار وبطاقات الأسماء</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إعداد غرفة الاجتماعات بشكل احترافي</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توفير موقع مريح لعقد الاجتماعات</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دعوة الزوار لمخاطبة النادي</a:t>
            </a:r>
          </a:p>
          <a:p>
            <a:pPr marL="457200" indent="-457200" algn="r" rtl="1" eaLnBrk="1" hangingPunct="1">
              <a:lnSpc>
                <a:spcPct val="90000"/>
              </a:lnSpc>
              <a:spcBef>
                <a:spcPct val="0"/>
              </a:spcBef>
              <a:spcAft>
                <a:spcPts val="600"/>
              </a:spcAft>
              <a:buClr>
                <a:schemeClr val="accent4"/>
              </a:buClr>
              <a:buSzPct val="100000"/>
              <a:buFont typeface="Webdings" panose="05030102010509060703" pitchFamily="18" charset="2"/>
              <a:buChar char=""/>
              <a:defRPr/>
            </a:pPr>
            <a:r>
              <a:rPr lang="ar-EG" sz="2800" dirty="0">
                <a:solidFill>
                  <a:srgbClr val="000000"/>
                </a:solidFill>
                <a:ea typeface="+mn-ea"/>
              </a:rPr>
              <a:t>دعوة الزوار للانضمام</a:t>
            </a:r>
          </a:p>
        </p:txBody>
      </p:sp>
      <p:sp>
        <p:nvSpPr>
          <p:cNvPr id="5" name="Rectangle 12"/>
          <p:cNvSpPr>
            <a:spLocks noChangeArrowheads="1"/>
          </p:cNvSpPr>
          <p:nvPr/>
        </p:nvSpPr>
        <p:spPr bwMode="auto">
          <a:xfrm>
            <a:off x="304800" y="6320589"/>
            <a:ext cx="242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1"/>
            <a:r>
              <a:rPr lang="en-US" sz="1800" dirty="0"/>
              <a:t>٥</a:t>
            </a:r>
            <a:endParaRPr lang="ar-EG" sz="1800" dirty="0">
              <a:latin typeface="Arial" panose="020B0604020202020204" pitchFamily="34" charset="0"/>
            </a:endParaRPr>
          </a:p>
        </p:txBody>
      </p:sp>
      <p:sp>
        <p:nvSpPr>
          <p:cNvPr id="7" name="TextBox 6"/>
          <p:cNvSpPr txBox="1"/>
          <p:nvPr/>
        </p:nvSpPr>
        <p:spPr>
          <a:xfrm>
            <a:off x="1905000" y="1447800"/>
            <a:ext cx="6699835" cy="646331"/>
          </a:xfrm>
          <a:prstGeom prst="rect">
            <a:avLst/>
          </a:prstGeom>
          <a:noFill/>
        </p:spPr>
        <p:txBody>
          <a:bodyPr wrap="square" rtlCol="0">
            <a:spAutoFit/>
          </a:bodyPr>
          <a:lstStyle/>
          <a:p>
            <a:pPr algn="r" rtl="1"/>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الانطباعات </a:t>
            </a:r>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الأولى</a:t>
            </a: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0"/>
                                  </p:stCondLst>
                                  <p:childTnLst>
                                    <p:set>
                                      <p:cBhvr>
                                        <p:cTn id="9"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822160" y="2245393"/>
            <a:ext cx="7772400" cy="4387850"/>
          </a:xfrm>
        </p:spPr>
        <p:txBody>
          <a:bodyPr/>
          <a:lstStyle/>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التنصيب الرسمي، بما في ذلك تقديم دبوس وكتيبات العضوية</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تخصيص مدرب</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مناقشة البرامج التعليمية ونظام التقدير</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تقييم احتياجات التعلُّم</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تخصيص (دور) أدوار التحدث</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latin typeface="Arial" charset="0"/>
                <a:cs typeface="Arial" charset="0"/>
              </a:rPr>
              <a:t>مشاركة العضو في كافة جوانب أنشطة النادي</a:t>
            </a:r>
          </a:p>
        </p:txBody>
      </p:sp>
      <p:sp>
        <p:nvSpPr>
          <p:cNvPr id="5" name="Rectangle 12"/>
          <p:cNvSpPr>
            <a:spLocks noChangeArrowheads="1"/>
          </p:cNvSpPr>
          <p:nvPr/>
        </p:nvSpPr>
        <p:spPr bwMode="auto">
          <a:xfrm>
            <a:off x="304800" y="6320589"/>
            <a:ext cx="242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1"/>
            <a:r>
              <a:rPr lang="en-US" sz="1800" dirty="0"/>
              <a:t>٦</a:t>
            </a:r>
            <a:endParaRPr lang="ar-EG" sz="1800" dirty="0">
              <a:latin typeface="Arial" panose="020B0604020202020204" pitchFamily="34" charset="0"/>
            </a:endParaRPr>
          </a:p>
        </p:txBody>
      </p:sp>
      <p:sp>
        <p:nvSpPr>
          <p:cNvPr id="7" name="TextBox 6"/>
          <p:cNvSpPr txBox="1"/>
          <p:nvPr/>
        </p:nvSpPr>
        <p:spPr>
          <a:xfrm>
            <a:off x="1905000" y="1447800"/>
            <a:ext cx="6699835" cy="646331"/>
          </a:xfrm>
          <a:prstGeom prst="rect">
            <a:avLst/>
          </a:prstGeom>
          <a:noFill/>
        </p:spPr>
        <p:txBody>
          <a:bodyPr wrap="square" rtlCol="0">
            <a:spAutoFit/>
          </a:bodyPr>
          <a:lstStyle/>
          <a:p>
            <a:pPr algn="r" rtl="1"/>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توجيه </a:t>
            </a:r>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العضو</a:t>
            </a: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0"/>
                                  </p:stCondLst>
                                  <p:childTnLst>
                                    <p:set>
                                      <p:cBhvr>
                                        <p:cTn id="9"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sz="half" idx="1"/>
          </p:nvPr>
        </p:nvSpPr>
        <p:spPr>
          <a:xfrm>
            <a:off x="685800" y="2237872"/>
            <a:ext cx="7924800" cy="4038600"/>
          </a:xfrm>
        </p:spPr>
        <p:txBody>
          <a:bodyPr/>
          <a:lstStyle/>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الترحيب بالزوار بحرارة</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اجتماعات تعليمية </a:t>
            </a:r>
            <a:r>
              <a:rPr lang="ar-EG" sz="2800" dirty="0">
                <a:solidFill>
                  <a:srgbClr val="000000"/>
                </a:solidFill>
                <a:latin typeface="Arial" charset="0"/>
                <a:cs typeface="Arial" charset="0"/>
              </a:rPr>
              <a:t>ذات طابع ترفيهي</a:t>
            </a:r>
            <a:endParaRPr lang="ar-EG" sz="2800" dirty="0" smtClean="0">
              <a:solidFill>
                <a:srgbClr val="000000"/>
              </a:solidFill>
              <a:latin typeface="Arial" charset="0"/>
              <a:cs typeface="Arial" charset="0"/>
            </a:endParaRP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فعاليات اجتماعية مخططة بصورة دورية</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المشاركة في فعاليات على مستوى المنطقة والقطاع والعالم</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فعاليات بين الأندية</a:t>
            </a:r>
          </a:p>
          <a:p>
            <a:pPr marL="457200" indent="-457200" algn="r" rtl="1" eaLnBrk="1" hangingPunct="1">
              <a:lnSpc>
                <a:spcPct val="90000"/>
              </a:lnSpc>
              <a:spcBef>
                <a:spcPts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تحديث النشرات الإخبارية و/أو الموقع الإلكتروني الخاص بالنادي</a:t>
            </a:r>
            <a:r>
              <a:rPr lang="en-US" sz="2800" dirty="0">
                <a:solidFill>
                  <a:srgbClr val="000000"/>
                </a:solidFill>
                <a:latin typeface="Arial" charset="0"/>
                <a:cs typeface="Arial" charset="0"/>
              </a:rPr>
              <a:t> </a:t>
            </a:r>
            <a:r>
              <a:rPr lang="ar-EG" sz="2800" dirty="0" smtClean="0">
                <a:solidFill>
                  <a:srgbClr val="000000"/>
                </a:solidFill>
                <a:latin typeface="Arial" charset="0"/>
                <a:cs typeface="Arial" charset="0"/>
              </a:rPr>
              <a:t>بصفة دورية</a:t>
            </a:r>
          </a:p>
        </p:txBody>
      </p:sp>
      <p:sp>
        <p:nvSpPr>
          <p:cNvPr id="5" name="Rectangle 12"/>
          <p:cNvSpPr>
            <a:spLocks noChangeArrowheads="1"/>
          </p:cNvSpPr>
          <p:nvPr/>
        </p:nvSpPr>
        <p:spPr bwMode="auto">
          <a:xfrm>
            <a:off x="304800" y="6320589"/>
            <a:ext cx="242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1"/>
            <a:r>
              <a:rPr lang="en-US" sz="1800" dirty="0"/>
              <a:t>٧</a:t>
            </a:r>
            <a:endParaRPr lang="ar-EG" sz="1800" dirty="0">
              <a:latin typeface="Arial" panose="020B0604020202020204" pitchFamily="34" charset="0"/>
            </a:endParaRPr>
          </a:p>
        </p:txBody>
      </p:sp>
      <p:sp>
        <p:nvSpPr>
          <p:cNvPr id="7" name="TextBox 6"/>
          <p:cNvSpPr txBox="1"/>
          <p:nvPr/>
        </p:nvSpPr>
        <p:spPr>
          <a:xfrm>
            <a:off x="1905000" y="1447800"/>
            <a:ext cx="6699835" cy="646331"/>
          </a:xfrm>
          <a:prstGeom prst="rect">
            <a:avLst/>
          </a:prstGeom>
          <a:noFill/>
        </p:spPr>
        <p:txBody>
          <a:bodyPr wrap="square" rtlCol="0">
            <a:spAutoFit/>
          </a:bodyPr>
          <a:lstStyle/>
          <a:p>
            <a:pPr algn="r" rtl="1"/>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الألفة </a:t>
            </a:r>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والتنوع والتواصل</a:t>
            </a:r>
            <a:endParaRPr lang="ar-EG" sz="3600" b="1" dirty="0">
              <a:solidFill>
                <a:schemeClr val="accent2"/>
              </a:solidFill>
              <a:effectLst>
                <a:outerShdw blurRad="38100" dist="38100" dir="2700000" algn="tl">
                  <a:srgbClr val="000000">
                    <a:alpha val="43137"/>
                  </a:srgbClr>
                </a:outerShdw>
              </a:effectLst>
              <a:latin typeface="Arial" panose="020B0604020202020204" pitchFamily="34" charset="0"/>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0"/>
                                  </p:stCondLst>
                                  <p:childTnLst>
                                    <p:set>
                                      <p:cBhvr>
                                        <p:cTn id="9"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01576" y="2245896"/>
            <a:ext cx="8001000" cy="3962400"/>
          </a:xfrm>
        </p:spPr>
        <p:txBody>
          <a:bodyPr/>
          <a:lstStyle/>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الإعلان عن البرنامج وجدول الأعمال مقدماً</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يتم إعداد الأعضاء لتنفيذ كافة التكليفات</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a:solidFill>
                  <a:srgbClr val="000000"/>
                </a:solidFill>
                <a:latin typeface="Arial" charset="0"/>
                <a:cs typeface="Arial" charset="0"/>
              </a:rPr>
              <a:t>كافة المشاريع مبنية على كتيب </a:t>
            </a:r>
            <a:r>
              <a:rPr lang="ar-EG" sz="2800" dirty="0" smtClean="0">
                <a:solidFill>
                  <a:srgbClr val="000000"/>
                </a:solidFill>
                <a:latin typeface="Arial" charset="0"/>
                <a:cs typeface="Arial" charset="0"/>
              </a:rPr>
              <a:t>المشاريع</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تبدأ الاجتماعات وتنتهي في الأوقات المحددة</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en-US" sz="2800" dirty="0" smtClean="0">
                <a:latin typeface="Arial" charset="0"/>
                <a:cs typeface="Arial" charset="0"/>
              </a:rPr>
              <a:t>Table Topics</a:t>
            </a:r>
            <a:r>
              <a:rPr lang="ar-EG" sz="2800" dirty="0" smtClean="0">
                <a:solidFill>
                  <a:srgbClr val="000000"/>
                </a:solidFill>
                <a:latin typeface="Arial" charset="0"/>
                <a:cs typeface="Arial" charset="0"/>
              </a:rPr>
              <a:t>™ وأنشطة مبتكرة</a:t>
            </a:r>
          </a:p>
          <a:p>
            <a:pPr marL="457200" indent="-457200" algn="r" rtl="1" eaLnBrk="1" hangingPunct="1">
              <a:lnSpc>
                <a:spcPct val="90000"/>
              </a:lnSpc>
              <a:spcBef>
                <a:spcPct val="0"/>
              </a:spcBef>
              <a:spcAft>
                <a:spcPts val="600"/>
              </a:spcAft>
              <a:buClr>
                <a:srgbClr val="AF0029"/>
              </a:buClr>
              <a:buFont typeface="Webdings" panose="05030102010509060703" pitchFamily="18" charset="2"/>
              <a:buChar char=""/>
            </a:pPr>
            <a:r>
              <a:rPr lang="ar-EG" sz="2800" dirty="0" smtClean="0">
                <a:solidFill>
                  <a:srgbClr val="000000"/>
                </a:solidFill>
                <a:latin typeface="Arial" charset="0"/>
                <a:cs typeface="Arial" charset="0"/>
              </a:rPr>
              <a:t>تقييمات إيجابية ومفيدة</a:t>
            </a:r>
          </a:p>
        </p:txBody>
      </p:sp>
      <p:sp>
        <p:nvSpPr>
          <p:cNvPr id="5" name="Rectangle 12"/>
          <p:cNvSpPr>
            <a:spLocks noChangeArrowheads="1"/>
          </p:cNvSpPr>
          <p:nvPr/>
        </p:nvSpPr>
        <p:spPr bwMode="auto">
          <a:xfrm>
            <a:off x="304800" y="6320589"/>
            <a:ext cx="242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1"/>
            <a:r>
              <a:rPr lang="en-US" sz="1800" dirty="0"/>
              <a:t>٨</a:t>
            </a:r>
            <a:endParaRPr lang="ar-EG" sz="1800" dirty="0">
              <a:latin typeface="Arial" panose="020B0604020202020204" pitchFamily="34" charset="0"/>
            </a:endParaRPr>
          </a:p>
        </p:txBody>
      </p:sp>
      <p:sp>
        <p:nvSpPr>
          <p:cNvPr id="7" name="TextBox 6"/>
          <p:cNvSpPr txBox="1"/>
          <p:nvPr/>
        </p:nvSpPr>
        <p:spPr>
          <a:xfrm>
            <a:off x="547688" y="1447800"/>
            <a:ext cx="8057147" cy="646331"/>
          </a:xfrm>
          <a:prstGeom prst="rect">
            <a:avLst/>
          </a:prstGeom>
          <a:noFill/>
        </p:spPr>
        <p:txBody>
          <a:bodyPr wrap="square" rtlCol="0">
            <a:spAutoFit/>
          </a:bodyPr>
          <a:lstStyle/>
          <a:p>
            <a:pPr algn="r" rtl="1"/>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تخطيط </a:t>
            </a:r>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البرامج و </a:t>
            </a:r>
            <a:r>
              <a:rPr lang="ar-EG" sz="3600" b="1" dirty="0" smtClean="0">
                <a:solidFill>
                  <a:schemeClr val="accent2"/>
                </a:solidFill>
                <a:effectLst>
                  <a:outerShdw blurRad="38100" dist="38100" dir="2700000" algn="tl">
                    <a:srgbClr val="000000">
                      <a:alpha val="43137"/>
                    </a:srgbClr>
                  </a:outerShdw>
                </a:effectLst>
                <a:latin typeface="Arial" panose="020B0604020202020204" pitchFamily="34" charset="0"/>
              </a:rPr>
              <a:t>تنظيم </a:t>
            </a:r>
            <a:r>
              <a:rPr lang="ar-EG" sz="3600" b="1" dirty="0">
                <a:solidFill>
                  <a:schemeClr val="accent2"/>
                </a:solidFill>
                <a:effectLst>
                  <a:outerShdw blurRad="38100" dist="38100" dir="2700000" algn="tl">
                    <a:srgbClr val="000000">
                      <a:alpha val="43137"/>
                    </a:srgbClr>
                  </a:outerShdw>
                </a:effectLst>
                <a:latin typeface="Arial" panose="020B0604020202020204" pitchFamily="34" charset="0"/>
              </a:rPr>
              <a:t>الاجتماعات</a:t>
            </a: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a:themeElements>
    <a:clrScheme name="Custom 8">
      <a:dk1>
        <a:srgbClr val="000000"/>
      </a:dk1>
      <a:lt1>
        <a:srgbClr val="FFFFFF"/>
      </a:lt1>
      <a:dk2>
        <a:srgbClr val="000000"/>
      </a:dk2>
      <a:lt2>
        <a:srgbClr val="808080"/>
      </a:lt2>
      <a:accent1>
        <a:srgbClr val="92A4A0"/>
      </a:accent1>
      <a:accent2>
        <a:srgbClr val="00293F"/>
      </a:accent2>
      <a:accent3>
        <a:srgbClr val="FFE775"/>
      </a:accent3>
      <a:accent4>
        <a:srgbClr val="B91428"/>
      </a:accent4>
      <a:accent5>
        <a:srgbClr val="DAEDEF"/>
      </a:accent5>
      <a:accent6>
        <a:srgbClr val="2D2D8A"/>
      </a:accent6>
      <a:hlink>
        <a:srgbClr val="009999"/>
      </a:hlink>
      <a:folHlink>
        <a:srgbClr val="99CC00"/>
      </a:folHlink>
    </a:clrScheme>
    <a:fontScheme name="Blank">
      <a:majorFont>
        <a:latin typeface="Verdana"/>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1860</TotalTime>
  <Words>411</Words>
  <Application>Microsoft Office PowerPoint</Application>
  <PresentationFormat>On-screen Show (4:3)</PresentationFormat>
  <Paragraphs>96</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Dynamic Graphics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Corey Smith</dc:creator>
  <cp:lastModifiedBy>Anette Dunning</cp:lastModifiedBy>
  <cp:revision>95</cp:revision>
  <cp:lastPrinted>2011-03-24T15:35:53Z</cp:lastPrinted>
  <dcterms:created xsi:type="dcterms:W3CDTF">2011-03-16T21:06:33Z</dcterms:created>
  <dcterms:modified xsi:type="dcterms:W3CDTF">2015-06-24T22:02:24Z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539A116B-7AF9-4F62-8E46-09C5670A59A6</vt:lpwstr>
  </property>
  <property fmtid="{D5CDD505-2E9C-101B-9397-08002B2CF9AE}" pid="3" name="ArticulatePath">
    <vt:lpwstr>AR290 PowerPoint</vt:lpwstr>
  </property>
</Properties>
</file>